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65" r:id="rId3"/>
    <p:sldId id="326" r:id="rId4"/>
    <p:sldId id="333" r:id="rId5"/>
    <p:sldId id="334" r:id="rId6"/>
    <p:sldId id="340" r:id="rId7"/>
    <p:sldId id="342" r:id="rId8"/>
    <p:sldId id="341" r:id="rId9"/>
    <p:sldId id="327" r:id="rId10"/>
    <p:sldId id="328" r:id="rId11"/>
    <p:sldId id="330" r:id="rId12"/>
    <p:sldId id="343" r:id="rId13"/>
    <p:sldId id="279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C7C8C6"/>
    <a:srgbClr val="FF9533"/>
    <a:srgbClr val="006EB8"/>
    <a:srgbClr val="4289C6"/>
    <a:srgbClr val="73A5C6"/>
    <a:srgbClr val="B3D3E9"/>
    <a:srgbClr val="147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6433" autoAdjust="0"/>
  </p:normalViewPr>
  <p:slideViewPr>
    <p:cSldViewPr snapToGrid="0" showGuides="1">
      <p:cViewPr varScale="1">
        <p:scale>
          <a:sx n="89" d="100"/>
          <a:sy n="89" d="100"/>
        </p:scale>
        <p:origin x="504" y="9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A465F-3B03-42CA-BBF1-FC5A3414F06C}" type="datetimeFigureOut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A09D5-5127-4EBA-A6A6-67645F96D2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762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627E-D49F-48C5-9371-5DBF69848871}" type="datetimeFigureOut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2E534-B1AD-4A97-863D-85D4A5E1EF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106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1066799" y="531020"/>
            <a:ext cx="9584793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Obsah prezentácie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799" y="952500"/>
            <a:ext cx="9576857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7254568"/>
              </p:ext>
            </p:extLst>
          </p:nvPr>
        </p:nvGraphicFramePr>
        <p:xfrm>
          <a:off x="1066800" y="1824117"/>
          <a:ext cx="9677400" cy="356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800"/>
                <a:gridCol w="3225800"/>
                <a:gridCol w="3225800"/>
              </a:tblGrid>
              <a:tr h="119253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253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5605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Zástupný symbol textu 9"/>
          <p:cNvSpPr>
            <a:spLocks noGrp="1"/>
          </p:cNvSpPr>
          <p:nvPr>
            <p:ph type="body" sz="quarter" idx="13" hasCustomPrompt="1"/>
          </p:nvPr>
        </p:nvSpPr>
        <p:spPr>
          <a:xfrm>
            <a:off x="1583266" y="1930400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 smtClean="0"/>
              <a:t>Názov</a:t>
            </a:r>
            <a:endParaRPr lang="sk-SK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83266" y="2303461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 smtClean="0"/>
              <a:t>Miesto pre vaše titulky</a:t>
            </a:r>
            <a:endParaRPr lang="sk-SK" dirty="0"/>
          </a:p>
        </p:txBody>
      </p:sp>
      <p:sp>
        <p:nvSpPr>
          <p:cNvPr id="13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4826263" y="1924050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 smtClean="0"/>
              <a:t>Názov</a:t>
            </a:r>
            <a:endParaRPr lang="sk-SK" dirty="0"/>
          </a:p>
        </p:txBody>
      </p:sp>
      <p:sp>
        <p:nvSpPr>
          <p:cNvPr id="14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26263" y="2297111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 smtClean="0"/>
              <a:t>Miesto pre vaše titulky</a:t>
            </a:r>
            <a:endParaRPr lang="sk-SK" dirty="0"/>
          </a:p>
        </p:txBody>
      </p:sp>
      <p:sp>
        <p:nvSpPr>
          <p:cNvPr id="15" name="Zástupný symbol textu 9"/>
          <p:cNvSpPr>
            <a:spLocks noGrp="1"/>
          </p:cNvSpPr>
          <p:nvPr>
            <p:ph type="body" sz="quarter" idx="17" hasCustomPrompt="1"/>
          </p:nvPr>
        </p:nvSpPr>
        <p:spPr>
          <a:xfrm>
            <a:off x="8069260" y="1930400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 smtClean="0"/>
              <a:t>Názov</a:t>
            </a:r>
            <a:endParaRPr lang="sk-SK" dirty="0"/>
          </a:p>
        </p:txBody>
      </p:sp>
      <p:sp>
        <p:nvSpPr>
          <p:cNvPr id="16" name="Zástupný symbol tex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69260" y="2303461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 smtClean="0"/>
              <a:t>Miesto pre vaše titulky</a:t>
            </a:r>
            <a:endParaRPr lang="sk-SK" dirty="0"/>
          </a:p>
        </p:txBody>
      </p:sp>
      <p:sp>
        <p:nvSpPr>
          <p:cNvPr id="17" name="Zástupný symbol textu 9"/>
          <p:cNvSpPr>
            <a:spLocks noGrp="1"/>
          </p:cNvSpPr>
          <p:nvPr>
            <p:ph type="body" sz="quarter" idx="19" hasCustomPrompt="1"/>
          </p:nvPr>
        </p:nvSpPr>
        <p:spPr>
          <a:xfrm>
            <a:off x="1575330" y="3118379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 smtClean="0"/>
              <a:t>Názov</a:t>
            </a:r>
            <a:endParaRPr lang="sk-SK" dirty="0"/>
          </a:p>
        </p:txBody>
      </p:sp>
      <p:sp>
        <p:nvSpPr>
          <p:cNvPr id="18" name="Zástupný symbol tex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75330" y="3491440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 smtClean="0"/>
              <a:t>Miesto pre vaše titulky</a:t>
            </a:r>
            <a:endParaRPr lang="sk-SK" dirty="0"/>
          </a:p>
        </p:txBody>
      </p:sp>
      <p:sp>
        <p:nvSpPr>
          <p:cNvPr id="19" name="Zástupný symbol textu 9"/>
          <p:cNvSpPr>
            <a:spLocks noGrp="1"/>
          </p:cNvSpPr>
          <p:nvPr>
            <p:ph type="body" sz="quarter" idx="21" hasCustomPrompt="1"/>
          </p:nvPr>
        </p:nvSpPr>
        <p:spPr>
          <a:xfrm>
            <a:off x="4818327" y="3112029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 smtClean="0"/>
              <a:t>Názov</a:t>
            </a:r>
            <a:endParaRPr lang="sk-SK" dirty="0"/>
          </a:p>
        </p:txBody>
      </p:sp>
      <p:sp>
        <p:nvSpPr>
          <p:cNvPr id="20" name="Zástupný symbol tex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18327" y="3485090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 smtClean="0"/>
              <a:t>Miesto pre vaše titulky</a:t>
            </a:r>
            <a:endParaRPr lang="sk-SK" dirty="0"/>
          </a:p>
        </p:txBody>
      </p:sp>
      <p:sp>
        <p:nvSpPr>
          <p:cNvPr id="21" name="Zástupný symbol textu 9"/>
          <p:cNvSpPr>
            <a:spLocks noGrp="1"/>
          </p:cNvSpPr>
          <p:nvPr>
            <p:ph type="body" sz="quarter" idx="23" hasCustomPrompt="1"/>
          </p:nvPr>
        </p:nvSpPr>
        <p:spPr>
          <a:xfrm>
            <a:off x="8061324" y="3118379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 smtClean="0"/>
              <a:t>Názov</a:t>
            </a:r>
            <a:endParaRPr lang="sk-SK" dirty="0"/>
          </a:p>
        </p:txBody>
      </p:sp>
      <p:sp>
        <p:nvSpPr>
          <p:cNvPr id="22" name="Zástupný symbol textu 11"/>
          <p:cNvSpPr>
            <a:spLocks noGrp="1"/>
          </p:cNvSpPr>
          <p:nvPr>
            <p:ph type="body" sz="quarter" idx="24" hasCustomPrompt="1"/>
          </p:nvPr>
        </p:nvSpPr>
        <p:spPr>
          <a:xfrm>
            <a:off x="8061324" y="3491440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 smtClean="0"/>
              <a:t>Miesto pre vaše titulky</a:t>
            </a:r>
            <a:endParaRPr lang="sk-SK" dirty="0"/>
          </a:p>
        </p:txBody>
      </p:sp>
      <p:sp>
        <p:nvSpPr>
          <p:cNvPr id="23" name="Zástupný symbol textu 9"/>
          <p:cNvSpPr>
            <a:spLocks noGrp="1"/>
          </p:cNvSpPr>
          <p:nvPr>
            <p:ph type="body" sz="quarter" idx="25" hasCustomPrompt="1"/>
          </p:nvPr>
        </p:nvSpPr>
        <p:spPr>
          <a:xfrm>
            <a:off x="1583266" y="4399941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 smtClean="0"/>
              <a:t>Názov</a:t>
            </a:r>
            <a:endParaRPr lang="sk-SK" dirty="0"/>
          </a:p>
        </p:txBody>
      </p:sp>
      <p:sp>
        <p:nvSpPr>
          <p:cNvPr id="24" name="Zástupný symbol textu 11"/>
          <p:cNvSpPr>
            <a:spLocks noGrp="1"/>
          </p:cNvSpPr>
          <p:nvPr>
            <p:ph type="body" sz="quarter" idx="26" hasCustomPrompt="1"/>
          </p:nvPr>
        </p:nvSpPr>
        <p:spPr>
          <a:xfrm>
            <a:off x="1583266" y="4781469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 smtClean="0"/>
              <a:t>Miesto pre vaše titulky</a:t>
            </a:r>
            <a:endParaRPr lang="sk-SK" dirty="0"/>
          </a:p>
        </p:txBody>
      </p:sp>
      <p:sp>
        <p:nvSpPr>
          <p:cNvPr id="25" name="Zástupný symbol textu 9"/>
          <p:cNvSpPr>
            <a:spLocks noGrp="1"/>
          </p:cNvSpPr>
          <p:nvPr>
            <p:ph type="body" sz="quarter" idx="27" hasCustomPrompt="1"/>
          </p:nvPr>
        </p:nvSpPr>
        <p:spPr>
          <a:xfrm>
            <a:off x="4826263" y="4393591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 smtClean="0"/>
              <a:t>Názov</a:t>
            </a:r>
            <a:endParaRPr lang="sk-SK" dirty="0"/>
          </a:p>
        </p:txBody>
      </p:sp>
      <p:sp>
        <p:nvSpPr>
          <p:cNvPr id="26" name="Zástupný symbol textu 11"/>
          <p:cNvSpPr>
            <a:spLocks noGrp="1"/>
          </p:cNvSpPr>
          <p:nvPr>
            <p:ph type="body" sz="quarter" idx="28" hasCustomPrompt="1"/>
          </p:nvPr>
        </p:nvSpPr>
        <p:spPr>
          <a:xfrm>
            <a:off x="4826263" y="4766652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 smtClean="0"/>
              <a:t>Miesto pre vaše titulky</a:t>
            </a:r>
            <a:endParaRPr lang="sk-SK" dirty="0"/>
          </a:p>
        </p:txBody>
      </p:sp>
      <p:sp>
        <p:nvSpPr>
          <p:cNvPr id="27" name="Zástupný symbol textu 9"/>
          <p:cNvSpPr>
            <a:spLocks noGrp="1"/>
          </p:cNvSpPr>
          <p:nvPr>
            <p:ph type="body" sz="quarter" idx="29" hasCustomPrompt="1"/>
          </p:nvPr>
        </p:nvSpPr>
        <p:spPr>
          <a:xfrm>
            <a:off x="8069260" y="4399941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 smtClean="0"/>
              <a:t>Názov</a:t>
            </a:r>
            <a:endParaRPr lang="sk-SK" dirty="0"/>
          </a:p>
        </p:txBody>
      </p:sp>
      <p:sp>
        <p:nvSpPr>
          <p:cNvPr id="28" name="Zástupný symbol textu 11"/>
          <p:cNvSpPr>
            <a:spLocks noGrp="1"/>
          </p:cNvSpPr>
          <p:nvPr>
            <p:ph type="body" sz="quarter" idx="30" hasCustomPrompt="1"/>
          </p:nvPr>
        </p:nvSpPr>
        <p:spPr>
          <a:xfrm>
            <a:off x="8069260" y="4781469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 smtClean="0"/>
              <a:t>Miesto pre vaše titulky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81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é raden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10" name="Výložka 9"/>
          <p:cNvSpPr/>
          <p:nvPr userDrawn="1"/>
        </p:nvSpPr>
        <p:spPr>
          <a:xfrm>
            <a:off x="914398" y="2023533"/>
            <a:ext cx="2616200" cy="905934"/>
          </a:xfrm>
          <a:prstGeom prst="chevron">
            <a:avLst/>
          </a:prstGeom>
          <a:solidFill>
            <a:srgbClr val="006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Výložka 11"/>
          <p:cNvSpPr/>
          <p:nvPr userDrawn="1"/>
        </p:nvSpPr>
        <p:spPr>
          <a:xfrm>
            <a:off x="3352798" y="2023533"/>
            <a:ext cx="2616200" cy="905934"/>
          </a:xfrm>
          <a:prstGeom prst="chevron">
            <a:avLst/>
          </a:prstGeom>
          <a:solidFill>
            <a:srgbClr val="428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3" name="Výložka 12"/>
          <p:cNvSpPr/>
          <p:nvPr userDrawn="1"/>
        </p:nvSpPr>
        <p:spPr>
          <a:xfrm>
            <a:off x="5765798" y="2023533"/>
            <a:ext cx="2616200" cy="905934"/>
          </a:xfrm>
          <a:prstGeom prst="chevron">
            <a:avLst/>
          </a:prstGeom>
          <a:solidFill>
            <a:srgbClr val="73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4" name="Výložka 13"/>
          <p:cNvSpPr/>
          <p:nvPr userDrawn="1"/>
        </p:nvSpPr>
        <p:spPr>
          <a:xfrm>
            <a:off x="8204198" y="2023533"/>
            <a:ext cx="2616200" cy="905934"/>
          </a:xfrm>
          <a:prstGeom prst="chevron">
            <a:avLst/>
          </a:prstGeom>
          <a:solidFill>
            <a:srgbClr val="B3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Zástupný symbol obsahu 15"/>
          <p:cNvSpPr>
            <a:spLocks noGrp="1"/>
          </p:cNvSpPr>
          <p:nvPr>
            <p:ph sz="quarter" idx="13"/>
          </p:nvPr>
        </p:nvSpPr>
        <p:spPr>
          <a:xfrm>
            <a:off x="1168400" y="3234266"/>
            <a:ext cx="2184400" cy="2539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sk-SK" dirty="0"/>
          </a:p>
        </p:txBody>
      </p:sp>
      <p:sp>
        <p:nvSpPr>
          <p:cNvPr id="17" name="Zástupný symbol obsahu 15"/>
          <p:cNvSpPr>
            <a:spLocks noGrp="1"/>
          </p:cNvSpPr>
          <p:nvPr>
            <p:ph sz="quarter" idx="14"/>
          </p:nvPr>
        </p:nvSpPr>
        <p:spPr>
          <a:xfrm>
            <a:off x="3530598" y="3234266"/>
            <a:ext cx="2184400" cy="2539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sk-SK" dirty="0"/>
          </a:p>
        </p:txBody>
      </p:sp>
      <p:sp>
        <p:nvSpPr>
          <p:cNvPr id="18" name="Zástupný symbol obsahu 15"/>
          <p:cNvSpPr>
            <a:spLocks noGrp="1"/>
          </p:cNvSpPr>
          <p:nvPr>
            <p:ph sz="quarter" idx="15"/>
          </p:nvPr>
        </p:nvSpPr>
        <p:spPr>
          <a:xfrm>
            <a:off x="5892796" y="3234266"/>
            <a:ext cx="2184400" cy="2539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sk-SK" dirty="0"/>
          </a:p>
        </p:txBody>
      </p:sp>
      <p:sp>
        <p:nvSpPr>
          <p:cNvPr id="19" name="Zástupný symbol obsahu 15"/>
          <p:cNvSpPr>
            <a:spLocks noGrp="1"/>
          </p:cNvSpPr>
          <p:nvPr>
            <p:ph sz="quarter" idx="16"/>
          </p:nvPr>
        </p:nvSpPr>
        <p:spPr>
          <a:xfrm>
            <a:off x="8229599" y="3229239"/>
            <a:ext cx="2184400" cy="2539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sk-SK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7"/>
          </p:nvPr>
        </p:nvSpPr>
        <p:spPr>
          <a:xfrm>
            <a:off x="1447800" y="2108200"/>
            <a:ext cx="1625600" cy="7540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4" name="Zástupný symbol textu 22"/>
          <p:cNvSpPr>
            <a:spLocks noGrp="1"/>
          </p:cNvSpPr>
          <p:nvPr>
            <p:ph type="body" sz="quarter" idx="18"/>
          </p:nvPr>
        </p:nvSpPr>
        <p:spPr>
          <a:xfrm>
            <a:off x="3852333" y="2108200"/>
            <a:ext cx="1625600" cy="7540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5" name="Zástupný symbol textu 22"/>
          <p:cNvSpPr>
            <a:spLocks noGrp="1"/>
          </p:cNvSpPr>
          <p:nvPr>
            <p:ph type="body" sz="quarter" idx="19"/>
          </p:nvPr>
        </p:nvSpPr>
        <p:spPr>
          <a:xfrm>
            <a:off x="6290733" y="2108200"/>
            <a:ext cx="1625600" cy="7540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6" name="Zástupný symbol textu 22"/>
          <p:cNvSpPr>
            <a:spLocks noGrp="1"/>
          </p:cNvSpPr>
          <p:nvPr>
            <p:ph type="body" sz="quarter" idx="20"/>
          </p:nvPr>
        </p:nvSpPr>
        <p:spPr>
          <a:xfrm>
            <a:off x="8703733" y="2108200"/>
            <a:ext cx="1625600" cy="7540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68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2638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2638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3"/>
          </p:nvPr>
        </p:nvSpPr>
        <p:spPr>
          <a:xfrm>
            <a:off x="5922963" y="1554163"/>
            <a:ext cx="4816475" cy="43386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4"/>
          </p:nvPr>
        </p:nvSpPr>
        <p:spPr>
          <a:xfrm>
            <a:off x="1066800" y="1554163"/>
            <a:ext cx="4449763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5"/>
          </p:nvPr>
        </p:nvSpPr>
        <p:spPr>
          <a:xfrm>
            <a:off x="1066800" y="2243138"/>
            <a:ext cx="4449763" cy="3649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4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2638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2638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3"/>
          </p:nvPr>
        </p:nvSpPr>
        <p:spPr>
          <a:xfrm>
            <a:off x="5922963" y="1554163"/>
            <a:ext cx="4816475" cy="43386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5"/>
          </p:nvPr>
        </p:nvSpPr>
        <p:spPr>
          <a:xfrm>
            <a:off x="1066800" y="1554163"/>
            <a:ext cx="4449763" cy="4338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10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13"/>
          </p:nvPr>
        </p:nvSpPr>
        <p:spPr>
          <a:xfrm>
            <a:off x="2405063" y="1455738"/>
            <a:ext cx="3241675" cy="132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1" name="Zástupný symbol textu 9"/>
          <p:cNvSpPr>
            <a:spLocks noGrp="1"/>
          </p:cNvSpPr>
          <p:nvPr>
            <p:ph type="body" sz="quarter" idx="14"/>
          </p:nvPr>
        </p:nvSpPr>
        <p:spPr>
          <a:xfrm>
            <a:off x="7111707" y="1455738"/>
            <a:ext cx="3241675" cy="132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2" name="Zástupný symbol textu 9"/>
          <p:cNvSpPr>
            <a:spLocks noGrp="1"/>
          </p:cNvSpPr>
          <p:nvPr>
            <p:ph type="body" sz="quarter" idx="15"/>
          </p:nvPr>
        </p:nvSpPr>
        <p:spPr>
          <a:xfrm>
            <a:off x="2405063" y="2993232"/>
            <a:ext cx="3241675" cy="132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3" name="Zástupný symbol textu 9"/>
          <p:cNvSpPr>
            <a:spLocks noGrp="1"/>
          </p:cNvSpPr>
          <p:nvPr>
            <p:ph type="body" sz="quarter" idx="16"/>
          </p:nvPr>
        </p:nvSpPr>
        <p:spPr>
          <a:xfrm>
            <a:off x="7111707" y="2993232"/>
            <a:ext cx="3241675" cy="132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4" name="Zástupný symbol textu 9"/>
          <p:cNvSpPr>
            <a:spLocks noGrp="1"/>
          </p:cNvSpPr>
          <p:nvPr>
            <p:ph type="body" sz="quarter" idx="17"/>
          </p:nvPr>
        </p:nvSpPr>
        <p:spPr>
          <a:xfrm>
            <a:off x="2405063" y="4530726"/>
            <a:ext cx="3241675" cy="132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5" name="Zástupný symbol textu 9"/>
          <p:cNvSpPr>
            <a:spLocks noGrp="1"/>
          </p:cNvSpPr>
          <p:nvPr>
            <p:ph type="body" sz="quarter" idx="18"/>
          </p:nvPr>
        </p:nvSpPr>
        <p:spPr>
          <a:xfrm>
            <a:off x="7111707" y="4530726"/>
            <a:ext cx="3241675" cy="132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97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5931916" y="1613044"/>
            <a:ext cx="84932" cy="10493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5931916" y="2679844"/>
            <a:ext cx="84932" cy="10493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8" name="Rectangle 4"/>
          <p:cNvSpPr>
            <a:spLocks/>
          </p:cNvSpPr>
          <p:nvPr userDrawn="1"/>
        </p:nvSpPr>
        <p:spPr bwMode="auto">
          <a:xfrm>
            <a:off x="5931916" y="3744264"/>
            <a:ext cx="84932" cy="1050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9" name="Rectangle 5"/>
          <p:cNvSpPr>
            <a:spLocks/>
          </p:cNvSpPr>
          <p:nvPr userDrawn="1"/>
        </p:nvSpPr>
        <p:spPr bwMode="auto">
          <a:xfrm>
            <a:off x="5931916" y="4811064"/>
            <a:ext cx="84932" cy="10477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10" name="Zástupný symbol textu 14"/>
          <p:cNvSpPr>
            <a:spLocks noGrp="1"/>
          </p:cNvSpPr>
          <p:nvPr>
            <p:ph type="body" sz="quarter" idx="14"/>
          </p:nvPr>
        </p:nvSpPr>
        <p:spPr>
          <a:xfrm>
            <a:off x="6189434" y="1626535"/>
            <a:ext cx="3560762" cy="936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2" name="Zástupný symbol textu 14"/>
          <p:cNvSpPr>
            <a:spLocks noGrp="1"/>
          </p:cNvSpPr>
          <p:nvPr>
            <p:ph type="body" sz="quarter" idx="16"/>
          </p:nvPr>
        </p:nvSpPr>
        <p:spPr>
          <a:xfrm>
            <a:off x="2149185" y="2731043"/>
            <a:ext cx="3560762" cy="96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4" name="Zástupný symbol textu 14"/>
          <p:cNvSpPr>
            <a:spLocks noGrp="1"/>
          </p:cNvSpPr>
          <p:nvPr>
            <p:ph type="body" sz="quarter" idx="18"/>
          </p:nvPr>
        </p:nvSpPr>
        <p:spPr>
          <a:xfrm>
            <a:off x="6189443" y="3826940"/>
            <a:ext cx="3560762" cy="926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6" name="Zástupný symbol textu 14"/>
          <p:cNvSpPr>
            <a:spLocks noGrp="1"/>
          </p:cNvSpPr>
          <p:nvPr>
            <p:ph type="body" sz="quarter" idx="20"/>
          </p:nvPr>
        </p:nvSpPr>
        <p:spPr>
          <a:xfrm>
            <a:off x="2149185" y="4905599"/>
            <a:ext cx="3560762" cy="953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8" name="Zástupný symbol obrázka 21"/>
          <p:cNvSpPr>
            <a:spLocks noGrp="1"/>
          </p:cNvSpPr>
          <p:nvPr>
            <p:ph type="pic" sz="quarter" idx="22"/>
          </p:nvPr>
        </p:nvSpPr>
        <p:spPr>
          <a:xfrm>
            <a:off x="2152011" y="1646238"/>
            <a:ext cx="3567113" cy="9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sk-SK" dirty="0"/>
          </a:p>
        </p:txBody>
      </p:sp>
      <p:sp>
        <p:nvSpPr>
          <p:cNvPr id="19" name="Zástupný symbol obrázka 21"/>
          <p:cNvSpPr>
            <a:spLocks noGrp="1"/>
          </p:cNvSpPr>
          <p:nvPr>
            <p:ph type="pic" sz="quarter" idx="23"/>
          </p:nvPr>
        </p:nvSpPr>
        <p:spPr>
          <a:xfrm>
            <a:off x="6183083" y="2695599"/>
            <a:ext cx="3567113" cy="9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20" name="Zástupný symbol obrázka 21"/>
          <p:cNvSpPr>
            <a:spLocks noGrp="1"/>
          </p:cNvSpPr>
          <p:nvPr>
            <p:ph type="pic" sz="quarter" idx="24"/>
          </p:nvPr>
        </p:nvSpPr>
        <p:spPr>
          <a:xfrm>
            <a:off x="6183082" y="4877506"/>
            <a:ext cx="3567113" cy="9813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21" name="Zástupný symbol obrázka 21"/>
          <p:cNvSpPr>
            <a:spLocks noGrp="1"/>
          </p:cNvSpPr>
          <p:nvPr>
            <p:ph type="pic" sz="quarter" idx="25"/>
          </p:nvPr>
        </p:nvSpPr>
        <p:spPr>
          <a:xfrm>
            <a:off x="2142825" y="3834237"/>
            <a:ext cx="3567113" cy="9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23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47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5931916" y="1613044"/>
            <a:ext cx="84932" cy="10493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5931916" y="2679844"/>
            <a:ext cx="84932" cy="10493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10" name="Rectangle 4"/>
          <p:cNvSpPr>
            <a:spLocks/>
          </p:cNvSpPr>
          <p:nvPr userDrawn="1"/>
        </p:nvSpPr>
        <p:spPr bwMode="auto">
          <a:xfrm>
            <a:off x="5931916" y="3744264"/>
            <a:ext cx="84932" cy="1050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11" name="Rectangle 5"/>
          <p:cNvSpPr>
            <a:spLocks/>
          </p:cNvSpPr>
          <p:nvPr userDrawn="1"/>
        </p:nvSpPr>
        <p:spPr bwMode="auto">
          <a:xfrm>
            <a:off x="5931916" y="4811064"/>
            <a:ext cx="84932" cy="10477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13" name="Zástupný symbol textu 14"/>
          <p:cNvSpPr>
            <a:spLocks noGrp="1"/>
          </p:cNvSpPr>
          <p:nvPr>
            <p:ph type="body" sz="quarter" idx="14"/>
          </p:nvPr>
        </p:nvSpPr>
        <p:spPr>
          <a:xfrm>
            <a:off x="6189434" y="1626535"/>
            <a:ext cx="3560762" cy="391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4" name="Zástupný symbol textu 14"/>
          <p:cNvSpPr>
            <a:spLocks noGrp="1"/>
          </p:cNvSpPr>
          <p:nvPr>
            <p:ph type="body" sz="quarter" idx="15"/>
          </p:nvPr>
        </p:nvSpPr>
        <p:spPr>
          <a:xfrm>
            <a:off x="6189434" y="2061909"/>
            <a:ext cx="3560762" cy="562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300" b="0" i="0" kern="1200" cap="none" baseline="0" dirty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16"/>
          </p:nvPr>
        </p:nvSpPr>
        <p:spPr>
          <a:xfrm>
            <a:off x="2149185" y="2731043"/>
            <a:ext cx="3560762" cy="391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6" name="Zástupný symbol textu 14"/>
          <p:cNvSpPr>
            <a:spLocks noGrp="1"/>
          </p:cNvSpPr>
          <p:nvPr>
            <p:ph type="body" sz="quarter" idx="17"/>
          </p:nvPr>
        </p:nvSpPr>
        <p:spPr>
          <a:xfrm>
            <a:off x="2149176" y="3166417"/>
            <a:ext cx="3560762" cy="562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300" b="0" i="0" kern="1200" cap="none" baseline="0" dirty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7" name="Zástupný symbol textu 14"/>
          <p:cNvSpPr>
            <a:spLocks noGrp="1"/>
          </p:cNvSpPr>
          <p:nvPr>
            <p:ph type="body" sz="quarter" idx="18"/>
          </p:nvPr>
        </p:nvSpPr>
        <p:spPr>
          <a:xfrm>
            <a:off x="6189443" y="3826940"/>
            <a:ext cx="3560762" cy="391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8" name="Zástupný symbol textu 14"/>
          <p:cNvSpPr>
            <a:spLocks noGrp="1"/>
          </p:cNvSpPr>
          <p:nvPr>
            <p:ph type="body" sz="quarter" idx="19"/>
          </p:nvPr>
        </p:nvSpPr>
        <p:spPr>
          <a:xfrm>
            <a:off x="6189434" y="4262314"/>
            <a:ext cx="3560762" cy="562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300" b="0" i="0" kern="1200" cap="none" baseline="0" dirty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9" name="Zástupný symbol textu 14"/>
          <p:cNvSpPr>
            <a:spLocks noGrp="1"/>
          </p:cNvSpPr>
          <p:nvPr>
            <p:ph type="body" sz="quarter" idx="20"/>
          </p:nvPr>
        </p:nvSpPr>
        <p:spPr>
          <a:xfrm>
            <a:off x="2149185" y="4905599"/>
            <a:ext cx="3560762" cy="391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0" name="Zástupný symbol textu 14"/>
          <p:cNvSpPr>
            <a:spLocks noGrp="1"/>
          </p:cNvSpPr>
          <p:nvPr>
            <p:ph type="body" sz="quarter" idx="21"/>
          </p:nvPr>
        </p:nvSpPr>
        <p:spPr>
          <a:xfrm>
            <a:off x="2149185" y="5340973"/>
            <a:ext cx="3560762" cy="562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300" b="0" i="0" kern="1200" cap="none" baseline="0" dirty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2" name="Zástupný symbol obrázka 21"/>
          <p:cNvSpPr>
            <a:spLocks noGrp="1"/>
          </p:cNvSpPr>
          <p:nvPr>
            <p:ph type="pic" sz="quarter" idx="22"/>
          </p:nvPr>
        </p:nvSpPr>
        <p:spPr>
          <a:xfrm>
            <a:off x="2152011" y="1646238"/>
            <a:ext cx="3567113" cy="9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sk-SK" dirty="0"/>
          </a:p>
        </p:txBody>
      </p:sp>
      <p:sp>
        <p:nvSpPr>
          <p:cNvPr id="23" name="Zástupný symbol obrázka 21"/>
          <p:cNvSpPr>
            <a:spLocks noGrp="1"/>
          </p:cNvSpPr>
          <p:nvPr>
            <p:ph type="pic" sz="quarter" idx="23"/>
          </p:nvPr>
        </p:nvSpPr>
        <p:spPr>
          <a:xfrm>
            <a:off x="6183083" y="2695599"/>
            <a:ext cx="3567113" cy="9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24" name="Zástupný symbol obrázka 21"/>
          <p:cNvSpPr>
            <a:spLocks noGrp="1"/>
          </p:cNvSpPr>
          <p:nvPr>
            <p:ph type="pic" sz="quarter" idx="24"/>
          </p:nvPr>
        </p:nvSpPr>
        <p:spPr>
          <a:xfrm>
            <a:off x="6183082" y="4877506"/>
            <a:ext cx="3567113" cy="9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25" name="Zástupný symbol obrázka 21"/>
          <p:cNvSpPr>
            <a:spLocks noGrp="1"/>
          </p:cNvSpPr>
          <p:nvPr>
            <p:ph type="pic" sz="quarter" idx="25"/>
          </p:nvPr>
        </p:nvSpPr>
        <p:spPr>
          <a:xfrm>
            <a:off x="2142825" y="3834237"/>
            <a:ext cx="3567113" cy="9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2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31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6936741" y="1412081"/>
            <a:ext cx="84932" cy="10493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6936741" y="2478881"/>
            <a:ext cx="84932" cy="10493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10" name="Rectangle 4"/>
          <p:cNvSpPr>
            <a:spLocks/>
          </p:cNvSpPr>
          <p:nvPr userDrawn="1"/>
        </p:nvSpPr>
        <p:spPr bwMode="auto">
          <a:xfrm>
            <a:off x="6936741" y="3543301"/>
            <a:ext cx="84932" cy="1050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11" name="Rectangle 5"/>
          <p:cNvSpPr>
            <a:spLocks/>
          </p:cNvSpPr>
          <p:nvPr userDrawn="1"/>
        </p:nvSpPr>
        <p:spPr bwMode="auto">
          <a:xfrm>
            <a:off x="6936741" y="4610101"/>
            <a:ext cx="84932" cy="10477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" rIns="2286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hangingPunct="0">
              <a:defRPr/>
            </a:pPr>
            <a:endParaRPr lang="sk-SK" altLang="sk-SK" sz="2400" b="0" i="0" dirty="0" smtClean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Roboto Regular" panose="02000000000000000000" pitchFamily="2" charset="0"/>
            </a:endParaRPr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13"/>
          </p:nvPr>
        </p:nvSpPr>
        <p:spPr>
          <a:xfrm>
            <a:off x="1066800" y="1412082"/>
            <a:ext cx="5648325" cy="4245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14"/>
          </p:nvPr>
        </p:nvSpPr>
        <p:spPr>
          <a:xfrm>
            <a:off x="7183438" y="1445618"/>
            <a:ext cx="3560762" cy="391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6" name="Zástupný symbol textu 14"/>
          <p:cNvSpPr>
            <a:spLocks noGrp="1"/>
          </p:cNvSpPr>
          <p:nvPr>
            <p:ph type="body" sz="quarter" idx="15"/>
          </p:nvPr>
        </p:nvSpPr>
        <p:spPr>
          <a:xfrm>
            <a:off x="7183438" y="1880992"/>
            <a:ext cx="3560762" cy="562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300" b="0" i="0" kern="1200" cap="none" baseline="0" dirty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7" name="Zástupný symbol textu 14"/>
          <p:cNvSpPr>
            <a:spLocks noGrp="1"/>
          </p:cNvSpPr>
          <p:nvPr>
            <p:ph type="body" sz="quarter" idx="16"/>
          </p:nvPr>
        </p:nvSpPr>
        <p:spPr>
          <a:xfrm>
            <a:off x="7183438" y="2530080"/>
            <a:ext cx="3560762" cy="391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8" name="Zástupný symbol textu 14"/>
          <p:cNvSpPr>
            <a:spLocks noGrp="1"/>
          </p:cNvSpPr>
          <p:nvPr>
            <p:ph type="body" sz="quarter" idx="17"/>
          </p:nvPr>
        </p:nvSpPr>
        <p:spPr>
          <a:xfrm>
            <a:off x="7183438" y="2965454"/>
            <a:ext cx="3560762" cy="562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300" b="0" i="0" kern="1200" cap="none" baseline="0" dirty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9" name="Zástupný symbol textu 14"/>
          <p:cNvSpPr>
            <a:spLocks noGrp="1"/>
          </p:cNvSpPr>
          <p:nvPr>
            <p:ph type="body" sz="quarter" idx="18"/>
          </p:nvPr>
        </p:nvSpPr>
        <p:spPr>
          <a:xfrm>
            <a:off x="7183438" y="3620174"/>
            <a:ext cx="3560762" cy="391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0" name="Zástupný symbol textu 14"/>
          <p:cNvSpPr>
            <a:spLocks noGrp="1"/>
          </p:cNvSpPr>
          <p:nvPr>
            <p:ph type="body" sz="quarter" idx="19"/>
          </p:nvPr>
        </p:nvSpPr>
        <p:spPr>
          <a:xfrm>
            <a:off x="7183438" y="4055548"/>
            <a:ext cx="3560762" cy="562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300" b="0" i="0" kern="1200" cap="none" baseline="0" dirty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1" name="Zástupný symbol textu 14"/>
          <p:cNvSpPr>
            <a:spLocks noGrp="1"/>
          </p:cNvSpPr>
          <p:nvPr>
            <p:ph type="body" sz="quarter" idx="20"/>
          </p:nvPr>
        </p:nvSpPr>
        <p:spPr>
          <a:xfrm>
            <a:off x="7183438" y="4704636"/>
            <a:ext cx="3560762" cy="391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600" b="1" i="0" kern="1200" cap="none" baseline="0" dirty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2" name="Zástupný symbol textu 14"/>
          <p:cNvSpPr>
            <a:spLocks noGrp="1"/>
          </p:cNvSpPr>
          <p:nvPr>
            <p:ph type="body" sz="quarter" idx="21"/>
          </p:nvPr>
        </p:nvSpPr>
        <p:spPr>
          <a:xfrm>
            <a:off x="7183438" y="5140010"/>
            <a:ext cx="3560762" cy="562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k-SK" sz="1300" b="0" i="0" kern="1200" cap="none" baseline="0" dirty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41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70587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4800321" y="1619250"/>
            <a:ext cx="2133879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US" noProof="0" dirty="0">
              <a:sym typeface="Roboto Light" panose="02000000000000000000" pitchFamily="2" charset="0"/>
            </a:endParaRPr>
          </a:p>
        </p:txBody>
      </p:sp>
      <p:sp>
        <p:nvSpPr>
          <p:cNvPr id="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7659241" y="1599408"/>
            <a:ext cx="2133879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US" noProof="0" dirty="0">
              <a:sym typeface="Roboto Light" panose="02000000000000000000" pitchFamily="2" charset="0"/>
            </a:endParaRPr>
          </a:p>
        </p:txBody>
      </p:sp>
      <p:sp>
        <p:nvSpPr>
          <p:cNvPr id="1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774891" y="1619250"/>
            <a:ext cx="2133879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US" noProof="0" dirty="0">
              <a:sym typeface="Roboto Light" panose="02000000000000000000" pitchFamily="2" charset="0"/>
            </a:endParaRPr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8"/>
          </p:nvPr>
        </p:nvSpPr>
        <p:spPr>
          <a:xfrm>
            <a:off x="1311275" y="4348480"/>
            <a:ext cx="9432925" cy="1595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0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66800" y="970587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sz="quarter" idx="13"/>
          </p:nvPr>
        </p:nvSpPr>
        <p:spPr>
          <a:xfrm>
            <a:off x="363538" y="1428750"/>
            <a:ext cx="3791212" cy="458645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16" name="Zaoblený obdĺžnik 15"/>
          <p:cNvSpPr/>
          <p:nvPr userDrawn="1"/>
        </p:nvSpPr>
        <p:spPr>
          <a:xfrm>
            <a:off x="4349072" y="1428748"/>
            <a:ext cx="3134804" cy="14742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Zástupný symbol obrázka 17"/>
          <p:cNvSpPr>
            <a:spLocks noGrp="1"/>
          </p:cNvSpPr>
          <p:nvPr>
            <p:ph type="pic" sz="quarter" idx="14"/>
          </p:nvPr>
        </p:nvSpPr>
        <p:spPr>
          <a:xfrm>
            <a:off x="7661275" y="1428750"/>
            <a:ext cx="3082925" cy="14827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19" name="Zaoblený obdĺžnik 18"/>
          <p:cNvSpPr/>
          <p:nvPr userDrawn="1"/>
        </p:nvSpPr>
        <p:spPr>
          <a:xfrm>
            <a:off x="4349072" y="2976374"/>
            <a:ext cx="3134804" cy="14742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Zástupný symbol obrázka 17"/>
          <p:cNvSpPr>
            <a:spLocks noGrp="1"/>
          </p:cNvSpPr>
          <p:nvPr>
            <p:ph type="pic" sz="quarter" idx="15"/>
          </p:nvPr>
        </p:nvSpPr>
        <p:spPr>
          <a:xfrm>
            <a:off x="7661275" y="2976376"/>
            <a:ext cx="3082925" cy="14827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21" name="Zaoblený obdĺžnik 20"/>
          <p:cNvSpPr/>
          <p:nvPr userDrawn="1"/>
        </p:nvSpPr>
        <p:spPr>
          <a:xfrm>
            <a:off x="4349072" y="4537766"/>
            <a:ext cx="3134804" cy="14742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Zástupný symbol obrázka 17"/>
          <p:cNvSpPr>
            <a:spLocks noGrp="1"/>
          </p:cNvSpPr>
          <p:nvPr>
            <p:ph type="pic" sz="quarter" idx="16"/>
          </p:nvPr>
        </p:nvSpPr>
        <p:spPr>
          <a:xfrm>
            <a:off x="7661275" y="4537768"/>
            <a:ext cx="3082925" cy="14827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24" name="Zástupný symbol textu 23"/>
          <p:cNvSpPr>
            <a:spLocks noGrp="1"/>
          </p:cNvSpPr>
          <p:nvPr>
            <p:ph type="body" sz="quarter" idx="17"/>
          </p:nvPr>
        </p:nvSpPr>
        <p:spPr>
          <a:xfrm>
            <a:off x="4474346" y="1517650"/>
            <a:ext cx="2902767" cy="1287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5" name="Zástupný symbol textu 23"/>
          <p:cNvSpPr>
            <a:spLocks noGrp="1"/>
          </p:cNvSpPr>
          <p:nvPr>
            <p:ph type="body" sz="quarter" idx="18"/>
          </p:nvPr>
        </p:nvSpPr>
        <p:spPr>
          <a:xfrm>
            <a:off x="4474346" y="3059114"/>
            <a:ext cx="2902767" cy="1287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6" name="Zástupný symbol textu 23"/>
          <p:cNvSpPr>
            <a:spLocks noGrp="1"/>
          </p:cNvSpPr>
          <p:nvPr>
            <p:ph type="body" sz="quarter" idx="19"/>
          </p:nvPr>
        </p:nvSpPr>
        <p:spPr>
          <a:xfrm>
            <a:off x="4488633" y="4631158"/>
            <a:ext cx="2902767" cy="1287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63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B140B-D20A-934C-91E7-30142E48BD2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66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19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9176-F95A-4DAD-8DD1-C67061D8190A}" type="datetime1">
              <a:rPr lang="sk-SK" smtClean="0"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Picture 9" descr="pasted-image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07" y="2659857"/>
            <a:ext cx="6135688" cy="76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Zástupný symbol pro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1" y="6030384"/>
            <a:ext cx="62865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sk-SK" dirty="0" err="1" smtClean="0"/>
              <a:t>Click</a:t>
            </a:r>
            <a:r>
              <a:rPr lang="sk-SK" dirty="0" smtClean="0"/>
              <a:t> sem zadajte meno a priezvisko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1" y="6324600"/>
            <a:ext cx="62865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sk-SK" dirty="0" err="1" smtClean="0"/>
              <a:t>Click</a:t>
            </a:r>
            <a:r>
              <a:rPr lang="sk-SK" dirty="0" smtClean="0"/>
              <a:t> a zadaj dátum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0250" y="3623470"/>
            <a:ext cx="8169275" cy="871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sk-SK" dirty="0" err="1" smtClean="0"/>
              <a:t>Click</a:t>
            </a:r>
            <a:r>
              <a:rPr lang="sk-SK" dirty="0" smtClean="0"/>
              <a:t> sem a zadajte názov </a:t>
            </a:r>
            <a:r>
              <a:rPr lang="sk-SK" dirty="0" err="1" smtClean="0"/>
              <a:t>prrezentácie</a:t>
            </a:r>
            <a:endParaRPr lang="sk-SK" dirty="0" smtClean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8"/>
          </p:nvPr>
        </p:nvSpPr>
        <p:spPr>
          <a:xfrm>
            <a:off x="2971803" y="4593447"/>
            <a:ext cx="62865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117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ľý titu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 hasCustomPrompt="1"/>
          </p:nvPr>
        </p:nvSpPr>
        <p:spPr>
          <a:xfrm>
            <a:off x="2274832" y="2454991"/>
            <a:ext cx="7874710" cy="12003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0" b="1" cap="all" baseline="0">
                <a:solidFill>
                  <a:srgbClr val="006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cap="all" baseline="0" dirty="0" smtClean="0">
                <a:solidFill>
                  <a:srgbClr val="0070C0"/>
                </a:solidFill>
              </a:rPr>
              <a:t>titulok</a:t>
            </a:r>
            <a:endParaRPr lang="sk-SK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74832" y="3545074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66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2275542" y="2445755"/>
            <a:ext cx="7874000" cy="1055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TITULOK</a:t>
            </a:r>
            <a:endParaRPr lang="sk-SK" dirty="0"/>
          </a:p>
        </p:txBody>
      </p:sp>
      <p:sp>
        <p:nvSpPr>
          <p:cNvPr id="14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74832" y="3535838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89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2275542" y="2445755"/>
            <a:ext cx="7874000" cy="1055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TITULOK</a:t>
            </a:r>
            <a:endParaRPr lang="sk-SK" dirty="0"/>
          </a:p>
        </p:txBody>
      </p:sp>
      <p:sp>
        <p:nvSpPr>
          <p:cNvPr id="9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74832" y="3535838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90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2275542" y="2445755"/>
            <a:ext cx="7874000" cy="1055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TITULOK</a:t>
            </a:r>
            <a:endParaRPr lang="sk-SK" dirty="0"/>
          </a:p>
        </p:txBody>
      </p:sp>
      <p:sp>
        <p:nvSpPr>
          <p:cNvPr id="14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74832" y="3535838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03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2275542" y="2445755"/>
            <a:ext cx="7874000" cy="1055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TITULOK</a:t>
            </a:r>
            <a:endParaRPr lang="sk-SK" dirty="0"/>
          </a:p>
        </p:txBody>
      </p:sp>
      <p:sp>
        <p:nvSpPr>
          <p:cNvPr id="14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74832" y="3535838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23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2275542" y="2445755"/>
            <a:ext cx="7874000" cy="1055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TITULOK</a:t>
            </a:r>
            <a:endParaRPr lang="sk-SK" dirty="0"/>
          </a:p>
        </p:txBody>
      </p:sp>
      <p:sp>
        <p:nvSpPr>
          <p:cNvPr id="8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74832" y="3535838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49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2275542" y="2445755"/>
            <a:ext cx="7874000" cy="1055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TITULOK</a:t>
            </a:r>
            <a:endParaRPr lang="sk-SK" dirty="0"/>
          </a:p>
        </p:txBody>
      </p:sp>
      <p:sp>
        <p:nvSpPr>
          <p:cNvPr id="9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74832" y="3535838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4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2275542" y="2445755"/>
            <a:ext cx="7874000" cy="1055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TITULOK</a:t>
            </a:r>
            <a:endParaRPr lang="sk-SK" dirty="0"/>
          </a:p>
        </p:txBody>
      </p:sp>
      <p:sp>
        <p:nvSpPr>
          <p:cNvPr id="14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74832" y="3535838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94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2275542" y="2445755"/>
            <a:ext cx="7874000" cy="1055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TITULOK</a:t>
            </a:r>
            <a:endParaRPr lang="sk-SK" dirty="0"/>
          </a:p>
        </p:txBody>
      </p:sp>
      <p:sp>
        <p:nvSpPr>
          <p:cNvPr id="8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74832" y="3535838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04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C22-4D8D-46E8-BAC9-8AD9BDA43CAC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807854" y="1870603"/>
            <a:ext cx="9563813" cy="561975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4"/>
          </p:nvPr>
        </p:nvSpPr>
        <p:spPr>
          <a:xfrm>
            <a:off x="819151" y="2506130"/>
            <a:ext cx="9552516" cy="3378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5pPr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0707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2275542" y="2445755"/>
            <a:ext cx="7874000" cy="1055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TITULOK</a:t>
            </a:r>
            <a:endParaRPr lang="sk-SK" dirty="0"/>
          </a:p>
        </p:txBody>
      </p:sp>
      <p:sp>
        <p:nvSpPr>
          <p:cNvPr id="14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74832" y="3535838"/>
            <a:ext cx="7874710" cy="50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Podtitulok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08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69088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1440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>
            <a:off x="6102351" y="2496346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rIns="22860"/>
          <a:lstStyle/>
          <a:p>
            <a:pPr eaLnBrk="0" hangingPunct="0">
              <a:defRPr/>
            </a:pPr>
            <a:endParaRPr lang="en-US" sz="900" b="0" i="0" dirty="0">
              <a:latin typeface="Arial Regular" charset="0"/>
              <a:ea typeface="ＭＳ Ｐゴシック" charset="0"/>
              <a:cs typeface="Arial Regular" charset="0"/>
            </a:endParaRPr>
          </a:p>
        </p:txBody>
      </p:sp>
      <p:cxnSp>
        <p:nvCxnSpPr>
          <p:cNvPr id="13" name="Straight Connector 6"/>
          <p:cNvCxnSpPr>
            <a:cxnSpLocks noChangeShapeType="1"/>
          </p:cNvCxnSpPr>
          <p:nvPr userDrawn="1"/>
        </p:nvCxnSpPr>
        <p:spPr bwMode="auto">
          <a:xfrm>
            <a:off x="914400" y="527844"/>
            <a:ext cx="0" cy="679451"/>
          </a:xfrm>
          <a:prstGeom prst="line">
            <a:avLst/>
          </a:prstGeom>
          <a:noFill/>
          <a:ln w="127000">
            <a:solidFill>
              <a:srgbClr val="006EB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Line 1"/>
          <p:cNvSpPr>
            <a:spLocks noChangeShapeType="1"/>
          </p:cNvSpPr>
          <p:nvPr userDrawn="1"/>
        </p:nvSpPr>
        <p:spPr bwMode="auto">
          <a:xfrm>
            <a:off x="6102351" y="5084763"/>
            <a:ext cx="0" cy="18057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rIns="22860"/>
          <a:lstStyle/>
          <a:p>
            <a:pPr eaLnBrk="0" hangingPunct="0">
              <a:defRPr/>
            </a:pPr>
            <a:endParaRPr lang="en-US" sz="900" b="0" i="0" dirty="0">
              <a:latin typeface="Arial Regular" charset="0"/>
              <a:ea typeface="ＭＳ Ｐゴシック" charset="0"/>
              <a:cs typeface="Arial Regular" charset="0"/>
            </a:endParaRP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5702881" y="1598612"/>
            <a:ext cx="798939" cy="763587"/>
            <a:chOff x="15060612" y="4792663"/>
            <a:chExt cx="962026" cy="1009650"/>
          </a:xfrm>
          <a:solidFill>
            <a:srgbClr val="006EB8"/>
          </a:solidFill>
        </p:grpSpPr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15298737" y="4986338"/>
              <a:ext cx="484188" cy="668338"/>
            </a:xfrm>
            <a:custGeom>
              <a:avLst/>
              <a:gdLst>
                <a:gd name="T0" fmla="*/ 606 w 606"/>
                <a:gd name="T1" fmla="*/ 317 h 836"/>
                <a:gd name="T2" fmla="*/ 303 w 606"/>
                <a:gd name="T3" fmla="*/ 0 h 836"/>
                <a:gd name="T4" fmla="*/ 0 w 606"/>
                <a:gd name="T5" fmla="*/ 317 h 836"/>
                <a:gd name="T6" fmla="*/ 91 w 606"/>
                <a:gd name="T7" fmla="*/ 543 h 836"/>
                <a:gd name="T8" fmla="*/ 143 w 606"/>
                <a:gd name="T9" fmla="*/ 685 h 836"/>
                <a:gd name="T10" fmla="*/ 184 w 606"/>
                <a:gd name="T11" fmla="*/ 809 h 836"/>
                <a:gd name="T12" fmla="*/ 289 w 606"/>
                <a:gd name="T13" fmla="*/ 836 h 836"/>
                <a:gd name="T14" fmla="*/ 418 w 606"/>
                <a:gd name="T15" fmla="*/ 811 h 836"/>
                <a:gd name="T16" fmla="*/ 419 w 606"/>
                <a:gd name="T17" fmla="*/ 811 h 836"/>
                <a:gd name="T18" fmla="*/ 420 w 606"/>
                <a:gd name="T19" fmla="*/ 810 h 836"/>
                <a:gd name="T20" fmla="*/ 462 w 606"/>
                <a:gd name="T21" fmla="*/ 685 h 836"/>
                <a:gd name="T22" fmla="*/ 512 w 606"/>
                <a:gd name="T23" fmla="*/ 547 h 836"/>
                <a:gd name="T24" fmla="*/ 606 w 606"/>
                <a:gd name="T25" fmla="*/ 31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6" h="836">
                  <a:moveTo>
                    <a:pt x="606" y="317"/>
                  </a:moveTo>
                  <a:cubicBezTo>
                    <a:pt x="606" y="142"/>
                    <a:pt x="470" y="0"/>
                    <a:pt x="303" y="0"/>
                  </a:cubicBezTo>
                  <a:cubicBezTo>
                    <a:pt x="136" y="0"/>
                    <a:pt x="0" y="142"/>
                    <a:pt x="0" y="317"/>
                  </a:cubicBezTo>
                  <a:cubicBezTo>
                    <a:pt x="0" y="403"/>
                    <a:pt x="32" y="483"/>
                    <a:pt x="91" y="543"/>
                  </a:cubicBezTo>
                  <a:cubicBezTo>
                    <a:pt x="138" y="634"/>
                    <a:pt x="142" y="678"/>
                    <a:pt x="143" y="685"/>
                  </a:cubicBezTo>
                  <a:cubicBezTo>
                    <a:pt x="124" y="764"/>
                    <a:pt x="178" y="805"/>
                    <a:pt x="184" y="809"/>
                  </a:cubicBezTo>
                  <a:cubicBezTo>
                    <a:pt x="186" y="811"/>
                    <a:pt x="221" y="836"/>
                    <a:pt x="289" y="836"/>
                  </a:cubicBezTo>
                  <a:cubicBezTo>
                    <a:pt x="329" y="836"/>
                    <a:pt x="372" y="827"/>
                    <a:pt x="418" y="811"/>
                  </a:cubicBezTo>
                  <a:cubicBezTo>
                    <a:pt x="419" y="811"/>
                    <a:pt x="419" y="811"/>
                    <a:pt x="419" y="811"/>
                  </a:cubicBezTo>
                  <a:cubicBezTo>
                    <a:pt x="420" y="810"/>
                    <a:pt x="420" y="810"/>
                    <a:pt x="420" y="810"/>
                  </a:cubicBezTo>
                  <a:cubicBezTo>
                    <a:pt x="421" y="809"/>
                    <a:pt x="482" y="768"/>
                    <a:pt x="462" y="685"/>
                  </a:cubicBezTo>
                  <a:cubicBezTo>
                    <a:pt x="462" y="678"/>
                    <a:pt x="467" y="635"/>
                    <a:pt x="512" y="547"/>
                  </a:cubicBezTo>
                  <a:cubicBezTo>
                    <a:pt x="572" y="488"/>
                    <a:pt x="606" y="404"/>
                    <a:pt x="606" y="3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15467012" y="5681663"/>
              <a:ext cx="147638" cy="120650"/>
            </a:xfrm>
            <a:custGeom>
              <a:avLst/>
              <a:gdLst>
                <a:gd name="T0" fmla="*/ 89 w 185"/>
                <a:gd name="T1" fmla="*/ 16 h 151"/>
                <a:gd name="T2" fmla="*/ 9 w 185"/>
                <a:gd name="T3" fmla="*/ 4 h 151"/>
                <a:gd name="T4" fmla="*/ 0 w 185"/>
                <a:gd name="T5" fmla="*/ 1 h 151"/>
                <a:gd name="T6" fmla="*/ 7 w 185"/>
                <a:gd name="T7" fmla="*/ 107 h 151"/>
                <a:gd name="T8" fmla="*/ 59 w 185"/>
                <a:gd name="T9" fmla="*/ 151 h 151"/>
                <a:gd name="T10" fmla="*/ 119 w 185"/>
                <a:gd name="T11" fmla="*/ 151 h 151"/>
                <a:gd name="T12" fmla="*/ 173 w 185"/>
                <a:gd name="T13" fmla="*/ 105 h 151"/>
                <a:gd name="T14" fmla="*/ 185 w 185"/>
                <a:gd name="T15" fmla="*/ 0 h 151"/>
                <a:gd name="T16" fmla="*/ 175 w 185"/>
                <a:gd name="T17" fmla="*/ 4 h 151"/>
                <a:gd name="T18" fmla="*/ 89 w 185"/>
                <a:gd name="T19" fmla="*/ 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51">
                  <a:moveTo>
                    <a:pt x="89" y="16"/>
                  </a:moveTo>
                  <a:cubicBezTo>
                    <a:pt x="60" y="16"/>
                    <a:pt x="33" y="12"/>
                    <a:pt x="9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59" y="151"/>
                    <a:pt x="59" y="151"/>
                    <a:pt x="5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5" y="4"/>
                    <a:pt x="138" y="16"/>
                    <a:pt x="8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15060612" y="5251450"/>
              <a:ext cx="95250" cy="66675"/>
            </a:xfrm>
            <a:custGeom>
              <a:avLst/>
              <a:gdLst>
                <a:gd name="T0" fmla="*/ 120 w 120"/>
                <a:gd name="T1" fmla="*/ 0 h 84"/>
                <a:gd name="T2" fmla="*/ 0 w 120"/>
                <a:gd name="T3" fmla="*/ 0 h 84"/>
                <a:gd name="T4" fmla="*/ 0 w 120"/>
                <a:gd name="T5" fmla="*/ 84 h 84"/>
                <a:gd name="T6" fmla="*/ 120 w 120"/>
                <a:gd name="T7" fmla="*/ 84 h 84"/>
                <a:gd name="T8" fmla="*/ 116 w 120"/>
                <a:gd name="T9" fmla="*/ 42 h 84"/>
                <a:gd name="T10" fmla="*/ 120 w 120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4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70"/>
                    <a:pt x="116" y="57"/>
                    <a:pt x="116" y="42"/>
                  </a:cubicBezTo>
                  <a:cubicBezTo>
                    <a:pt x="116" y="28"/>
                    <a:pt x="119" y="14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15925800" y="5251450"/>
              <a:ext cx="96838" cy="66675"/>
            </a:xfrm>
            <a:custGeom>
              <a:avLst/>
              <a:gdLst>
                <a:gd name="T0" fmla="*/ 0 w 120"/>
                <a:gd name="T1" fmla="*/ 84 h 84"/>
                <a:gd name="T2" fmla="*/ 120 w 120"/>
                <a:gd name="T3" fmla="*/ 84 h 84"/>
                <a:gd name="T4" fmla="*/ 120 w 120"/>
                <a:gd name="T5" fmla="*/ 0 h 84"/>
                <a:gd name="T6" fmla="*/ 0 w 120"/>
                <a:gd name="T7" fmla="*/ 0 h 84"/>
                <a:gd name="T8" fmla="*/ 4 w 120"/>
                <a:gd name="T9" fmla="*/ 42 h 84"/>
                <a:gd name="T10" fmla="*/ 0 w 120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4">
                  <a:moveTo>
                    <a:pt x="0" y="84"/>
                  </a:moveTo>
                  <a:cubicBezTo>
                    <a:pt x="120" y="84"/>
                    <a:pt x="120" y="84"/>
                    <a:pt x="120" y="8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4"/>
                    <a:pt x="4" y="28"/>
                    <a:pt x="4" y="42"/>
                  </a:cubicBezTo>
                  <a:cubicBezTo>
                    <a:pt x="4" y="57"/>
                    <a:pt x="1" y="70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15528925" y="4792663"/>
              <a:ext cx="68263" cy="109538"/>
            </a:xfrm>
            <a:custGeom>
              <a:avLst/>
              <a:gdLst>
                <a:gd name="T0" fmla="*/ 84 w 84"/>
                <a:gd name="T1" fmla="*/ 137 h 137"/>
                <a:gd name="T2" fmla="*/ 84 w 84"/>
                <a:gd name="T3" fmla="*/ 0 h 137"/>
                <a:gd name="T4" fmla="*/ 0 w 84"/>
                <a:gd name="T5" fmla="*/ 0 h 137"/>
                <a:gd name="T6" fmla="*/ 0 w 84"/>
                <a:gd name="T7" fmla="*/ 131 h 137"/>
                <a:gd name="T8" fmla="*/ 14 w 84"/>
                <a:gd name="T9" fmla="*/ 129 h 137"/>
                <a:gd name="T10" fmla="*/ 84 w 84"/>
                <a:gd name="T1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37">
                  <a:moveTo>
                    <a:pt x="84" y="137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" y="131"/>
                    <a:pt x="10" y="129"/>
                    <a:pt x="14" y="129"/>
                  </a:cubicBezTo>
                  <a:cubicBezTo>
                    <a:pt x="38" y="129"/>
                    <a:pt x="61" y="133"/>
                    <a:pt x="8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15166975" y="4921250"/>
              <a:ext cx="119063" cy="122238"/>
            </a:xfrm>
            <a:custGeom>
              <a:avLst/>
              <a:gdLst>
                <a:gd name="T0" fmla="*/ 150 w 150"/>
                <a:gd name="T1" fmla="*/ 91 h 152"/>
                <a:gd name="T2" fmla="*/ 59 w 150"/>
                <a:gd name="T3" fmla="*/ 0 h 152"/>
                <a:gd name="T4" fmla="*/ 0 w 150"/>
                <a:gd name="T5" fmla="*/ 60 h 152"/>
                <a:gd name="T6" fmla="*/ 92 w 150"/>
                <a:gd name="T7" fmla="*/ 152 h 152"/>
                <a:gd name="T8" fmla="*/ 150 w 150"/>
                <a:gd name="T9" fmla="*/ 9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2">
                  <a:moveTo>
                    <a:pt x="150" y="91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110" y="130"/>
                    <a:pt x="129" y="110"/>
                    <a:pt x="15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15789275" y="4921250"/>
              <a:ext cx="115888" cy="114300"/>
            </a:xfrm>
            <a:custGeom>
              <a:avLst/>
              <a:gdLst>
                <a:gd name="T0" fmla="*/ 59 w 144"/>
                <a:gd name="T1" fmla="*/ 144 h 144"/>
                <a:gd name="T2" fmla="*/ 144 w 144"/>
                <a:gd name="T3" fmla="*/ 60 h 144"/>
                <a:gd name="T4" fmla="*/ 85 w 144"/>
                <a:gd name="T5" fmla="*/ 0 h 144"/>
                <a:gd name="T6" fmla="*/ 0 w 144"/>
                <a:gd name="T7" fmla="*/ 85 h 144"/>
                <a:gd name="T8" fmla="*/ 59 w 14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59" y="144"/>
                  </a:moveTo>
                  <a:cubicBezTo>
                    <a:pt x="144" y="60"/>
                    <a:pt x="144" y="60"/>
                    <a:pt x="144" y="6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2" y="103"/>
                    <a:pt x="41" y="123"/>
                    <a:pt x="59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3" name="Zástupný symbol textu 22"/>
          <p:cNvSpPr>
            <a:spLocks noGrp="1"/>
          </p:cNvSpPr>
          <p:nvPr>
            <p:ph type="body" sz="quarter" idx="21"/>
          </p:nvPr>
        </p:nvSpPr>
        <p:spPr>
          <a:xfrm>
            <a:off x="6712696" y="1743741"/>
            <a:ext cx="4183904" cy="752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22"/>
          </p:nvPr>
        </p:nvSpPr>
        <p:spPr>
          <a:xfrm>
            <a:off x="6711950" y="2609850"/>
            <a:ext cx="418465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7" name="Zástupný symbol textu 22"/>
          <p:cNvSpPr>
            <a:spLocks noGrp="1"/>
          </p:cNvSpPr>
          <p:nvPr>
            <p:ph type="body" sz="quarter" idx="23"/>
          </p:nvPr>
        </p:nvSpPr>
        <p:spPr>
          <a:xfrm>
            <a:off x="1385046" y="4014116"/>
            <a:ext cx="4183904" cy="752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8" name="Zástupný symbol textu 24"/>
          <p:cNvSpPr>
            <a:spLocks noGrp="1"/>
          </p:cNvSpPr>
          <p:nvPr>
            <p:ph type="body" sz="quarter" idx="24"/>
          </p:nvPr>
        </p:nvSpPr>
        <p:spPr>
          <a:xfrm>
            <a:off x="1384300" y="4899819"/>
            <a:ext cx="4184650" cy="1247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9" name="Zástupný symbol textu 22"/>
          <p:cNvSpPr>
            <a:spLocks noGrp="1"/>
          </p:cNvSpPr>
          <p:nvPr>
            <p:ph type="body" sz="quarter" idx="25"/>
          </p:nvPr>
        </p:nvSpPr>
        <p:spPr>
          <a:xfrm>
            <a:off x="6559552" y="4815616"/>
            <a:ext cx="4183904" cy="752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0" name="Zástupný symbol textu 24"/>
          <p:cNvSpPr>
            <a:spLocks noGrp="1"/>
          </p:cNvSpPr>
          <p:nvPr>
            <p:ph type="body" sz="quarter" idx="26"/>
          </p:nvPr>
        </p:nvSpPr>
        <p:spPr>
          <a:xfrm>
            <a:off x="6558806" y="5681725"/>
            <a:ext cx="418465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5779344" y="4284668"/>
            <a:ext cx="642054" cy="646108"/>
            <a:chOff x="4921250" y="3546475"/>
            <a:chExt cx="779462" cy="841376"/>
          </a:xfrm>
          <a:solidFill>
            <a:srgbClr val="006EB8"/>
          </a:solidFill>
        </p:grpSpPr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5491162" y="3546475"/>
              <a:ext cx="209550" cy="841375"/>
            </a:xfrm>
            <a:custGeom>
              <a:avLst/>
              <a:gdLst>
                <a:gd name="T0" fmla="*/ 0 w 261"/>
                <a:gd name="T1" fmla="*/ 989 h 1051"/>
                <a:gd name="T2" fmla="*/ 62 w 261"/>
                <a:gd name="T3" fmla="*/ 1051 h 1051"/>
                <a:gd name="T4" fmla="*/ 200 w 261"/>
                <a:gd name="T5" fmla="*/ 1051 h 1051"/>
                <a:gd name="T6" fmla="*/ 261 w 261"/>
                <a:gd name="T7" fmla="*/ 989 h 1051"/>
                <a:gd name="T8" fmla="*/ 261 w 261"/>
                <a:gd name="T9" fmla="*/ 61 h 1051"/>
                <a:gd name="T10" fmla="*/ 200 w 261"/>
                <a:gd name="T11" fmla="*/ 0 h 1051"/>
                <a:gd name="T12" fmla="*/ 62 w 261"/>
                <a:gd name="T13" fmla="*/ 0 h 1051"/>
                <a:gd name="T14" fmla="*/ 0 w 261"/>
                <a:gd name="T15" fmla="*/ 61 h 1051"/>
                <a:gd name="T16" fmla="*/ 0 w 261"/>
                <a:gd name="T17" fmla="*/ 989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1051">
                  <a:moveTo>
                    <a:pt x="0" y="989"/>
                  </a:moveTo>
                  <a:cubicBezTo>
                    <a:pt x="0" y="1023"/>
                    <a:pt x="28" y="1051"/>
                    <a:pt x="62" y="1051"/>
                  </a:cubicBezTo>
                  <a:cubicBezTo>
                    <a:pt x="200" y="1051"/>
                    <a:pt x="200" y="1051"/>
                    <a:pt x="200" y="1051"/>
                  </a:cubicBezTo>
                  <a:cubicBezTo>
                    <a:pt x="234" y="1051"/>
                    <a:pt x="261" y="1023"/>
                    <a:pt x="261" y="989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28"/>
                    <a:pt x="234" y="0"/>
                    <a:pt x="20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1"/>
                  </a:cubicBezTo>
                  <a:lnTo>
                    <a:pt x="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5210175" y="3878263"/>
              <a:ext cx="209550" cy="509588"/>
            </a:xfrm>
            <a:custGeom>
              <a:avLst/>
              <a:gdLst>
                <a:gd name="T0" fmla="*/ 0 w 261"/>
                <a:gd name="T1" fmla="*/ 599 h 637"/>
                <a:gd name="T2" fmla="*/ 61 w 261"/>
                <a:gd name="T3" fmla="*/ 637 h 637"/>
                <a:gd name="T4" fmla="*/ 199 w 261"/>
                <a:gd name="T5" fmla="*/ 637 h 637"/>
                <a:gd name="T6" fmla="*/ 261 w 261"/>
                <a:gd name="T7" fmla="*/ 599 h 637"/>
                <a:gd name="T8" fmla="*/ 261 w 261"/>
                <a:gd name="T9" fmla="*/ 37 h 637"/>
                <a:gd name="T10" fmla="*/ 199 w 261"/>
                <a:gd name="T11" fmla="*/ 0 h 637"/>
                <a:gd name="T12" fmla="*/ 61 w 261"/>
                <a:gd name="T13" fmla="*/ 0 h 637"/>
                <a:gd name="T14" fmla="*/ 0 w 261"/>
                <a:gd name="T15" fmla="*/ 37 h 637"/>
                <a:gd name="T16" fmla="*/ 0 w 261"/>
                <a:gd name="T17" fmla="*/ 59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637">
                  <a:moveTo>
                    <a:pt x="0" y="599"/>
                  </a:moveTo>
                  <a:cubicBezTo>
                    <a:pt x="0" y="620"/>
                    <a:pt x="28" y="637"/>
                    <a:pt x="61" y="637"/>
                  </a:cubicBezTo>
                  <a:cubicBezTo>
                    <a:pt x="199" y="637"/>
                    <a:pt x="199" y="637"/>
                    <a:pt x="199" y="637"/>
                  </a:cubicBezTo>
                  <a:cubicBezTo>
                    <a:pt x="233" y="637"/>
                    <a:pt x="261" y="620"/>
                    <a:pt x="261" y="599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61" y="16"/>
                    <a:pt x="233" y="0"/>
                    <a:pt x="19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16"/>
                    <a:pt x="0" y="37"/>
                  </a:cubicBezTo>
                  <a:lnTo>
                    <a:pt x="0" y="5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4921250" y="4025900"/>
              <a:ext cx="207963" cy="354013"/>
            </a:xfrm>
            <a:custGeom>
              <a:avLst/>
              <a:gdLst>
                <a:gd name="T0" fmla="*/ 0 w 261"/>
                <a:gd name="T1" fmla="*/ 416 h 442"/>
                <a:gd name="T2" fmla="*/ 61 w 261"/>
                <a:gd name="T3" fmla="*/ 442 h 442"/>
                <a:gd name="T4" fmla="*/ 199 w 261"/>
                <a:gd name="T5" fmla="*/ 442 h 442"/>
                <a:gd name="T6" fmla="*/ 261 w 261"/>
                <a:gd name="T7" fmla="*/ 416 h 442"/>
                <a:gd name="T8" fmla="*/ 261 w 261"/>
                <a:gd name="T9" fmla="*/ 26 h 442"/>
                <a:gd name="T10" fmla="*/ 199 w 261"/>
                <a:gd name="T11" fmla="*/ 0 h 442"/>
                <a:gd name="T12" fmla="*/ 61 w 261"/>
                <a:gd name="T13" fmla="*/ 0 h 442"/>
                <a:gd name="T14" fmla="*/ 0 w 261"/>
                <a:gd name="T15" fmla="*/ 26 h 442"/>
                <a:gd name="T16" fmla="*/ 0 w 261"/>
                <a:gd name="T17" fmla="*/ 41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442">
                  <a:moveTo>
                    <a:pt x="0" y="416"/>
                  </a:moveTo>
                  <a:cubicBezTo>
                    <a:pt x="0" y="430"/>
                    <a:pt x="28" y="442"/>
                    <a:pt x="61" y="442"/>
                  </a:cubicBezTo>
                  <a:cubicBezTo>
                    <a:pt x="199" y="442"/>
                    <a:pt x="199" y="442"/>
                    <a:pt x="199" y="442"/>
                  </a:cubicBezTo>
                  <a:cubicBezTo>
                    <a:pt x="233" y="442"/>
                    <a:pt x="261" y="430"/>
                    <a:pt x="261" y="416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12"/>
                    <a:pt x="233" y="0"/>
                    <a:pt x="19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12"/>
                    <a:pt x="0" y="26"/>
                  </a:cubicBezTo>
                  <a:lnTo>
                    <a:pt x="0" y="4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40878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7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6102351" y="2067721"/>
            <a:ext cx="0" cy="1654175"/>
          </a:xfrm>
          <a:prstGeom prst="line">
            <a:avLst/>
          </a:prstGeom>
          <a:noFill/>
          <a:ln w="9525">
            <a:solidFill>
              <a:srgbClr val="3F4044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rIns="22860"/>
          <a:lstStyle/>
          <a:p>
            <a:pPr eaLnBrk="0" hangingPunct="0">
              <a:defRPr/>
            </a:pPr>
            <a:endParaRPr lang="en-US" sz="900" b="0" i="0" dirty="0">
              <a:latin typeface="Arial Regular" charset="0"/>
              <a:ea typeface="ＭＳ Ｐゴシック" charset="0"/>
              <a:cs typeface="Arial Regular" charset="0"/>
            </a:endParaRPr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 flipH="1">
            <a:off x="6096001" y="-190499"/>
            <a:ext cx="6351" cy="1280319"/>
          </a:xfrm>
          <a:prstGeom prst="line">
            <a:avLst/>
          </a:prstGeom>
          <a:noFill/>
          <a:ln w="9525">
            <a:solidFill>
              <a:srgbClr val="3F4044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rIns="22860"/>
          <a:lstStyle/>
          <a:p>
            <a:pPr eaLnBrk="0" hangingPunct="0">
              <a:defRPr/>
            </a:pPr>
            <a:endParaRPr lang="en-US" sz="900" b="0" i="0" dirty="0">
              <a:latin typeface="Arial Regular" charset="0"/>
              <a:ea typeface="ＭＳ Ｐゴシック" charset="0"/>
              <a:cs typeface="Arial Regular" charset="0"/>
            </a:endParaRPr>
          </a:p>
        </p:txBody>
      </p:sp>
      <p:sp>
        <p:nvSpPr>
          <p:cNvPr id="16" name="Line 1"/>
          <p:cNvSpPr>
            <a:spLocks noChangeShapeType="1"/>
          </p:cNvSpPr>
          <p:nvPr userDrawn="1"/>
        </p:nvSpPr>
        <p:spPr bwMode="auto">
          <a:xfrm>
            <a:off x="6102351" y="4656139"/>
            <a:ext cx="0" cy="2392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rIns="22860"/>
          <a:lstStyle/>
          <a:p>
            <a:pPr eaLnBrk="0" hangingPunct="0">
              <a:defRPr/>
            </a:pPr>
            <a:endParaRPr lang="en-US" sz="900" b="0" i="0" dirty="0">
              <a:latin typeface="Arial Regular" charset="0"/>
              <a:ea typeface="ＭＳ Ｐゴシック" charset="0"/>
              <a:cs typeface="Arial Regular" charset="0"/>
            </a:endParaRPr>
          </a:p>
        </p:txBody>
      </p:sp>
      <p:sp>
        <p:nvSpPr>
          <p:cNvPr id="17" name="Zástupný symbol textu 22"/>
          <p:cNvSpPr>
            <a:spLocks noGrp="1"/>
          </p:cNvSpPr>
          <p:nvPr>
            <p:ph type="body" sz="quarter" idx="21"/>
          </p:nvPr>
        </p:nvSpPr>
        <p:spPr>
          <a:xfrm>
            <a:off x="6388100" y="552259"/>
            <a:ext cx="4183904" cy="752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8" name="Zástupný symbol textu 24"/>
          <p:cNvSpPr>
            <a:spLocks noGrp="1"/>
          </p:cNvSpPr>
          <p:nvPr>
            <p:ph type="body" sz="quarter" idx="22"/>
          </p:nvPr>
        </p:nvSpPr>
        <p:spPr>
          <a:xfrm>
            <a:off x="6387354" y="1418368"/>
            <a:ext cx="418465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1" name="Zástupný symbol textu 22"/>
          <p:cNvSpPr>
            <a:spLocks noGrp="1"/>
          </p:cNvSpPr>
          <p:nvPr>
            <p:ph type="body" sz="quarter" idx="25"/>
          </p:nvPr>
        </p:nvSpPr>
        <p:spPr>
          <a:xfrm>
            <a:off x="6388100" y="3427544"/>
            <a:ext cx="4183904" cy="752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2" name="Zástupný symbol textu 24"/>
          <p:cNvSpPr>
            <a:spLocks noGrp="1"/>
          </p:cNvSpPr>
          <p:nvPr>
            <p:ph type="body" sz="quarter" idx="26"/>
          </p:nvPr>
        </p:nvSpPr>
        <p:spPr>
          <a:xfrm>
            <a:off x="6387354" y="4293653"/>
            <a:ext cx="418465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5" name="Zástupný symbol textu 22"/>
          <p:cNvSpPr>
            <a:spLocks noGrp="1"/>
          </p:cNvSpPr>
          <p:nvPr>
            <p:ph type="body" sz="quarter" idx="27"/>
          </p:nvPr>
        </p:nvSpPr>
        <p:spPr>
          <a:xfrm>
            <a:off x="1651746" y="4376066"/>
            <a:ext cx="4183904" cy="752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6" name="Zástupný symbol textu 24"/>
          <p:cNvSpPr>
            <a:spLocks noGrp="1"/>
          </p:cNvSpPr>
          <p:nvPr>
            <p:ph type="body" sz="quarter" idx="28"/>
          </p:nvPr>
        </p:nvSpPr>
        <p:spPr>
          <a:xfrm>
            <a:off x="1651000" y="5261769"/>
            <a:ext cx="4184650" cy="1247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27" name="Zástupný symbol textu 22"/>
          <p:cNvSpPr>
            <a:spLocks noGrp="1"/>
          </p:cNvSpPr>
          <p:nvPr>
            <p:ph type="body" sz="quarter" idx="29"/>
          </p:nvPr>
        </p:nvSpPr>
        <p:spPr>
          <a:xfrm>
            <a:off x="1641103" y="1676449"/>
            <a:ext cx="4183904" cy="752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8" name="Zástupný symbol textu 24"/>
          <p:cNvSpPr>
            <a:spLocks noGrp="1"/>
          </p:cNvSpPr>
          <p:nvPr>
            <p:ph type="body" sz="quarter" idx="30"/>
          </p:nvPr>
        </p:nvSpPr>
        <p:spPr>
          <a:xfrm>
            <a:off x="1640357" y="2562152"/>
            <a:ext cx="4184650" cy="1247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grpSp>
        <p:nvGrpSpPr>
          <p:cNvPr id="29" name="Skupina 28"/>
          <p:cNvGrpSpPr/>
          <p:nvPr userDrawn="1"/>
        </p:nvGrpSpPr>
        <p:grpSpPr>
          <a:xfrm>
            <a:off x="5862719" y="1250951"/>
            <a:ext cx="496619" cy="661734"/>
            <a:chOff x="18370550" y="3498850"/>
            <a:chExt cx="793750" cy="979488"/>
          </a:xfrm>
          <a:solidFill>
            <a:srgbClr val="006EB8"/>
          </a:solidFill>
        </p:grpSpPr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18370550" y="3806825"/>
              <a:ext cx="38100" cy="522288"/>
            </a:xfrm>
            <a:custGeom>
              <a:avLst/>
              <a:gdLst>
                <a:gd name="T0" fmla="*/ 0 w 48"/>
                <a:gd name="T1" fmla="*/ 654 h 654"/>
                <a:gd name="T2" fmla="*/ 48 w 48"/>
                <a:gd name="T3" fmla="*/ 654 h 654"/>
                <a:gd name="T4" fmla="*/ 48 w 48"/>
                <a:gd name="T5" fmla="*/ 15 h 654"/>
                <a:gd name="T6" fmla="*/ 0 w 48"/>
                <a:gd name="T7" fmla="*/ 0 h 654"/>
                <a:gd name="T8" fmla="*/ 0 w 48"/>
                <a:gd name="T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54">
                  <a:moveTo>
                    <a:pt x="0" y="654"/>
                  </a:moveTo>
                  <a:cubicBezTo>
                    <a:pt x="48" y="654"/>
                    <a:pt x="48" y="654"/>
                    <a:pt x="48" y="65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2" y="10"/>
                    <a:pt x="16" y="5"/>
                    <a:pt x="0" y="0"/>
                  </a:cubicBezTo>
                  <a:lnTo>
                    <a:pt x="0" y="6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18370550" y="3498850"/>
              <a:ext cx="566738" cy="338138"/>
            </a:xfrm>
            <a:custGeom>
              <a:avLst/>
              <a:gdLst>
                <a:gd name="T0" fmla="*/ 359 w 708"/>
                <a:gd name="T1" fmla="*/ 71 h 424"/>
                <a:gd name="T2" fmla="*/ 0 w 708"/>
                <a:gd name="T3" fmla="*/ 0 h 424"/>
                <a:gd name="T4" fmla="*/ 0 w 708"/>
                <a:gd name="T5" fmla="*/ 20 h 424"/>
                <a:gd name="T6" fmla="*/ 0 w 708"/>
                <a:gd name="T7" fmla="*/ 376 h 424"/>
                <a:gd name="T8" fmla="*/ 31 w 708"/>
                <a:gd name="T9" fmla="*/ 386 h 424"/>
                <a:gd name="T10" fmla="*/ 203 w 708"/>
                <a:gd name="T11" fmla="*/ 424 h 424"/>
                <a:gd name="T12" fmla="*/ 203 w 708"/>
                <a:gd name="T13" fmla="*/ 210 h 424"/>
                <a:gd name="T14" fmla="*/ 225 w 708"/>
                <a:gd name="T15" fmla="*/ 210 h 424"/>
                <a:gd name="T16" fmla="*/ 228 w 708"/>
                <a:gd name="T17" fmla="*/ 211 h 424"/>
                <a:gd name="T18" fmla="*/ 534 w 708"/>
                <a:gd name="T19" fmla="*/ 275 h 424"/>
                <a:gd name="T20" fmla="*/ 708 w 708"/>
                <a:gd name="T21" fmla="*/ 254 h 424"/>
                <a:gd name="T22" fmla="*/ 708 w 708"/>
                <a:gd name="T23" fmla="*/ 1 h 424"/>
                <a:gd name="T24" fmla="*/ 359 w 708"/>
                <a:gd name="T25" fmla="*/ 7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8" h="424">
                  <a:moveTo>
                    <a:pt x="359" y="71"/>
                  </a:moveTo>
                  <a:cubicBezTo>
                    <a:pt x="237" y="71"/>
                    <a:pt x="116" y="47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10" y="380"/>
                    <a:pt x="21" y="383"/>
                    <a:pt x="31" y="386"/>
                  </a:cubicBezTo>
                  <a:cubicBezTo>
                    <a:pt x="88" y="403"/>
                    <a:pt x="145" y="416"/>
                    <a:pt x="203" y="424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25" y="210"/>
                    <a:pt x="225" y="210"/>
                    <a:pt x="225" y="210"/>
                  </a:cubicBezTo>
                  <a:cubicBezTo>
                    <a:pt x="228" y="211"/>
                    <a:pt x="228" y="211"/>
                    <a:pt x="228" y="211"/>
                  </a:cubicBezTo>
                  <a:cubicBezTo>
                    <a:pt x="327" y="253"/>
                    <a:pt x="430" y="275"/>
                    <a:pt x="534" y="275"/>
                  </a:cubicBezTo>
                  <a:cubicBezTo>
                    <a:pt x="602" y="275"/>
                    <a:pt x="661" y="265"/>
                    <a:pt x="708" y="254"/>
                  </a:cubicBezTo>
                  <a:cubicBezTo>
                    <a:pt x="708" y="1"/>
                    <a:pt x="708" y="1"/>
                    <a:pt x="708" y="1"/>
                  </a:cubicBezTo>
                  <a:cubicBezTo>
                    <a:pt x="658" y="24"/>
                    <a:pt x="530" y="71"/>
                    <a:pt x="3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18554700" y="3952875"/>
              <a:ext cx="33338" cy="439738"/>
            </a:xfrm>
            <a:custGeom>
              <a:avLst/>
              <a:gdLst>
                <a:gd name="T0" fmla="*/ 0 w 41"/>
                <a:gd name="T1" fmla="*/ 551 h 551"/>
                <a:gd name="T2" fmla="*/ 41 w 41"/>
                <a:gd name="T3" fmla="*/ 551 h 551"/>
                <a:gd name="T4" fmla="*/ 41 w 41"/>
                <a:gd name="T5" fmla="*/ 13 h 551"/>
                <a:gd name="T6" fmla="*/ 0 w 41"/>
                <a:gd name="T7" fmla="*/ 0 h 551"/>
                <a:gd name="T8" fmla="*/ 0 w 41"/>
                <a:gd name="T9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51">
                  <a:moveTo>
                    <a:pt x="0" y="551"/>
                  </a:moveTo>
                  <a:cubicBezTo>
                    <a:pt x="41" y="551"/>
                    <a:pt x="41" y="551"/>
                    <a:pt x="41" y="551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7" y="9"/>
                    <a:pt x="14" y="5"/>
                    <a:pt x="0" y="0"/>
                  </a:cubicBezTo>
                  <a:lnTo>
                    <a:pt x="0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18554700" y="3692525"/>
              <a:ext cx="477838" cy="290513"/>
            </a:xfrm>
            <a:custGeom>
              <a:avLst/>
              <a:gdLst>
                <a:gd name="T0" fmla="*/ 511 w 597"/>
                <a:gd name="T1" fmla="*/ 31 h 362"/>
                <a:gd name="T2" fmla="*/ 494 w 597"/>
                <a:gd name="T3" fmla="*/ 36 h 362"/>
                <a:gd name="T4" fmla="*/ 477 w 597"/>
                <a:gd name="T5" fmla="*/ 40 h 362"/>
                <a:gd name="T6" fmla="*/ 303 w 597"/>
                <a:gd name="T7" fmla="*/ 59 h 362"/>
                <a:gd name="T8" fmla="*/ 0 w 597"/>
                <a:gd name="T9" fmla="*/ 0 h 362"/>
                <a:gd name="T10" fmla="*/ 0 w 597"/>
                <a:gd name="T11" fmla="*/ 17 h 362"/>
                <a:gd name="T12" fmla="*/ 0 w 597"/>
                <a:gd name="T13" fmla="*/ 185 h 362"/>
                <a:gd name="T14" fmla="*/ 0 w 597"/>
                <a:gd name="T15" fmla="*/ 202 h 362"/>
                <a:gd name="T16" fmla="*/ 0 w 597"/>
                <a:gd name="T17" fmla="*/ 218 h 362"/>
                <a:gd name="T18" fmla="*/ 0 w 597"/>
                <a:gd name="T19" fmla="*/ 317 h 362"/>
                <a:gd name="T20" fmla="*/ 29 w 597"/>
                <a:gd name="T21" fmla="*/ 326 h 362"/>
                <a:gd name="T22" fmla="*/ 202 w 597"/>
                <a:gd name="T23" fmla="*/ 362 h 362"/>
                <a:gd name="T24" fmla="*/ 202 w 597"/>
                <a:gd name="T25" fmla="*/ 223 h 362"/>
                <a:gd name="T26" fmla="*/ 202 w 597"/>
                <a:gd name="T27" fmla="*/ 207 h 362"/>
                <a:gd name="T28" fmla="*/ 202 w 597"/>
                <a:gd name="T29" fmla="*/ 190 h 362"/>
                <a:gd name="T30" fmla="*/ 202 w 597"/>
                <a:gd name="T31" fmla="*/ 168 h 362"/>
                <a:gd name="T32" fmla="*/ 221 w 597"/>
                <a:gd name="T33" fmla="*/ 168 h 362"/>
                <a:gd name="T34" fmla="*/ 224 w 597"/>
                <a:gd name="T35" fmla="*/ 169 h 362"/>
                <a:gd name="T36" fmla="*/ 262 w 597"/>
                <a:gd name="T37" fmla="*/ 184 h 362"/>
                <a:gd name="T38" fmla="*/ 297 w 597"/>
                <a:gd name="T39" fmla="*/ 196 h 362"/>
                <a:gd name="T40" fmla="*/ 336 w 597"/>
                <a:gd name="T41" fmla="*/ 207 h 362"/>
                <a:gd name="T42" fmla="*/ 498 w 597"/>
                <a:gd name="T43" fmla="*/ 226 h 362"/>
                <a:gd name="T44" fmla="*/ 597 w 597"/>
                <a:gd name="T45" fmla="*/ 219 h 362"/>
                <a:gd name="T46" fmla="*/ 597 w 597"/>
                <a:gd name="T47" fmla="*/ 1 h 362"/>
                <a:gd name="T48" fmla="*/ 511 w 597"/>
                <a:gd name="T49" fmla="*/ 3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7" h="362">
                  <a:moveTo>
                    <a:pt x="511" y="31"/>
                  </a:moveTo>
                  <a:cubicBezTo>
                    <a:pt x="505" y="33"/>
                    <a:pt x="500" y="34"/>
                    <a:pt x="494" y="36"/>
                  </a:cubicBezTo>
                  <a:cubicBezTo>
                    <a:pt x="489" y="37"/>
                    <a:pt x="483" y="39"/>
                    <a:pt x="477" y="40"/>
                  </a:cubicBezTo>
                  <a:cubicBezTo>
                    <a:pt x="429" y="51"/>
                    <a:pt x="370" y="59"/>
                    <a:pt x="303" y="59"/>
                  </a:cubicBezTo>
                  <a:cubicBezTo>
                    <a:pt x="200" y="59"/>
                    <a:pt x="99" y="39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10" y="320"/>
                    <a:pt x="19" y="324"/>
                    <a:pt x="29" y="326"/>
                  </a:cubicBezTo>
                  <a:cubicBezTo>
                    <a:pt x="86" y="344"/>
                    <a:pt x="144" y="356"/>
                    <a:pt x="202" y="362"/>
                  </a:cubicBezTo>
                  <a:cubicBezTo>
                    <a:pt x="202" y="223"/>
                    <a:pt x="202" y="223"/>
                    <a:pt x="202" y="223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7" y="175"/>
                    <a:pt x="249" y="180"/>
                    <a:pt x="262" y="184"/>
                  </a:cubicBezTo>
                  <a:cubicBezTo>
                    <a:pt x="274" y="189"/>
                    <a:pt x="285" y="193"/>
                    <a:pt x="297" y="196"/>
                  </a:cubicBezTo>
                  <a:cubicBezTo>
                    <a:pt x="310" y="200"/>
                    <a:pt x="323" y="204"/>
                    <a:pt x="336" y="207"/>
                  </a:cubicBezTo>
                  <a:cubicBezTo>
                    <a:pt x="389" y="220"/>
                    <a:pt x="443" y="226"/>
                    <a:pt x="498" y="226"/>
                  </a:cubicBezTo>
                  <a:cubicBezTo>
                    <a:pt x="534" y="226"/>
                    <a:pt x="567" y="224"/>
                    <a:pt x="597" y="219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79" y="9"/>
                    <a:pt x="549" y="21"/>
                    <a:pt x="5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18737262" y="4084638"/>
              <a:ext cx="28575" cy="393700"/>
            </a:xfrm>
            <a:custGeom>
              <a:avLst/>
              <a:gdLst>
                <a:gd name="T0" fmla="*/ 0 w 36"/>
                <a:gd name="T1" fmla="*/ 493 h 493"/>
                <a:gd name="T2" fmla="*/ 36 w 36"/>
                <a:gd name="T3" fmla="*/ 493 h 493"/>
                <a:gd name="T4" fmla="*/ 36 w 36"/>
                <a:gd name="T5" fmla="*/ 11 h 493"/>
                <a:gd name="T6" fmla="*/ 0 w 36"/>
                <a:gd name="T7" fmla="*/ 0 h 493"/>
                <a:gd name="T8" fmla="*/ 0 w 36"/>
                <a:gd name="T9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3">
                  <a:moveTo>
                    <a:pt x="0" y="493"/>
                  </a:moveTo>
                  <a:cubicBezTo>
                    <a:pt x="36" y="493"/>
                    <a:pt x="36" y="493"/>
                    <a:pt x="36" y="49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4" y="8"/>
                    <a:pt x="12" y="4"/>
                    <a:pt x="0" y="0"/>
                  </a:cubicBezTo>
                  <a:lnTo>
                    <a:pt x="0" y="4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18737262" y="3851275"/>
              <a:ext cx="427038" cy="261938"/>
            </a:xfrm>
            <a:custGeom>
              <a:avLst/>
              <a:gdLst>
                <a:gd name="T0" fmla="*/ 398 w 534"/>
                <a:gd name="T1" fmla="*/ 42 h 328"/>
                <a:gd name="T2" fmla="*/ 384 w 534"/>
                <a:gd name="T3" fmla="*/ 44 h 328"/>
                <a:gd name="T4" fmla="*/ 370 w 534"/>
                <a:gd name="T5" fmla="*/ 46 h 328"/>
                <a:gd name="T6" fmla="*/ 271 w 534"/>
                <a:gd name="T7" fmla="*/ 54 h 328"/>
                <a:gd name="T8" fmla="*/ 50 w 534"/>
                <a:gd name="T9" fmla="*/ 18 h 328"/>
                <a:gd name="T10" fmla="*/ 14 w 534"/>
                <a:gd name="T11" fmla="*/ 6 h 328"/>
                <a:gd name="T12" fmla="*/ 0 w 534"/>
                <a:gd name="T13" fmla="*/ 0 h 328"/>
                <a:gd name="T14" fmla="*/ 0 w 534"/>
                <a:gd name="T15" fmla="*/ 7 h 328"/>
                <a:gd name="T16" fmla="*/ 0 w 534"/>
                <a:gd name="T17" fmla="*/ 16 h 328"/>
                <a:gd name="T18" fmla="*/ 0 w 534"/>
                <a:gd name="T19" fmla="*/ 24 h 328"/>
                <a:gd name="T20" fmla="*/ 0 w 534"/>
                <a:gd name="T21" fmla="*/ 166 h 328"/>
                <a:gd name="T22" fmla="*/ 0 w 534"/>
                <a:gd name="T23" fmla="*/ 180 h 328"/>
                <a:gd name="T24" fmla="*/ 0 w 534"/>
                <a:gd name="T25" fmla="*/ 194 h 328"/>
                <a:gd name="T26" fmla="*/ 0 w 534"/>
                <a:gd name="T27" fmla="*/ 284 h 328"/>
                <a:gd name="T28" fmla="*/ 24 w 534"/>
                <a:gd name="T29" fmla="*/ 291 h 328"/>
                <a:gd name="T30" fmla="*/ 270 w 534"/>
                <a:gd name="T31" fmla="*/ 328 h 328"/>
                <a:gd name="T32" fmla="*/ 534 w 534"/>
                <a:gd name="T33" fmla="*/ 284 h 328"/>
                <a:gd name="T34" fmla="*/ 534 w 534"/>
                <a:gd name="T35" fmla="*/ 1 h 328"/>
                <a:gd name="T36" fmla="*/ 398 w 534"/>
                <a:gd name="T37" fmla="*/ 4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4" h="328">
                  <a:moveTo>
                    <a:pt x="398" y="42"/>
                  </a:moveTo>
                  <a:cubicBezTo>
                    <a:pt x="394" y="42"/>
                    <a:pt x="389" y="44"/>
                    <a:pt x="384" y="44"/>
                  </a:cubicBezTo>
                  <a:cubicBezTo>
                    <a:pt x="380" y="45"/>
                    <a:pt x="375" y="46"/>
                    <a:pt x="370" y="46"/>
                  </a:cubicBezTo>
                  <a:cubicBezTo>
                    <a:pt x="340" y="50"/>
                    <a:pt x="307" y="54"/>
                    <a:pt x="271" y="54"/>
                  </a:cubicBezTo>
                  <a:cubicBezTo>
                    <a:pt x="196" y="54"/>
                    <a:pt x="122" y="42"/>
                    <a:pt x="50" y="18"/>
                  </a:cubicBezTo>
                  <a:cubicBezTo>
                    <a:pt x="38" y="14"/>
                    <a:pt x="26" y="10"/>
                    <a:pt x="14" y="6"/>
                  </a:cubicBezTo>
                  <a:cubicBezTo>
                    <a:pt x="10" y="3"/>
                    <a:pt x="5" y="2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8" y="287"/>
                    <a:pt x="16" y="289"/>
                    <a:pt x="24" y="291"/>
                  </a:cubicBezTo>
                  <a:cubicBezTo>
                    <a:pt x="104" y="316"/>
                    <a:pt x="187" y="328"/>
                    <a:pt x="270" y="328"/>
                  </a:cubicBezTo>
                  <a:cubicBezTo>
                    <a:pt x="407" y="328"/>
                    <a:pt x="507" y="294"/>
                    <a:pt x="534" y="284"/>
                  </a:cubicBezTo>
                  <a:cubicBezTo>
                    <a:pt x="534" y="1"/>
                    <a:pt x="534" y="1"/>
                    <a:pt x="534" y="1"/>
                  </a:cubicBezTo>
                  <a:cubicBezTo>
                    <a:pt x="510" y="12"/>
                    <a:pt x="462" y="30"/>
                    <a:pt x="39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36" name="Freeform 21"/>
          <p:cNvSpPr>
            <a:spLocks noEditPoints="1"/>
          </p:cNvSpPr>
          <p:nvPr userDrawn="1"/>
        </p:nvSpPr>
        <p:spPr bwMode="auto">
          <a:xfrm>
            <a:off x="5862719" y="3911622"/>
            <a:ext cx="496620" cy="551959"/>
          </a:xfrm>
          <a:custGeom>
            <a:avLst/>
            <a:gdLst>
              <a:gd name="T0" fmla="*/ 1036 w 1036"/>
              <a:gd name="T1" fmla="*/ 423 h 1045"/>
              <a:gd name="T2" fmla="*/ 998 w 1036"/>
              <a:gd name="T3" fmla="*/ 310 h 1045"/>
              <a:gd name="T4" fmla="*/ 876 w 1036"/>
              <a:gd name="T5" fmla="*/ 141 h 1045"/>
              <a:gd name="T6" fmla="*/ 781 w 1036"/>
              <a:gd name="T7" fmla="*/ 75 h 1045"/>
              <a:gd name="T8" fmla="*/ 584 w 1036"/>
              <a:gd name="T9" fmla="*/ 0 h 1045"/>
              <a:gd name="T10" fmla="*/ 452 w 1036"/>
              <a:gd name="T11" fmla="*/ 0 h 1045"/>
              <a:gd name="T12" fmla="*/ 245 w 1036"/>
              <a:gd name="T13" fmla="*/ 75 h 1045"/>
              <a:gd name="T14" fmla="*/ 160 w 1036"/>
              <a:gd name="T15" fmla="*/ 150 h 1045"/>
              <a:gd name="T16" fmla="*/ 38 w 1036"/>
              <a:gd name="T17" fmla="*/ 310 h 1045"/>
              <a:gd name="T18" fmla="*/ 0 w 1036"/>
              <a:gd name="T19" fmla="*/ 423 h 1045"/>
              <a:gd name="T20" fmla="*/ 0 w 1036"/>
              <a:gd name="T21" fmla="*/ 621 h 1045"/>
              <a:gd name="T22" fmla="*/ 38 w 1036"/>
              <a:gd name="T23" fmla="*/ 734 h 1045"/>
              <a:gd name="T24" fmla="*/ 160 w 1036"/>
              <a:gd name="T25" fmla="*/ 903 h 1045"/>
              <a:gd name="T26" fmla="*/ 254 w 1036"/>
              <a:gd name="T27" fmla="*/ 969 h 1045"/>
              <a:gd name="T28" fmla="*/ 452 w 1036"/>
              <a:gd name="T29" fmla="*/ 1045 h 1045"/>
              <a:gd name="T30" fmla="*/ 584 w 1036"/>
              <a:gd name="T31" fmla="*/ 1045 h 1045"/>
              <a:gd name="T32" fmla="*/ 791 w 1036"/>
              <a:gd name="T33" fmla="*/ 969 h 1045"/>
              <a:gd name="T34" fmla="*/ 876 w 1036"/>
              <a:gd name="T35" fmla="*/ 894 h 1045"/>
              <a:gd name="T36" fmla="*/ 998 w 1036"/>
              <a:gd name="T37" fmla="*/ 734 h 1045"/>
              <a:gd name="T38" fmla="*/ 1036 w 1036"/>
              <a:gd name="T39" fmla="*/ 621 h 1045"/>
              <a:gd name="T40" fmla="*/ 1036 w 1036"/>
              <a:gd name="T41" fmla="*/ 423 h 1045"/>
              <a:gd name="T42" fmla="*/ 518 w 1036"/>
              <a:gd name="T43" fmla="*/ 718 h 1045"/>
              <a:gd name="T44" fmla="*/ 322 w 1036"/>
              <a:gd name="T45" fmla="*/ 522 h 1045"/>
              <a:gd name="T46" fmla="*/ 518 w 1036"/>
              <a:gd name="T47" fmla="*/ 326 h 1045"/>
              <a:gd name="T48" fmla="*/ 714 w 1036"/>
              <a:gd name="T49" fmla="*/ 522 h 1045"/>
              <a:gd name="T50" fmla="*/ 518 w 1036"/>
              <a:gd name="T51" fmla="*/ 718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6" h="1045">
                <a:moveTo>
                  <a:pt x="1036" y="423"/>
                </a:moveTo>
                <a:cubicBezTo>
                  <a:pt x="1025" y="384"/>
                  <a:pt x="1012" y="346"/>
                  <a:pt x="998" y="310"/>
                </a:cubicBezTo>
                <a:cubicBezTo>
                  <a:pt x="863" y="340"/>
                  <a:pt x="818" y="223"/>
                  <a:pt x="876" y="141"/>
                </a:cubicBezTo>
                <a:cubicBezTo>
                  <a:pt x="854" y="109"/>
                  <a:pt x="824" y="86"/>
                  <a:pt x="781" y="75"/>
                </a:cubicBezTo>
                <a:cubicBezTo>
                  <a:pt x="724" y="162"/>
                  <a:pt x="570" y="118"/>
                  <a:pt x="584" y="0"/>
                </a:cubicBezTo>
                <a:cubicBezTo>
                  <a:pt x="540" y="0"/>
                  <a:pt x="496" y="0"/>
                  <a:pt x="452" y="0"/>
                </a:cubicBezTo>
                <a:cubicBezTo>
                  <a:pt x="463" y="127"/>
                  <a:pt x="310" y="154"/>
                  <a:pt x="245" y="75"/>
                </a:cubicBezTo>
                <a:cubicBezTo>
                  <a:pt x="213" y="97"/>
                  <a:pt x="169" y="106"/>
                  <a:pt x="160" y="150"/>
                </a:cubicBezTo>
                <a:cubicBezTo>
                  <a:pt x="222" y="225"/>
                  <a:pt x="166" y="341"/>
                  <a:pt x="38" y="310"/>
                </a:cubicBezTo>
                <a:cubicBezTo>
                  <a:pt x="23" y="346"/>
                  <a:pt x="11" y="384"/>
                  <a:pt x="0" y="423"/>
                </a:cubicBezTo>
                <a:cubicBezTo>
                  <a:pt x="107" y="440"/>
                  <a:pt x="107" y="604"/>
                  <a:pt x="0" y="621"/>
                </a:cubicBezTo>
                <a:cubicBezTo>
                  <a:pt x="11" y="661"/>
                  <a:pt x="23" y="698"/>
                  <a:pt x="38" y="734"/>
                </a:cubicBezTo>
                <a:cubicBezTo>
                  <a:pt x="173" y="704"/>
                  <a:pt x="217" y="822"/>
                  <a:pt x="160" y="903"/>
                </a:cubicBezTo>
                <a:cubicBezTo>
                  <a:pt x="182" y="935"/>
                  <a:pt x="212" y="958"/>
                  <a:pt x="254" y="969"/>
                </a:cubicBezTo>
                <a:cubicBezTo>
                  <a:pt x="311" y="882"/>
                  <a:pt x="466" y="926"/>
                  <a:pt x="452" y="1045"/>
                </a:cubicBezTo>
                <a:cubicBezTo>
                  <a:pt x="496" y="1045"/>
                  <a:pt x="540" y="1045"/>
                  <a:pt x="584" y="1045"/>
                </a:cubicBezTo>
                <a:cubicBezTo>
                  <a:pt x="573" y="917"/>
                  <a:pt x="726" y="891"/>
                  <a:pt x="791" y="969"/>
                </a:cubicBezTo>
                <a:cubicBezTo>
                  <a:pt x="823" y="948"/>
                  <a:pt x="867" y="938"/>
                  <a:pt x="876" y="894"/>
                </a:cubicBezTo>
                <a:cubicBezTo>
                  <a:pt x="814" y="819"/>
                  <a:pt x="870" y="703"/>
                  <a:pt x="998" y="734"/>
                </a:cubicBezTo>
                <a:cubicBezTo>
                  <a:pt x="1012" y="698"/>
                  <a:pt x="1025" y="661"/>
                  <a:pt x="1036" y="621"/>
                </a:cubicBezTo>
                <a:cubicBezTo>
                  <a:pt x="924" y="594"/>
                  <a:pt x="924" y="450"/>
                  <a:pt x="1036" y="423"/>
                </a:cubicBezTo>
                <a:close/>
                <a:moveTo>
                  <a:pt x="518" y="718"/>
                </a:moveTo>
                <a:cubicBezTo>
                  <a:pt x="410" y="718"/>
                  <a:pt x="322" y="630"/>
                  <a:pt x="322" y="522"/>
                </a:cubicBezTo>
                <a:cubicBezTo>
                  <a:pt x="322" y="414"/>
                  <a:pt x="410" y="326"/>
                  <a:pt x="518" y="326"/>
                </a:cubicBezTo>
                <a:cubicBezTo>
                  <a:pt x="626" y="326"/>
                  <a:pt x="714" y="414"/>
                  <a:pt x="714" y="522"/>
                </a:cubicBezTo>
                <a:cubicBezTo>
                  <a:pt x="714" y="630"/>
                  <a:pt x="626" y="718"/>
                  <a:pt x="518" y="718"/>
                </a:cubicBezTo>
                <a:close/>
              </a:path>
            </a:pathLst>
          </a:custGeom>
          <a:solidFill>
            <a:srgbClr val="006E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54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1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sp>
        <p:nvSpPr>
          <p:cNvPr id="6" name="Line 1"/>
          <p:cNvSpPr>
            <a:spLocks noChangeShapeType="1"/>
          </p:cNvSpPr>
          <p:nvPr userDrawn="1"/>
        </p:nvSpPr>
        <p:spPr bwMode="auto">
          <a:xfrm>
            <a:off x="6107112" y="1847057"/>
            <a:ext cx="0" cy="160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rIns="22860"/>
          <a:lstStyle/>
          <a:p>
            <a:pPr eaLnBrk="0" hangingPunct="0">
              <a:defRPr/>
            </a:pPr>
            <a:endParaRPr lang="en-US" sz="900" b="0" i="0" dirty="0">
              <a:latin typeface="Arial Regular" charset="0"/>
              <a:ea typeface="ＭＳ Ｐゴシック" charset="0"/>
              <a:cs typeface="Arial Regular" charset="0"/>
            </a:endParaRPr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 flipV="1">
            <a:off x="6096000" y="0"/>
            <a:ext cx="0" cy="891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rIns="22860"/>
          <a:lstStyle/>
          <a:p>
            <a:pPr eaLnBrk="0" hangingPunct="0">
              <a:defRPr/>
            </a:pPr>
            <a:endParaRPr lang="en-US" sz="900" b="0" i="0" dirty="0">
              <a:latin typeface="Arial Regular" charset="0"/>
              <a:ea typeface="ＭＳ Ｐゴシック" charset="0"/>
              <a:cs typeface="Arial Regular" charset="0"/>
            </a:endParaRPr>
          </a:p>
        </p:txBody>
      </p:sp>
      <p:sp>
        <p:nvSpPr>
          <p:cNvPr id="12" name="Zástupný symbol textu 22"/>
          <p:cNvSpPr>
            <a:spLocks noGrp="1"/>
          </p:cNvSpPr>
          <p:nvPr>
            <p:ph type="body" sz="quarter" idx="21"/>
          </p:nvPr>
        </p:nvSpPr>
        <p:spPr>
          <a:xfrm>
            <a:off x="6388100" y="552259"/>
            <a:ext cx="4183904" cy="752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3" name="Zástupný symbol textu 24"/>
          <p:cNvSpPr>
            <a:spLocks noGrp="1"/>
          </p:cNvSpPr>
          <p:nvPr>
            <p:ph type="body" sz="quarter" idx="22"/>
          </p:nvPr>
        </p:nvSpPr>
        <p:spPr>
          <a:xfrm>
            <a:off x="6387354" y="1418368"/>
            <a:ext cx="418465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4" name="Zástupný symbol textu 22"/>
          <p:cNvSpPr>
            <a:spLocks noGrp="1"/>
          </p:cNvSpPr>
          <p:nvPr>
            <p:ph type="body" sz="quarter" idx="25"/>
          </p:nvPr>
        </p:nvSpPr>
        <p:spPr>
          <a:xfrm>
            <a:off x="6388100" y="3427544"/>
            <a:ext cx="4183904" cy="752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5" name="Zástupný symbol textu 24"/>
          <p:cNvSpPr>
            <a:spLocks noGrp="1"/>
          </p:cNvSpPr>
          <p:nvPr>
            <p:ph type="body" sz="quarter" idx="26"/>
          </p:nvPr>
        </p:nvSpPr>
        <p:spPr>
          <a:xfrm>
            <a:off x="6387354" y="4293653"/>
            <a:ext cx="418465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6" name="Zástupný symbol textu 22"/>
          <p:cNvSpPr>
            <a:spLocks noGrp="1"/>
          </p:cNvSpPr>
          <p:nvPr>
            <p:ph type="body" sz="quarter" idx="29"/>
          </p:nvPr>
        </p:nvSpPr>
        <p:spPr>
          <a:xfrm>
            <a:off x="1641103" y="1676449"/>
            <a:ext cx="4183904" cy="752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7" name="Zástupný symbol textu 24"/>
          <p:cNvSpPr>
            <a:spLocks noGrp="1"/>
          </p:cNvSpPr>
          <p:nvPr>
            <p:ph type="body" sz="quarter" idx="30"/>
          </p:nvPr>
        </p:nvSpPr>
        <p:spPr>
          <a:xfrm>
            <a:off x="1640357" y="2562152"/>
            <a:ext cx="4184650" cy="1247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8" name="Freeform 22"/>
          <p:cNvSpPr>
            <a:spLocks noEditPoints="1"/>
          </p:cNvSpPr>
          <p:nvPr userDrawn="1"/>
        </p:nvSpPr>
        <p:spPr bwMode="auto">
          <a:xfrm>
            <a:off x="5802222" y="1015049"/>
            <a:ext cx="604838" cy="670515"/>
          </a:xfrm>
          <a:custGeom>
            <a:avLst/>
            <a:gdLst>
              <a:gd name="T0" fmla="*/ 928 w 1130"/>
              <a:gd name="T1" fmla="*/ 202 h 1139"/>
              <a:gd name="T2" fmla="*/ 194 w 1130"/>
              <a:gd name="T3" fmla="*/ 202 h 1139"/>
              <a:gd name="T4" fmla="*/ 94 w 1130"/>
              <a:gd name="T5" fmla="*/ 344 h 1139"/>
              <a:gd name="T6" fmla="*/ 194 w 1130"/>
              <a:gd name="T7" fmla="*/ 936 h 1139"/>
              <a:gd name="T8" fmla="*/ 928 w 1130"/>
              <a:gd name="T9" fmla="*/ 936 h 1139"/>
              <a:gd name="T10" fmla="*/ 945 w 1130"/>
              <a:gd name="T11" fmla="*/ 918 h 1139"/>
              <a:gd name="T12" fmla="*/ 928 w 1130"/>
              <a:gd name="T13" fmla="*/ 202 h 1139"/>
              <a:gd name="T14" fmla="*/ 923 w 1130"/>
              <a:gd name="T15" fmla="*/ 453 h 1139"/>
              <a:gd name="T16" fmla="*/ 468 w 1130"/>
              <a:gd name="T17" fmla="*/ 829 h 1139"/>
              <a:gd name="T18" fmla="*/ 414 w 1130"/>
              <a:gd name="T19" fmla="*/ 833 h 1139"/>
              <a:gd name="T20" fmla="*/ 385 w 1130"/>
              <a:gd name="T21" fmla="*/ 805 h 1139"/>
              <a:gd name="T22" fmla="*/ 380 w 1130"/>
              <a:gd name="T23" fmla="*/ 799 h 1139"/>
              <a:gd name="T24" fmla="*/ 194 w 1130"/>
              <a:gd name="T25" fmla="*/ 613 h 1139"/>
              <a:gd name="T26" fmla="*/ 198 w 1130"/>
              <a:gd name="T27" fmla="*/ 566 h 1139"/>
              <a:gd name="T28" fmla="*/ 220 w 1130"/>
              <a:gd name="T29" fmla="*/ 543 h 1139"/>
              <a:gd name="T30" fmla="*/ 267 w 1130"/>
              <a:gd name="T31" fmla="*/ 540 h 1139"/>
              <a:gd name="T32" fmla="*/ 437 w 1130"/>
              <a:gd name="T33" fmla="*/ 710 h 1139"/>
              <a:gd name="T34" fmla="*/ 842 w 1130"/>
              <a:gd name="T35" fmla="*/ 375 h 1139"/>
              <a:gd name="T36" fmla="*/ 896 w 1130"/>
              <a:gd name="T37" fmla="*/ 371 h 1139"/>
              <a:gd name="T38" fmla="*/ 925 w 1130"/>
              <a:gd name="T39" fmla="*/ 399 h 1139"/>
              <a:gd name="T40" fmla="*/ 923 w 1130"/>
              <a:gd name="T41" fmla="*/ 453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30" h="1139">
                <a:moveTo>
                  <a:pt x="928" y="202"/>
                </a:moveTo>
                <a:cubicBezTo>
                  <a:pt x="725" y="0"/>
                  <a:pt x="396" y="0"/>
                  <a:pt x="194" y="202"/>
                </a:cubicBezTo>
                <a:cubicBezTo>
                  <a:pt x="151" y="245"/>
                  <a:pt x="118" y="293"/>
                  <a:pt x="94" y="344"/>
                </a:cubicBezTo>
                <a:cubicBezTo>
                  <a:pt x="0" y="537"/>
                  <a:pt x="33" y="776"/>
                  <a:pt x="194" y="936"/>
                </a:cubicBezTo>
                <a:cubicBezTo>
                  <a:pt x="396" y="1139"/>
                  <a:pt x="725" y="1139"/>
                  <a:pt x="928" y="936"/>
                </a:cubicBezTo>
                <a:cubicBezTo>
                  <a:pt x="934" y="930"/>
                  <a:pt x="939" y="924"/>
                  <a:pt x="945" y="918"/>
                </a:cubicBezTo>
                <a:cubicBezTo>
                  <a:pt x="1130" y="714"/>
                  <a:pt x="1124" y="399"/>
                  <a:pt x="928" y="202"/>
                </a:cubicBezTo>
                <a:close/>
                <a:moveTo>
                  <a:pt x="923" y="453"/>
                </a:moveTo>
                <a:cubicBezTo>
                  <a:pt x="468" y="829"/>
                  <a:pt x="468" y="829"/>
                  <a:pt x="468" y="829"/>
                </a:cubicBezTo>
                <a:cubicBezTo>
                  <a:pt x="453" y="845"/>
                  <a:pt x="428" y="847"/>
                  <a:pt x="414" y="833"/>
                </a:cubicBezTo>
                <a:cubicBezTo>
                  <a:pt x="385" y="805"/>
                  <a:pt x="385" y="805"/>
                  <a:pt x="385" y="805"/>
                </a:cubicBezTo>
                <a:cubicBezTo>
                  <a:pt x="383" y="803"/>
                  <a:pt x="382" y="801"/>
                  <a:pt x="380" y="799"/>
                </a:cubicBezTo>
                <a:cubicBezTo>
                  <a:pt x="194" y="613"/>
                  <a:pt x="194" y="613"/>
                  <a:pt x="194" y="613"/>
                </a:cubicBezTo>
                <a:cubicBezTo>
                  <a:pt x="182" y="601"/>
                  <a:pt x="183" y="580"/>
                  <a:pt x="198" y="566"/>
                </a:cubicBezTo>
                <a:cubicBezTo>
                  <a:pt x="220" y="543"/>
                  <a:pt x="220" y="543"/>
                  <a:pt x="220" y="543"/>
                </a:cubicBezTo>
                <a:cubicBezTo>
                  <a:pt x="234" y="529"/>
                  <a:pt x="255" y="528"/>
                  <a:pt x="267" y="540"/>
                </a:cubicBezTo>
                <a:cubicBezTo>
                  <a:pt x="437" y="710"/>
                  <a:pt x="437" y="710"/>
                  <a:pt x="437" y="710"/>
                </a:cubicBezTo>
                <a:cubicBezTo>
                  <a:pt x="842" y="375"/>
                  <a:pt x="842" y="375"/>
                  <a:pt x="842" y="375"/>
                </a:cubicBezTo>
                <a:cubicBezTo>
                  <a:pt x="858" y="359"/>
                  <a:pt x="882" y="357"/>
                  <a:pt x="896" y="371"/>
                </a:cubicBezTo>
                <a:cubicBezTo>
                  <a:pt x="925" y="399"/>
                  <a:pt x="925" y="399"/>
                  <a:pt x="925" y="399"/>
                </a:cubicBezTo>
                <a:cubicBezTo>
                  <a:pt x="940" y="412"/>
                  <a:pt x="939" y="437"/>
                  <a:pt x="923" y="453"/>
                </a:cubicBezTo>
                <a:close/>
              </a:path>
            </a:pathLst>
          </a:custGeom>
          <a:solidFill>
            <a:srgbClr val="006E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11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build="p">
        <p:tmplLst>
          <p:tmpl lvl="1">
            <p:tnLst>
              <p:par>
                <p:cTn presetID="22" presetClass="entr" presetSubtype="4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13"/>
          </p:nvPr>
        </p:nvSpPr>
        <p:spPr>
          <a:xfrm>
            <a:off x="525463" y="711200"/>
            <a:ext cx="10828337" cy="5291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982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9176-F95A-4DAD-8DD1-C67061D8190A}" type="datetime1">
              <a:rPr lang="sk-SK" smtClean="0"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1" y="6030384"/>
            <a:ext cx="62865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sk-SK" dirty="0" err="1" smtClean="0"/>
              <a:t>Click</a:t>
            </a:r>
            <a:r>
              <a:rPr lang="sk-SK" dirty="0" smtClean="0"/>
              <a:t> sem zadajte meno a priezvisko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1" y="6324600"/>
            <a:ext cx="62865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sk-SK" dirty="0" err="1" smtClean="0"/>
              <a:t>Click</a:t>
            </a:r>
            <a:r>
              <a:rPr lang="sk-SK" dirty="0" smtClean="0"/>
              <a:t> a </a:t>
            </a:r>
            <a:r>
              <a:rPr lang="sk-SK" dirty="0" err="1" smtClean="0"/>
              <a:t>kontak</a:t>
            </a:r>
            <a:r>
              <a:rPr lang="sk-SK" dirty="0" smtClean="0"/>
              <a:t> na teba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0250" y="3623470"/>
            <a:ext cx="8169275" cy="871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cap="all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sk-SK" dirty="0" smtClean="0"/>
              <a:t>ĎAKUJEME</a:t>
            </a:r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8"/>
          </p:nvPr>
        </p:nvSpPr>
        <p:spPr>
          <a:xfrm>
            <a:off x="2971803" y="4593447"/>
            <a:ext cx="62865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253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/>
          </p:nvPr>
        </p:nvSpPr>
        <p:spPr>
          <a:xfrm>
            <a:off x="1066800" y="1633538"/>
            <a:ext cx="9220200" cy="4216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21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799" y="952500"/>
            <a:ext cx="9693275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3"/>
          </p:nvPr>
        </p:nvSpPr>
        <p:spPr>
          <a:xfrm>
            <a:off x="838200" y="1503363"/>
            <a:ext cx="9921875" cy="4598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6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38762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13"/>
          </p:nvPr>
        </p:nvSpPr>
        <p:spPr>
          <a:xfrm>
            <a:off x="877090" y="1760018"/>
            <a:ext cx="2399288" cy="196636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3" name="Zástupný symbol textu 9"/>
          <p:cNvSpPr>
            <a:spLocks noGrp="1"/>
          </p:cNvSpPr>
          <p:nvPr>
            <p:ph type="body" sz="quarter" idx="14"/>
          </p:nvPr>
        </p:nvSpPr>
        <p:spPr>
          <a:xfrm>
            <a:off x="5830059" y="1757097"/>
            <a:ext cx="2399288" cy="196636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4" name="Zástupný symbol textu 9"/>
          <p:cNvSpPr>
            <a:spLocks noGrp="1"/>
          </p:cNvSpPr>
          <p:nvPr>
            <p:ph type="body" sz="quarter" idx="15"/>
          </p:nvPr>
        </p:nvSpPr>
        <p:spPr>
          <a:xfrm>
            <a:off x="3357227" y="3790857"/>
            <a:ext cx="2399288" cy="1966364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5" name="Zástupný symbol textu 9"/>
          <p:cNvSpPr>
            <a:spLocks noGrp="1"/>
          </p:cNvSpPr>
          <p:nvPr>
            <p:ph type="body" sz="quarter" idx="16"/>
          </p:nvPr>
        </p:nvSpPr>
        <p:spPr>
          <a:xfrm>
            <a:off x="8306274" y="3787637"/>
            <a:ext cx="2399288" cy="1966364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7" name="Zástupný symbol obrázka 16"/>
          <p:cNvSpPr>
            <a:spLocks noGrp="1"/>
          </p:cNvSpPr>
          <p:nvPr>
            <p:ph type="pic" sz="quarter" idx="17"/>
          </p:nvPr>
        </p:nvSpPr>
        <p:spPr>
          <a:xfrm>
            <a:off x="3354792" y="1762639"/>
            <a:ext cx="2398712" cy="1965591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18" name="Zástupný symbol obrázka 16"/>
          <p:cNvSpPr>
            <a:spLocks noGrp="1"/>
          </p:cNvSpPr>
          <p:nvPr>
            <p:ph type="pic" sz="quarter" idx="18"/>
          </p:nvPr>
        </p:nvSpPr>
        <p:spPr>
          <a:xfrm>
            <a:off x="8306850" y="1762920"/>
            <a:ext cx="2398712" cy="1965591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9" name="Zástupný symbol obrázka 16"/>
          <p:cNvSpPr>
            <a:spLocks noGrp="1"/>
          </p:cNvSpPr>
          <p:nvPr>
            <p:ph type="pic" sz="quarter" idx="19"/>
          </p:nvPr>
        </p:nvSpPr>
        <p:spPr>
          <a:xfrm>
            <a:off x="882032" y="3788410"/>
            <a:ext cx="2398712" cy="1965591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20" name="Zástupný symbol obrázka 16"/>
          <p:cNvSpPr>
            <a:spLocks noGrp="1"/>
          </p:cNvSpPr>
          <p:nvPr>
            <p:ph type="pic" sz="quarter" idx="20"/>
          </p:nvPr>
        </p:nvSpPr>
        <p:spPr>
          <a:xfrm>
            <a:off x="5830059" y="3788023"/>
            <a:ext cx="2398712" cy="1965591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64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798" y="531020"/>
            <a:ext cx="9640399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799" y="952500"/>
            <a:ext cx="9640399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13"/>
          </p:nvPr>
        </p:nvSpPr>
        <p:spPr>
          <a:xfrm>
            <a:off x="877090" y="1760018"/>
            <a:ext cx="2399288" cy="196636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3" name="Zástupný symbol textu 9"/>
          <p:cNvSpPr>
            <a:spLocks noGrp="1"/>
          </p:cNvSpPr>
          <p:nvPr>
            <p:ph type="body" sz="quarter" idx="14"/>
          </p:nvPr>
        </p:nvSpPr>
        <p:spPr>
          <a:xfrm>
            <a:off x="5830059" y="1757097"/>
            <a:ext cx="2399288" cy="196636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4" name="Zástupný symbol textu 9"/>
          <p:cNvSpPr>
            <a:spLocks noGrp="1"/>
          </p:cNvSpPr>
          <p:nvPr>
            <p:ph type="body" sz="quarter" idx="15"/>
          </p:nvPr>
        </p:nvSpPr>
        <p:spPr>
          <a:xfrm>
            <a:off x="3353574" y="1758246"/>
            <a:ext cx="2399288" cy="1966364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5" name="Zástupný symbol textu 9"/>
          <p:cNvSpPr>
            <a:spLocks noGrp="1"/>
          </p:cNvSpPr>
          <p:nvPr>
            <p:ph type="body" sz="quarter" idx="16"/>
          </p:nvPr>
        </p:nvSpPr>
        <p:spPr>
          <a:xfrm>
            <a:off x="8307911" y="1757097"/>
            <a:ext cx="2399288" cy="1966364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6" name="Zástupný symbol textu 9"/>
          <p:cNvSpPr>
            <a:spLocks noGrp="1"/>
          </p:cNvSpPr>
          <p:nvPr>
            <p:ph type="body" sz="quarter" idx="17"/>
          </p:nvPr>
        </p:nvSpPr>
        <p:spPr>
          <a:xfrm>
            <a:off x="3350936" y="3790883"/>
            <a:ext cx="2399288" cy="196636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1" name="Zástupný symbol textu 9"/>
          <p:cNvSpPr>
            <a:spLocks noGrp="1"/>
          </p:cNvSpPr>
          <p:nvPr>
            <p:ph type="body" sz="quarter" idx="18"/>
          </p:nvPr>
        </p:nvSpPr>
        <p:spPr>
          <a:xfrm>
            <a:off x="8307911" y="3790883"/>
            <a:ext cx="2399288" cy="196636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2" name="Zástupný symbol textu 9"/>
          <p:cNvSpPr>
            <a:spLocks noGrp="1"/>
          </p:cNvSpPr>
          <p:nvPr>
            <p:ph type="body" sz="quarter" idx="19"/>
          </p:nvPr>
        </p:nvSpPr>
        <p:spPr>
          <a:xfrm>
            <a:off x="877090" y="3790883"/>
            <a:ext cx="2399288" cy="1966364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3" name="Zástupný symbol textu 9"/>
          <p:cNvSpPr>
            <a:spLocks noGrp="1"/>
          </p:cNvSpPr>
          <p:nvPr>
            <p:ph type="body" sz="quarter" idx="20"/>
          </p:nvPr>
        </p:nvSpPr>
        <p:spPr>
          <a:xfrm>
            <a:off x="5830059" y="3790883"/>
            <a:ext cx="2399288" cy="1966364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90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uiExpand="1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uiExpand="1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uiExpand="1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uiExpand="1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40412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3"/>
          </p:nvPr>
        </p:nvSpPr>
        <p:spPr>
          <a:xfrm>
            <a:off x="838200" y="1439863"/>
            <a:ext cx="9906000" cy="98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14"/>
          </p:nvPr>
        </p:nvSpPr>
        <p:spPr>
          <a:xfrm>
            <a:off x="874934" y="2613929"/>
            <a:ext cx="1896841" cy="1564531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5" name="Zástupný symbol obrázka 14"/>
          <p:cNvSpPr>
            <a:spLocks noGrp="1"/>
          </p:cNvSpPr>
          <p:nvPr>
            <p:ph type="pic" sz="quarter" idx="15"/>
          </p:nvPr>
        </p:nvSpPr>
        <p:spPr>
          <a:xfrm>
            <a:off x="882650" y="4252913"/>
            <a:ext cx="1889125" cy="155257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6" name="Zástupný symbol textu 12"/>
          <p:cNvSpPr>
            <a:spLocks noGrp="1"/>
          </p:cNvSpPr>
          <p:nvPr>
            <p:ph type="body" sz="quarter" idx="16"/>
          </p:nvPr>
        </p:nvSpPr>
        <p:spPr>
          <a:xfrm>
            <a:off x="2862968" y="2613929"/>
            <a:ext cx="1896841" cy="1564531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7" name="Zástupný symbol obrázka 14"/>
          <p:cNvSpPr>
            <a:spLocks noGrp="1"/>
          </p:cNvSpPr>
          <p:nvPr>
            <p:ph type="pic" sz="quarter" idx="17"/>
          </p:nvPr>
        </p:nvSpPr>
        <p:spPr>
          <a:xfrm>
            <a:off x="2870684" y="4252913"/>
            <a:ext cx="1889125" cy="155257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8" name="Zástupný symbol textu 12"/>
          <p:cNvSpPr>
            <a:spLocks noGrp="1"/>
          </p:cNvSpPr>
          <p:nvPr>
            <p:ph type="body" sz="quarter" idx="18"/>
          </p:nvPr>
        </p:nvSpPr>
        <p:spPr>
          <a:xfrm>
            <a:off x="4842239" y="2620261"/>
            <a:ext cx="1896841" cy="1564531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9" name="Zástupný symbol obrázka 14"/>
          <p:cNvSpPr>
            <a:spLocks noGrp="1"/>
          </p:cNvSpPr>
          <p:nvPr>
            <p:ph type="pic" sz="quarter" idx="19"/>
          </p:nvPr>
        </p:nvSpPr>
        <p:spPr>
          <a:xfrm>
            <a:off x="4849955" y="4259245"/>
            <a:ext cx="1889125" cy="155257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20" name="Zástupný symbol textu 12"/>
          <p:cNvSpPr>
            <a:spLocks noGrp="1"/>
          </p:cNvSpPr>
          <p:nvPr>
            <p:ph type="body" sz="quarter" idx="20"/>
          </p:nvPr>
        </p:nvSpPr>
        <p:spPr>
          <a:xfrm>
            <a:off x="6826305" y="2622692"/>
            <a:ext cx="1896841" cy="1564531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1" name="Zástupný symbol obrázka 14"/>
          <p:cNvSpPr>
            <a:spLocks noGrp="1"/>
          </p:cNvSpPr>
          <p:nvPr>
            <p:ph type="pic" sz="quarter" idx="21"/>
          </p:nvPr>
        </p:nvSpPr>
        <p:spPr>
          <a:xfrm>
            <a:off x="6834021" y="4261676"/>
            <a:ext cx="1889125" cy="155257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22" name="Zástupný symbol textu 12"/>
          <p:cNvSpPr>
            <a:spLocks noGrp="1"/>
          </p:cNvSpPr>
          <p:nvPr>
            <p:ph type="body" sz="quarter" idx="22"/>
          </p:nvPr>
        </p:nvSpPr>
        <p:spPr>
          <a:xfrm>
            <a:off x="8810371" y="2622692"/>
            <a:ext cx="1896841" cy="1564531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3" name="Zástupný symbol obrázka 14"/>
          <p:cNvSpPr>
            <a:spLocks noGrp="1"/>
          </p:cNvSpPr>
          <p:nvPr>
            <p:ph type="pic" sz="quarter" idx="23"/>
          </p:nvPr>
        </p:nvSpPr>
        <p:spPr>
          <a:xfrm>
            <a:off x="8818087" y="4261676"/>
            <a:ext cx="1889125" cy="155257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60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6774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800" y="952500"/>
            <a:ext cx="96774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9" name="Zaoblený obdĺžnik 8"/>
          <p:cNvSpPr/>
          <p:nvPr userDrawn="1"/>
        </p:nvSpPr>
        <p:spPr>
          <a:xfrm>
            <a:off x="1138767" y="1604433"/>
            <a:ext cx="2899833" cy="126153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3"/>
          </p:nvPr>
        </p:nvSpPr>
        <p:spPr>
          <a:xfrm>
            <a:off x="1752600" y="1663700"/>
            <a:ext cx="2184400" cy="1135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2" name="Zaoblený obdĺžnik 11"/>
          <p:cNvSpPr/>
          <p:nvPr userDrawn="1"/>
        </p:nvSpPr>
        <p:spPr>
          <a:xfrm>
            <a:off x="1138767" y="3023658"/>
            <a:ext cx="2899833" cy="12615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13" name="Zástupný symbol textu 10"/>
          <p:cNvSpPr>
            <a:spLocks noGrp="1"/>
          </p:cNvSpPr>
          <p:nvPr>
            <p:ph type="body" sz="quarter" idx="14"/>
          </p:nvPr>
        </p:nvSpPr>
        <p:spPr>
          <a:xfrm>
            <a:off x="1752600" y="3082925"/>
            <a:ext cx="2184400" cy="1135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4" name="Zaoblený obdĺžnik 13"/>
          <p:cNvSpPr/>
          <p:nvPr userDrawn="1"/>
        </p:nvSpPr>
        <p:spPr>
          <a:xfrm>
            <a:off x="1138767" y="4442883"/>
            <a:ext cx="2899833" cy="12615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15" name="Zástupný symbol textu 10"/>
          <p:cNvSpPr>
            <a:spLocks noGrp="1"/>
          </p:cNvSpPr>
          <p:nvPr>
            <p:ph type="body" sz="quarter" idx="15"/>
          </p:nvPr>
        </p:nvSpPr>
        <p:spPr>
          <a:xfrm>
            <a:off x="1752600" y="4502150"/>
            <a:ext cx="2184400" cy="1135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6" name="Zaoblený obdĺžnik 15"/>
          <p:cNvSpPr/>
          <p:nvPr userDrawn="1"/>
        </p:nvSpPr>
        <p:spPr>
          <a:xfrm>
            <a:off x="4195080" y="1604433"/>
            <a:ext cx="2899833" cy="12615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17" name="Zástupný symbol textu 10"/>
          <p:cNvSpPr>
            <a:spLocks noGrp="1"/>
          </p:cNvSpPr>
          <p:nvPr>
            <p:ph type="body" sz="quarter" idx="16"/>
          </p:nvPr>
        </p:nvSpPr>
        <p:spPr>
          <a:xfrm>
            <a:off x="4808913" y="1663700"/>
            <a:ext cx="2184400" cy="1135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8" name="Zaoblený obdĺžnik 17"/>
          <p:cNvSpPr/>
          <p:nvPr userDrawn="1"/>
        </p:nvSpPr>
        <p:spPr>
          <a:xfrm>
            <a:off x="4195080" y="3023658"/>
            <a:ext cx="2899833" cy="12615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19" name="Zástupný symbol textu 10"/>
          <p:cNvSpPr>
            <a:spLocks noGrp="1"/>
          </p:cNvSpPr>
          <p:nvPr>
            <p:ph type="body" sz="quarter" idx="17"/>
          </p:nvPr>
        </p:nvSpPr>
        <p:spPr>
          <a:xfrm>
            <a:off x="4808913" y="3082925"/>
            <a:ext cx="2184400" cy="1135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0" name="Zaoblený obdĺžnik 19"/>
          <p:cNvSpPr/>
          <p:nvPr userDrawn="1"/>
        </p:nvSpPr>
        <p:spPr>
          <a:xfrm>
            <a:off x="4195080" y="4442883"/>
            <a:ext cx="2899833" cy="12615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21" name="Zástupný symbol textu 10"/>
          <p:cNvSpPr>
            <a:spLocks noGrp="1"/>
          </p:cNvSpPr>
          <p:nvPr>
            <p:ph type="body" sz="quarter" idx="18"/>
          </p:nvPr>
        </p:nvSpPr>
        <p:spPr>
          <a:xfrm>
            <a:off x="4808913" y="4502150"/>
            <a:ext cx="2184400" cy="1135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2" name="Zaoblený obdĺžnik 21"/>
          <p:cNvSpPr/>
          <p:nvPr userDrawn="1"/>
        </p:nvSpPr>
        <p:spPr>
          <a:xfrm>
            <a:off x="7251393" y="1608096"/>
            <a:ext cx="2899833" cy="12615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23" name="Zástupný symbol textu 10"/>
          <p:cNvSpPr>
            <a:spLocks noGrp="1"/>
          </p:cNvSpPr>
          <p:nvPr>
            <p:ph type="body" sz="quarter" idx="19"/>
          </p:nvPr>
        </p:nvSpPr>
        <p:spPr>
          <a:xfrm>
            <a:off x="7865226" y="1667363"/>
            <a:ext cx="2184400" cy="1135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4" name="Zaoblený obdĺžnik 23"/>
          <p:cNvSpPr/>
          <p:nvPr userDrawn="1"/>
        </p:nvSpPr>
        <p:spPr>
          <a:xfrm>
            <a:off x="7251393" y="3027321"/>
            <a:ext cx="2899833" cy="12615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25" name="Zástupný symbol textu 10"/>
          <p:cNvSpPr>
            <a:spLocks noGrp="1"/>
          </p:cNvSpPr>
          <p:nvPr>
            <p:ph type="body" sz="quarter" idx="20"/>
          </p:nvPr>
        </p:nvSpPr>
        <p:spPr>
          <a:xfrm>
            <a:off x="7865226" y="3086588"/>
            <a:ext cx="2184400" cy="1135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6" name="Zaoblený obdĺžnik 25"/>
          <p:cNvSpPr/>
          <p:nvPr userDrawn="1"/>
        </p:nvSpPr>
        <p:spPr>
          <a:xfrm>
            <a:off x="7251393" y="4446546"/>
            <a:ext cx="2899833" cy="12615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27" name="Zástupný symbol textu 10"/>
          <p:cNvSpPr>
            <a:spLocks noGrp="1"/>
          </p:cNvSpPr>
          <p:nvPr>
            <p:ph type="body" sz="quarter" idx="21"/>
          </p:nvPr>
        </p:nvSpPr>
        <p:spPr>
          <a:xfrm>
            <a:off x="7865226" y="4505813"/>
            <a:ext cx="2184400" cy="1135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50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8940-3BA3-4C85-9FFE-CAE2C4517D0B}" type="datetime1">
              <a:rPr lang="sk-SK" smtClean="0"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70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102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Zástupný symbol nadpisu 1"/>
          <p:cNvSpPr>
            <a:spLocks noGrp="1"/>
          </p:cNvSpPr>
          <p:nvPr>
            <p:ph type="title"/>
          </p:nvPr>
        </p:nvSpPr>
        <p:spPr>
          <a:xfrm>
            <a:off x="1049869" y="3566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Predloha s logom DATALAN</a:t>
            </a:r>
            <a:endParaRPr lang="sk-SK" dirty="0"/>
          </a:p>
        </p:txBody>
      </p:sp>
      <p:cxnSp>
        <p:nvCxnSpPr>
          <p:cNvPr id="10" name="Straight Connector 6"/>
          <p:cNvCxnSpPr>
            <a:cxnSpLocks noChangeShapeType="1"/>
          </p:cNvCxnSpPr>
          <p:nvPr userDrawn="1"/>
        </p:nvCxnSpPr>
        <p:spPr bwMode="auto">
          <a:xfrm>
            <a:off x="914400" y="527844"/>
            <a:ext cx="0" cy="679451"/>
          </a:xfrm>
          <a:prstGeom prst="line">
            <a:avLst/>
          </a:prstGeom>
          <a:noFill/>
          <a:ln w="127000">
            <a:solidFill>
              <a:srgbClr val="006EB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1" descr="pasted-image.tiff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162675"/>
            <a:ext cx="1885951" cy="23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2" name="Straight Connector 3"/>
          <p:cNvCxnSpPr>
            <a:cxnSpLocks noChangeShapeType="1"/>
          </p:cNvCxnSpPr>
          <p:nvPr userDrawn="1"/>
        </p:nvCxnSpPr>
        <p:spPr bwMode="auto">
          <a:xfrm flipV="1">
            <a:off x="3124200" y="6280945"/>
            <a:ext cx="7620000" cy="555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022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71" r:id="rId2"/>
    <p:sldLayoutId id="2147483653" r:id="rId3"/>
    <p:sldLayoutId id="2147483654" r:id="rId4"/>
    <p:sldLayoutId id="2147483665" r:id="rId5"/>
    <p:sldLayoutId id="2147483676" r:id="rId6"/>
    <p:sldLayoutId id="2147483684" r:id="rId7"/>
    <p:sldLayoutId id="2147483686" r:id="rId8"/>
    <p:sldLayoutId id="2147483690" r:id="rId9"/>
    <p:sldLayoutId id="2147483730" r:id="rId10"/>
    <p:sldLayoutId id="2147483664" r:id="rId11"/>
    <p:sldLayoutId id="2147483732" r:id="rId12"/>
    <p:sldLayoutId id="2147483691" r:id="rId13"/>
    <p:sldLayoutId id="2147483670" r:id="rId14"/>
    <p:sldLayoutId id="2147483669" r:id="rId15"/>
    <p:sldLayoutId id="2147483667" r:id="rId16"/>
    <p:sldLayoutId id="2147483666" r:id="rId17"/>
    <p:sldLayoutId id="2147483692" r:id="rId18"/>
    <p:sldLayoutId id="2147483734" r:id="rId1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Predloha bez loga DATALAN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A76-58B8-42EF-8C4E-D570676B9D2E}" type="datetime1">
              <a:rPr lang="sk-SK" smtClean="0"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246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B2FC-74BC-474C-AFEF-9DCCFB3B6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641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9" r:id="rId7"/>
    <p:sldLayoutId id="2147483688" r:id="rId8"/>
    <p:sldLayoutId id="2147483682" r:id="rId9"/>
    <p:sldLayoutId id="2147483687" r:id="rId10"/>
    <p:sldLayoutId id="2147483683" r:id="rId11"/>
    <p:sldLayoutId id="2147483659" r:id="rId12"/>
    <p:sldLayoutId id="2147483662" r:id="rId13"/>
    <p:sldLayoutId id="2147483663" r:id="rId14"/>
    <p:sldLayoutId id="2147483673" r:id="rId15"/>
    <p:sldLayoutId id="2147483672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Marian </a:t>
            </a:r>
            <a:r>
              <a:rPr lang="en-US" dirty="0" err="1" smtClean="0"/>
              <a:t>Halinkovi</a:t>
            </a:r>
            <a:r>
              <a:rPr lang="sk-SK" dirty="0"/>
              <a:t>č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19.10</a:t>
            </a:r>
            <a:r>
              <a:rPr lang="sk-SK" dirty="0" smtClean="0"/>
              <a:t>.2017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cap="none" dirty="0" err="1" smtClean="0"/>
              <a:t>Registrat</a:t>
            </a:r>
            <a:r>
              <a:rPr lang="sk-SK" cap="none" dirty="0" err="1" smtClean="0"/>
              <a:t>úra</a:t>
            </a:r>
            <a:r>
              <a:rPr lang="sk-SK" cap="none" dirty="0" smtClean="0"/>
              <a:t> obce @ IS DCOM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482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10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300" cap="none" dirty="0"/>
              <a:t>Zhrnutie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cap="none" dirty="0" err="1"/>
              <a:t>eGOV</a:t>
            </a:r>
            <a:r>
              <a:rPr lang="en-US" cap="none" dirty="0"/>
              <a:t> </a:t>
            </a:r>
            <a:r>
              <a:rPr lang="sk-SK" cap="none" dirty="0" err="1"/>
              <a:t>Connector</a:t>
            </a:r>
            <a:endParaRPr lang="sk-SK" dirty="0"/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eGOV</a:t>
            </a:r>
            <a:r>
              <a:rPr lang="en-US" dirty="0" smtClean="0"/>
              <a:t> Connector </a:t>
            </a:r>
            <a:r>
              <a:rPr lang="en-US" dirty="0" err="1" smtClean="0"/>
              <a:t>umo</a:t>
            </a:r>
            <a:r>
              <a:rPr lang="sk-SK" dirty="0" err="1" smtClean="0"/>
              <a:t>žnuje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4"/>
          </p:nvPr>
        </p:nvSpPr>
        <p:spPr>
          <a:xfrm>
            <a:off x="1710521" y="2269332"/>
            <a:ext cx="1896841" cy="1564531"/>
          </a:xfrm>
        </p:spPr>
        <p:txBody>
          <a:bodyPr/>
          <a:lstStyle/>
          <a:p>
            <a:pPr algn="ctr"/>
            <a:r>
              <a:rPr lang="sk-SK" dirty="0" err="1" smtClean="0"/>
              <a:t>Prímať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16"/>
          </p:nvPr>
        </p:nvSpPr>
        <p:spPr>
          <a:xfrm>
            <a:off x="3694587" y="2269332"/>
            <a:ext cx="1896841" cy="1564531"/>
          </a:xfrm>
        </p:spPr>
        <p:txBody>
          <a:bodyPr/>
          <a:lstStyle/>
          <a:p>
            <a:pPr algn="ctr"/>
            <a:r>
              <a:rPr lang="sk-SK" dirty="0" smtClean="0"/>
              <a:t>odostielať</a:t>
            </a:r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18"/>
          </p:nvPr>
        </p:nvSpPr>
        <p:spPr>
          <a:xfrm>
            <a:off x="5679193" y="2256400"/>
            <a:ext cx="1896841" cy="1564531"/>
          </a:xfrm>
        </p:spPr>
        <p:txBody>
          <a:bodyPr/>
          <a:lstStyle/>
          <a:p>
            <a:pPr algn="ctr"/>
            <a:r>
              <a:rPr lang="sk-SK" dirty="0" smtClean="0"/>
              <a:t>podpisovať</a:t>
            </a:r>
            <a:endParaRPr lang="sk-SK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20"/>
          </p:nvPr>
        </p:nvSpPr>
        <p:spPr>
          <a:xfrm>
            <a:off x="7662179" y="2256400"/>
            <a:ext cx="1896841" cy="1564531"/>
          </a:xfrm>
        </p:spPr>
        <p:txBody>
          <a:bodyPr/>
          <a:lstStyle/>
          <a:p>
            <a:pPr algn="ctr"/>
            <a:r>
              <a:rPr lang="sk-SK" dirty="0" smtClean="0"/>
              <a:t>Integrovať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1710521" y="4060484"/>
            <a:ext cx="18968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bez </a:t>
            </a:r>
            <a:r>
              <a:rPr lang="sk-SK" sz="1600" dirty="0" err="1" smtClean="0"/>
              <a:t>eID</a:t>
            </a:r>
            <a:endParaRPr lang="sk-S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mimo portál UPVS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v pravidelných intervaloch</a:t>
            </a:r>
          </a:p>
          <a:p>
            <a:endParaRPr lang="sk-SK" sz="1600" dirty="0"/>
          </a:p>
          <a:p>
            <a:endParaRPr lang="sk-SK" sz="1600" dirty="0"/>
          </a:p>
        </p:txBody>
      </p:sp>
      <p:sp>
        <p:nvSpPr>
          <p:cNvPr id="17" name="BlokTextu 16"/>
          <p:cNvSpPr txBox="1"/>
          <p:nvPr/>
        </p:nvSpPr>
        <p:spPr>
          <a:xfrm>
            <a:off x="3694586" y="4106650"/>
            <a:ext cx="1896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bez </a:t>
            </a:r>
            <a:r>
              <a:rPr lang="sk-SK" sz="1600" dirty="0" err="1"/>
              <a:t>eID</a:t>
            </a:r>
            <a:endParaRPr lang="sk-S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priamo na ÚPVS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cez </a:t>
            </a:r>
            <a:r>
              <a:rPr lang="sk-SK" sz="1600" dirty="0"/>
              <a:t>výpravňu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679193" y="4060484"/>
            <a:ext cx="1812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ZEP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/>
              <a:t>KEPe</a:t>
            </a:r>
            <a:endParaRPr lang="sk-S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mandátny </a:t>
            </a:r>
            <a:r>
              <a:rPr lang="sk-SK" sz="1600" dirty="0" err="1"/>
              <a:t>cert</a:t>
            </a:r>
            <a:r>
              <a:rPr lang="sk-SK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časová </a:t>
            </a:r>
            <a:r>
              <a:rPr lang="sk-SK" sz="1600" dirty="0"/>
              <a:t>pečiatka</a:t>
            </a:r>
          </a:p>
          <a:p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662179" y="4106650"/>
            <a:ext cx="1896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Správu registratúry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register FO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register PO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register adries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0" grpId="0" build="p" animBg="1"/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 bwMode="auto">
          <a:xfrm>
            <a:off x="1008857" y="527844"/>
            <a:ext cx="5277644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63" tIns="60963" rIns="60963" bIns="60963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r>
              <a:rPr lang="sk-SK" altLang="sk-SK" sz="2800" b="1" dirty="0">
                <a:solidFill>
                  <a:srgbClr val="006EB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Benefity integrácie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63" y="1487056"/>
            <a:ext cx="9848273" cy="44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 smtClean="0"/>
              <a:t>Marian Halinkovič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dirty="0" err="1" smtClean="0"/>
              <a:t>marian</a:t>
            </a:r>
            <a:r>
              <a:rPr lang="en-US" dirty="0" smtClean="0"/>
              <a:t>_halinkovic@datalan.sk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 smtClean="0"/>
              <a:t>ĎAKUJEM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9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2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061938" cy="42148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eSchr</a:t>
            </a:r>
            <a:r>
              <a:rPr lang="sk-SK" cap="none" dirty="0" err="1" smtClean="0"/>
              <a:t>ánka</a:t>
            </a:r>
            <a:r>
              <a:rPr lang="sk-SK" cap="none" dirty="0" smtClean="0"/>
              <a:t> ÚPVS</a:t>
            </a:r>
            <a:endParaRPr lang="sk-SK" cap="none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cap="none" dirty="0" smtClean="0"/>
              <a:t>Komunikácia s ÚPVS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3" y="1391488"/>
            <a:ext cx="4091468" cy="3446417"/>
          </a:xfrm>
          <a:prstGeom prst="rect">
            <a:avLst/>
          </a:prstGeom>
        </p:spPr>
      </p:pic>
      <p:pic>
        <p:nvPicPr>
          <p:cNvPr id="37" name="Zástupný symbol obrázka 1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0" b="11710"/>
          <a:stretch>
            <a:fillRect/>
          </a:stretch>
        </p:blipFill>
        <p:spPr>
          <a:xfrm>
            <a:off x="7712888" y="1392525"/>
            <a:ext cx="3082925" cy="1482725"/>
          </a:xfrm>
          <a:prstGeom prst="rect">
            <a:avLst/>
          </a:prstGeom>
        </p:spPr>
      </p:pic>
      <p:grpSp>
        <p:nvGrpSpPr>
          <p:cNvPr id="38" name="Skupina 37"/>
          <p:cNvGrpSpPr/>
          <p:nvPr/>
        </p:nvGrpSpPr>
        <p:grpSpPr>
          <a:xfrm>
            <a:off x="7616283" y="4561576"/>
            <a:ext cx="711513" cy="432316"/>
            <a:chOff x="6537325" y="3702050"/>
            <a:chExt cx="1069975" cy="584201"/>
          </a:xfrm>
          <a:solidFill>
            <a:srgbClr val="006EB8"/>
          </a:solidFill>
        </p:grpSpPr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6537325" y="3736975"/>
              <a:ext cx="346075" cy="492125"/>
            </a:xfrm>
            <a:custGeom>
              <a:avLst/>
              <a:gdLst>
                <a:gd name="T0" fmla="*/ 0 w 218"/>
                <a:gd name="T1" fmla="*/ 0 h 310"/>
                <a:gd name="T2" fmla="*/ 0 w 218"/>
                <a:gd name="T3" fmla="*/ 310 h 310"/>
                <a:gd name="T4" fmla="*/ 218 w 218"/>
                <a:gd name="T5" fmla="*/ 155 h 310"/>
                <a:gd name="T6" fmla="*/ 0 w 218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10">
                  <a:moveTo>
                    <a:pt x="0" y="0"/>
                  </a:moveTo>
                  <a:lnTo>
                    <a:pt x="0" y="310"/>
                  </a:lnTo>
                  <a:lnTo>
                    <a:pt x="218" y="15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6600825" y="3702050"/>
              <a:ext cx="941388" cy="312738"/>
            </a:xfrm>
            <a:custGeom>
              <a:avLst/>
              <a:gdLst>
                <a:gd name="T0" fmla="*/ 282 w 593"/>
                <a:gd name="T1" fmla="*/ 197 h 197"/>
                <a:gd name="T2" fmla="*/ 313 w 593"/>
                <a:gd name="T3" fmla="*/ 197 h 197"/>
                <a:gd name="T4" fmla="*/ 593 w 593"/>
                <a:gd name="T5" fmla="*/ 0 h 197"/>
                <a:gd name="T6" fmla="*/ 0 w 593"/>
                <a:gd name="T7" fmla="*/ 0 h 197"/>
                <a:gd name="T8" fmla="*/ 282 w 59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7">
                  <a:moveTo>
                    <a:pt x="282" y="197"/>
                  </a:moveTo>
                  <a:lnTo>
                    <a:pt x="313" y="197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28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7258050" y="3736975"/>
              <a:ext cx="349250" cy="492125"/>
            </a:xfrm>
            <a:custGeom>
              <a:avLst/>
              <a:gdLst>
                <a:gd name="T0" fmla="*/ 220 w 220"/>
                <a:gd name="T1" fmla="*/ 310 h 310"/>
                <a:gd name="T2" fmla="*/ 220 w 220"/>
                <a:gd name="T3" fmla="*/ 0 h 310"/>
                <a:gd name="T4" fmla="*/ 0 w 220"/>
                <a:gd name="T5" fmla="*/ 155 h 310"/>
                <a:gd name="T6" fmla="*/ 220 w 220"/>
                <a:gd name="T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10">
                  <a:moveTo>
                    <a:pt x="220" y="310"/>
                  </a:moveTo>
                  <a:lnTo>
                    <a:pt x="220" y="0"/>
                  </a:lnTo>
                  <a:lnTo>
                    <a:pt x="0" y="155"/>
                  </a:lnTo>
                  <a:lnTo>
                    <a:pt x="22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6569075" y="4014787"/>
              <a:ext cx="1028700" cy="271464"/>
            </a:xfrm>
            <a:custGeom>
              <a:avLst/>
              <a:gdLst>
                <a:gd name="T0" fmla="*/ 351 w 648"/>
                <a:gd name="T1" fmla="*/ 33 h 171"/>
                <a:gd name="T2" fmla="*/ 296 w 648"/>
                <a:gd name="T3" fmla="*/ 33 h 171"/>
                <a:gd name="T4" fmla="*/ 244 w 648"/>
                <a:gd name="T5" fmla="*/ 0 h 171"/>
                <a:gd name="T6" fmla="*/ 0 w 648"/>
                <a:gd name="T7" fmla="*/ 171 h 171"/>
                <a:gd name="T8" fmla="*/ 648 w 648"/>
                <a:gd name="T9" fmla="*/ 170 h 171"/>
                <a:gd name="T10" fmla="*/ 405 w 648"/>
                <a:gd name="T11" fmla="*/ 0 h 171"/>
                <a:gd name="T12" fmla="*/ 351 w 648"/>
                <a:gd name="T13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171">
                  <a:moveTo>
                    <a:pt x="351" y="33"/>
                  </a:moveTo>
                  <a:lnTo>
                    <a:pt x="296" y="33"/>
                  </a:lnTo>
                  <a:lnTo>
                    <a:pt x="244" y="0"/>
                  </a:lnTo>
                  <a:lnTo>
                    <a:pt x="0" y="171"/>
                  </a:lnTo>
                  <a:lnTo>
                    <a:pt x="648" y="170"/>
                  </a:lnTo>
                  <a:lnTo>
                    <a:pt x="405" y="0"/>
                  </a:lnTo>
                  <a:lnTo>
                    <a:pt x="35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2620526" y="3040478"/>
            <a:ext cx="711513" cy="432316"/>
            <a:chOff x="6537325" y="3702050"/>
            <a:chExt cx="1069975" cy="584201"/>
          </a:xfrm>
          <a:solidFill>
            <a:srgbClr val="006EB8"/>
          </a:solidFill>
        </p:grpSpPr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6537325" y="3736975"/>
              <a:ext cx="346075" cy="492125"/>
            </a:xfrm>
            <a:custGeom>
              <a:avLst/>
              <a:gdLst>
                <a:gd name="T0" fmla="*/ 0 w 218"/>
                <a:gd name="T1" fmla="*/ 0 h 310"/>
                <a:gd name="T2" fmla="*/ 0 w 218"/>
                <a:gd name="T3" fmla="*/ 310 h 310"/>
                <a:gd name="T4" fmla="*/ 218 w 218"/>
                <a:gd name="T5" fmla="*/ 155 h 310"/>
                <a:gd name="T6" fmla="*/ 0 w 218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10">
                  <a:moveTo>
                    <a:pt x="0" y="0"/>
                  </a:moveTo>
                  <a:lnTo>
                    <a:pt x="0" y="310"/>
                  </a:lnTo>
                  <a:lnTo>
                    <a:pt x="218" y="15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6600825" y="3702050"/>
              <a:ext cx="941388" cy="312738"/>
            </a:xfrm>
            <a:custGeom>
              <a:avLst/>
              <a:gdLst>
                <a:gd name="T0" fmla="*/ 282 w 593"/>
                <a:gd name="T1" fmla="*/ 197 h 197"/>
                <a:gd name="T2" fmla="*/ 313 w 593"/>
                <a:gd name="T3" fmla="*/ 197 h 197"/>
                <a:gd name="T4" fmla="*/ 593 w 593"/>
                <a:gd name="T5" fmla="*/ 0 h 197"/>
                <a:gd name="T6" fmla="*/ 0 w 593"/>
                <a:gd name="T7" fmla="*/ 0 h 197"/>
                <a:gd name="T8" fmla="*/ 282 w 59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7">
                  <a:moveTo>
                    <a:pt x="282" y="197"/>
                  </a:moveTo>
                  <a:lnTo>
                    <a:pt x="313" y="197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28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7258050" y="3736975"/>
              <a:ext cx="349250" cy="492125"/>
            </a:xfrm>
            <a:custGeom>
              <a:avLst/>
              <a:gdLst>
                <a:gd name="T0" fmla="*/ 220 w 220"/>
                <a:gd name="T1" fmla="*/ 310 h 310"/>
                <a:gd name="T2" fmla="*/ 220 w 220"/>
                <a:gd name="T3" fmla="*/ 0 h 310"/>
                <a:gd name="T4" fmla="*/ 0 w 220"/>
                <a:gd name="T5" fmla="*/ 155 h 310"/>
                <a:gd name="T6" fmla="*/ 220 w 220"/>
                <a:gd name="T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10">
                  <a:moveTo>
                    <a:pt x="220" y="310"/>
                  </a:moveTo>
                  <a:lnTo>
                    <a:pt x="220" y="0"/>
                  </a:lnTo>
                  <a:lnTo>
                    <a:pt x="0" y="155"/>
                  </a:lnTo>
                  <a:lnTo>
                    <a:pt x="22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6569075" y="4014787"/>
              <a:ext cx="1028700" cy="271464"/>
            </a:xfrm>
            <a:custGeom>
              <a:avLst/>
              <a:gdLst>
                <a:gd name="T0" fmla="*/ 351 w 648"/>
                <a:gd name="T1" fmla="*/ 33 h 171"/>
                <a:gd name="T2" fmla="*/ 296 w 648"/>
                <a:gd name="T3" fmla="*/ 33 h 171"/>
                <a:gd name="T4" fmla="*/ 244 w 648"/>
                <a:gd name="T5" fmla="*/ 0 h 171"/>
                <a:gd name="T6" fmla="*/ 0 w 648"/>
                <a:gd name="T7" fmla="*/ 171 h 171"/>
                <a:gd name="T8" fmla="*/ 648 w 648"/>
                <a:gd name="T9" fmla="*/ 170 h 171"/>
                <a:gd name="T10" fmla="*/ 405 w 648"/>
                <a:gd name="T11" fmla="*/ 0 h 171"/>
                <a:gd name="T12" fmla="*/ 351 w 648"/>
                <a:gd name="T13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171">
                  <a:moveTo>
                    <a:pt x="351" y="33"/>
                  </a:moveTo>
                  <a:lnTo>
                    <a:pt x="296" y="33"/>
                  </a:lnTo>
                  <a:lnTo>
                    <a:pt x="244" y="0"/>
                  </a:lnTo>
                  <a:lnTo>
                    <a:pt x="0" y="171"/>
                  </a:lnTo>
                  <a:lnTo>
                    <a:pt x="648" y="170"/>
                  </a:lnTo>
                  <a:lnTo>
                    <a:pt x="405" y="0"/>
                  </a:lnTo>
                  <a:lnTo>
                    <a:pt x="35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</p:grpSp>
      <p:sp>
        <p:nvSpPr>
          <p:cNvPr id="48" name="Freeform 27"/>
          <p:cNvSpPr>
            <a:spLocks/>
          </p:cNvSpPr>
          <p:nvPr/>
        </p:nvSpPr>
        <p:spPr bwMode="auto">
          <a:xfrm>
            <a:off x="7712888" y="3982120"/>
            <a:ext cx="518305" cy="577415"/>
          </a:xfrm>
          <a:custGeom>
            <a:avLst/>
            <a:gdLst>
              <a:gd name="T0" fmla="*/ 992 w 992"/>
              <a:gd name="T1" fmla="*/ 999 h 1179"/>
              <a:gd name="T2" fmla="*/ 786 w 992"/>
              <a:gd name="T3" fmla="*/ 752 h 1179"/>
              <a:gd name="T4" fmla="*/ 618 w 992"/>
              <a:gd name="T5" fmla="*/ 579 h 1179"/>
              <a:gd name="T6" fmla="*/ 747 w 992"/>
              <a:gd name="T7" fmla="*/ 436 h 1179"/>
              <a:gd name="T8" fmla="*/ 747 w 992"/>
              <a:gd name="T9" fmla="*/ 330 h 1179"/>
              <a:gd name="T10" fmla="*/ 714 w 992"/>
              <a:gd name="T11" fmla="*/ 306 h 1179"/>
              <a:gd name="T12" fmla="*/ 685 w 992"/>
              <a:gd name="T13" fmla="*/ 66 h 1179"/>
              <a:gd name="T14" fmla="*/ 657 w 992"/>
              <a:gd name="T15" fmla="*/ 59 h 1179"/>
              <a:gd name="T16" fmla="*/ 626 w 992"/>
              <a:gd name="T17" fmla="*/ 61 h 1179"/>
              <a:gd name="T18" fmla="*/ 604 w 992"/>
              <a:gd name="T19" fmla="*/ 57 h 1179"/>
              <a:gd name="T20" fmla="*/ 536 w 992"/>
              <a:gd name="T21" fmla="*/ 0 h 1179"/>
              <a:gd name="T22" fmla="*/ 508 w 992"/>
              <a:gd name="T23" fmla="*/ 0 h 1179"/>
              <a:gd name="T24" fmla="*/ 353 w 992"/>
              <a:gd name="T25" fmla="*/ 40 h 1179"/>
              <a:gd name="T26" fmla="*/ 345 w 992"/>
              <a:gd name="T27" fmla="*/ 43 h 1179"/>
              <a:gd name="T28" fmla="*/ 287 w 992"/>
              <a:gd name="T29" fmla="*/ 92 h 1179"/>
              <a:gd name="T30" fmla="*/ 267 w 992"/>
              <a:gd name="T31" fmla="*/ 213 h 1179"/>
              <a:gd name="T32" fmla="*/ 268 w 992"/>
              <a:gd name="T33" fmla="*/ 301 h 1179"/>
              <a:gd name="T34" fmla="*/ 233 w 992"/>
              <a:gd name="T35" fmla="*/ 370 h 1179"/>
              <a:gd name="T36" fmla="*/ 239 w 992"/>
              <a:gd name="T37" fmla="*/ 418 h 1179"/>
              <a:gd name="T38" fmla="*/ 292 w 992"/>
              <a:gd name="T39" fmla="*/ 476 h 1179"/>
              <a:gd name="T40" fmla="*/ 353 w 992"/>
              <a:gd name="T41" fmla="*/ 565 h 1179"/>
              <a:gd name="T42" fmla="*/ 378 w 992"/>
              <a:gd name="T43" fmla="*/ 581 h 1179"/>
              <a:gd name="T44" fmla="*/ 378 w 992"/>
              <a:gd name="T45" fmla="*/ 675 h 1179"/>
              <a:gd name="T46" fmla="*/ 353 w 992"/>
              <a:gd name="T47" fmla="*/ 703 h 1179"/>
              <a:gd name="T48" fmla="*/ 23 w 992"/>
              <a:gd name="T49" fmla="*/ 857 h 1179"/>
              <a:gd name="T50" fmla="*/ 0 w 992"/>
              <a:gd name="T51" fmla="*/ 992 h 1179"/>
              <a:gd name="T52" fmla="*/ 0 w 992"/>
              <a:gd name="T53" fmla="*/ 993 h 1179"/>
              <a:gd name="T54" fmla="*/ 0 w 992"/>
              <a:gd name="T55" fmla="*/ 1006 h 1179"/>
              <a:gd name="T56" fmla="*/ 0 w 992"/>
              <a:gd name="T57" fmla="*/ 1007 h 1179"/>
              <a:gd name="T58" fmla="*/ 0 w 992"/>
              <a:gd name="T59" fmla="*/ 1007 h 1179"/>
              <a:gd name="T60" fmla="*/ 260 w 992"/>
              <a:gd name="T61" fmla="*/ 1160 h 1179"/>
              <a:gd name="T62" fmla="*/ 263 w 992"/>
              <a:gd name="T63" fmla="*/ 1158 h 1179"/>
              <a:gd name="T64" fmla="*/ 496 w 992"/>
              <a:gd name="T65" fmla="*/ 1179 h 1179"/>
              <a:gd name="T66" fmla="*/ 983 w 992"/>
              <a:gd name="T67" fmla="*/ 1034 h 1179"/>
              <a:gd name="T68" fmla="*/ 991 w 992"/>
              <a:gd name="T69" fmla="*/ 1006 h 1179"/>
              <a:gd name="T70" fmla="*/ 992 w 992"/>
              <a:gd name="T71" fmla="*/ 1006 h 1179"/>
              <a:gd name="T72" fmla="*/ 992 w 992"/>
              <a:gd name="T73" fmla="*/ 1002 h 1179"/>
              <a:gd name="T74" fmla="*/ 992 w 992"/>
              <a:gd name="T75" fmla="*/ 1001 h 1179"/>
              <a:gd name="T76" fmla="*/ 992 w 992"/>
              <a:gd name="T77" fmla="*/ 99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2" h="1179">
                <a:moveTo>
                  <a:pt x="992" y="999"/>
                </a:moveTo>
                <a:cubicBezTo>
                  <a:pt x="991" y="839"/>
                  <a:pt x="906" y="777"/>
                  <a:pt x="786" y="752"/>
                </a:cubicBezTo>
                <a:cubicBezTo>
                  <a:pt x="677" y="729"/>
                  <a:pt x="579" y="725"/>
                  <a:pt x="618" y="579"/>
                </a:cubicBezTo>
                <a:cubicBezTo>
                  <a:pt x="671" y="541"/>
                  <a:pt x="683" y="462"/>
                  <a:pt x="747" y="436"/>
                </a:cubicBezTo>
                <a:cubicBezTo>
                  <a:pt x="752" y="396"/>
                  <a:pt x="750" y="371"/>
                  <a:pt x="747" y="330"/>
                </a:cubicBezTo>
                <a:cubicBezTo>
                  <a:pt x="744" y="315"/>
                  <a:pt x="717" y="322"/>
                  <a:pt x="714" y="306"/>
                </a:cubicBezTo>
                <a:cubicBezTo>
                  <a:pt x="710" y="225"/>
                  <a:pt x="741" y="105"/>
                  <a:pt x="685" y="66"/>
                </a:cubicBezTo>
                <a:cubicBezTo>
                  <a:pt x="676" y="60"/>
                  <a:pt x="667" y="59"/>
                  <a:pt x="657" y="59"/>
                </a:cubicBezTo>
                <a:cubicBezTo>
                  <a:pt x="647" y="59"/>
                  <a:pt x="637" y="61"/>
                  <a:pt x="626" y="61"/>
                </a:cubicBezTo>
                <a:cubicBezTo>
                  <a:pt x="619" y="61"/>
                  <a:pt x="611" y="60"/>
                  <a:pt x="604" y="57"/>
                </a:cubicBezTo>
                <a:cubicBezTo>
                  <a:pt x="572" y="45"/>
                  <a:pt x="571" y="3"/>
                  <a:pt x="536" y="0"/>
                </a:cubicBezTo>
                <a:cubicBezTo>
                  <a:pt x="527" y="0"/>
                  <a:pt x="517" y="0"/>
                  <a:pt x="508" y="0"/>
                </a:cubicBezTo>
                <a:cubicBezTo>
                  <a:pt x="459" y="32"/>
                  <a:pt x="402" y="26"/>
                  <a:pt x="353" y="40"/>
                </a:cubicBezTo>
                <a:cubicBezTo>
                  <a:pt x="350" y="41"/>
                  <a:pt x="347" y="42"/>
                  <a:pt x="345" y="43"/>
                </a:cubicBezTo>
                <a:cubicBezTo>
                  <a:pt x="316" y="52"/>
                  <a:pt x="298" y="69"/>
                  <a:pt x="287" y="92"/>
                </a:cubicBezTo>
                <a:cubicBezTo>
                  <a:pt x="271" y="123"/>
                  <a:pt x="268" y="165"/>
                  <a:pt x="267" y="213"/>
                </a:cubicBezTo>
                <a:cubicBezTo>
                  <a:pt x="267" y="241"/>
                  <a:pt x="268" y="270"/>
                  <a:pt x="268" y="301"/>
                </a:cubicBezTo>
                <a:cubicBezTo>
                  <a:pt x="243" y="315"/>
                  <a:pt x="233" y="342"/>
                  <a:pt x="233" y="370"/>
                </a:cubicBezTo>
                <a:cubicBezTo>
                  <a:pt x="232" y="387"/>
                  <a:pt x="235" y="404"/>
                  <a:pt x="239" y="418"/>
                </a:cubicBezTo>
                <a:cubicBezTo>
                  <a:pt x="248" y="444"/>
                  <a:pt x="272" y="451"/>
                  <a:pt x="292" y="476"/>
                </a:cubicBezTo>
                <a:cubicBezTo>
                  <a:pt x="316" y="504"/>
                  <a:pt x="332" y="544"/>
                  <a:pt x="353" y="565"/>
                </a:cubicBezTo>
                <a:cubicBezTo>
                  <a:pt x="360" y="573"/>
                  <a:pt x="369" y="579"/>
                  <a:pt x="378" y="581"/>
                </a:cubicBezTo>
                <a:cubicBezTo>
                  <a:pt x="378" y="612"/>
                  <a:pt x="378" y="644"/>
                  <a:pt x="378" y="675"/>
                </a:cubicBezTo>
                <a:cubicBezTo>
                  <a:pt x="371" y="686"/>
                  <a:pt x="362" y="695"/>
                  <a:pt x="353" y="703"/>
                </a:cubicBezTo>
                <a:cubicBezTo>
                  <a:pt x="263" y="778"/>
                  <a:pt x="82" y="745"/>
                  <a:pt x="23" y="857"/>
                </a:cubicBezTo>
                <a:cubicBezTo>
                  <a:pt x="6" y="892"/>
                  <a:pt x="10" y="937"/>
                  <a:pt x="0" y="992"/>
                </a:cubicBezTo>
                <a:cubicBezTo>
                  <a:pt x="0" y="992"/>
                  <a:pt x="0" y="993"/>
                  <a:pt x="0" y="993"/>
                </a:cubicBezTo>
                <a:cubicBezTo>
                  <a:pt x="0" y="998"/>
                  <a:pt x="0" y="1002"/>
                  <a:pt x="0" y="1006"/>
                </a:cubicBezTo>
                <a:cubicBezTo>
                  <a:pt x="0" y="1007"/>
                  <a:pt x="0" y="1007"/>
                  <a:pt x="0" y="1007"/>
                </a:cubicBezTo>
                <a:cubicBezTo>
                  <a:pt x="0" y="1007"/>
                  <a:pt x="0" y="1007"/>
                  <a:pt x="0" y="1007"/>
                </a:cubicBezTo>
                <a:cubicBezTo>
                  <a:pt x="5" y="1073"/>
                  <a:pt x="109" y="1130"/>
                  <a:pt x="260" y="1160"/>
                </a:cubicBezTo>
                <a:cubicBezTo>
                  <a:pt x="261" y="1159"/>
                  <a:pt x="262" y="1159"/>
                  <a:pt x="263" y="1158"/>
                </a:cubicBezTo>
                <a:cubicBezTo>
                  <a:pt x="332" y="1172"/>
                  <a:pt x="411" y="1179"/>
                  <a:pt x="496" y="1179"/>
                </a:cubicBezTo>
                <a:cubicBezTo>
                  <a:pt x="739" y="1179"/>
                  <a:pt x="940" y="1117"/>
                  <a:pt x="983" y="1034"/>
                </a:cubicBezTo>
                <a:cubicBezTo>
                  <a:pt x="987" y="1025"/>
                  <a:pt x="991" y="1015"/>
                  <a:pt x="991" y="1006"/>
                </a:cubicBezTo>
                <a:cubicBezTo>
                  <a:pt x="992" y="1006"/>
                  <a:pt x="992" y="1006"/>
                  <a:pt x="992" y="1006"/>
                </a:cubicBezTo>
                <a:cubicBezTo>
                  <a:pt x="992" y="1005"/>
                  <a:pt x="992" y="1003"/>
                  <a:pt x="992" y="1002"/>
                </a:cubicBezTo>
                <a:cubicBezTo>
                  <a:pt x="992" y="1002"/>
                  <a:pt x="992" y="1002"/>
                  <a:pt x="992" y="1001"/>
                </a:cubicBezTo>
                <a:cubicBezTo>
                  <a:pt x="992" y="1000"/>
                  <a:pt x="992" y="1000"/>
                  <a:pt x="992" y="99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cxnSp>
        <p:nvCxnSpPr>
          <p:cNvPr id="54" name="Rovná spojovacia šípka 53"/>
          <p:cNvCxnSpPr>
            <a:stCxn id="37" idx="1"/>
            <a:endCxn id="5" idx="3"/>
          </p:cNvCxnSpPr>
          <p:nvPr/>
        </p:nvCxnSpPr>
        <p:spPr>
          <a:xfrm flipH="1">
            <a:off x="4953201" y="2133888"/>
            <a:ext cx="2759687" cy="9808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ovná spojovacia šípka 54"/>
          <p:cNvCxnSpPr/>
          <p:nvPr/>
        </p:nvCxnSpPr>
        <p:spPr>
          <a:xfrm flipH="1" flipV="1">
            <a:off x="4953201" y="3271907"/>
            <a:ext cx="2726280" cy="74667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Obrázok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119" y="4116849"/>
            <a:ext cx="1621929" cy="85289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897721" y="113398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OVM</a:t>
            </a:r>
            <a:r>
              <a:rPr lang="sk-SK" dirty="0" smtClean="0"/>
              <a:t> - DCOM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8993900" y="374751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</a:t>
            </a:r>
            <a:endParaRPr lang="sk-SK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7615754" y="2887965"/>
            <a:ext cx="711513" cy="432316"/>
            <a:chOff x="6537325" y="3702050"/>
            <a:chExt cx="1069975" cy="584201"/>
          </a:xfrm>
          <a:solidFill>
            <a:srgbClr val="006EB8"/>
          </a:solidFill>
        </p:grpSpPr>
        <p:sp>
          <p:nvSpPr>
            <p:cNvPr id="24" name="Freeform 53"/>
            <p:cNvSpPr>
              <a:spLocks/>
            </p:cNvSpPr>
            <p:nvPr/>
          </p:nvSpPr>
          <p:spPr bwMode="auto">
            <a:xfrm>
              <a:off x="6537325" y="3736975"/>
              <a:ext cx="346075" cy="492125"/>
            </a:xfrm>
            <a:custGeom>
              <a:avLst/>
              <a:gdLst>
                <a:gd name="T0" fmla="*/ 0 w 218"/>
                <a:gd name="T1" fmla="*/ 0 h 310"/>
                <a:gd name="T2" fmla="*/ 0 w 218"/>
                <a:gd name="T3" fmla="*/ 310 h 310"/>
                <a:gd name="T4" fmla="*/ 218 w 218"/>
                <a:gd name="T5" fmla="*/ 155 h 310"/>
                <a:gd name="T6" fmla="*/ 0 w 218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10">
                  <a:moveTo>
                    <a:pt x="0" y="0"/>
                  </a:moveTo>
                  <a:lnTo>
                    <a:pt x="0" y="310"/>
                  </a:lnTo>
                  <a:lnTo>
                    <a:pt x="218" y="15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auto">
            <a:xfrm>
              <a:off x="6600825" y="3702050"/>
              <a:ext cx="941388" cy="312738"/>
            </a:xfrm>
            <a:custGeom>
              <a:avLst/>
              <a:gdLst>
                <a:gd name="T0" fmla="*/ 282 w 593"/>
                <a:gd name="T1" fmla="*/ 197 h 197"/>
                <a:gd name="T2" fmla="*/ 313 w 593"/>
                <a:gd name="T3" fmla="*/ 197 h 197"/>
                <a:gd name="T4" fmla="*/ 593 w 593"/>
                <a:gd name="T5" fmla="*/ 0 h 197"/>
                <a:gd name="T6" fmla="*/ 0 w 593"/>
                <a:gd name="T7" fmla="*/ 0 h 197"/>
                <a:gd name="T8" fmla="*/ 282 w 59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7">
                  <a:moveTo>
                    <a:pt x="282" y="197"/>
                  </a:moveTo>
                  <a:lnTo>
                    <a:pt x="313" y="197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28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auto">
            <a:xfrm>
              <a:off x="7258050" y="3736975"/>
              <a:ext cx="349250" cy="492125"/>
            </a:xfrm>
            <a:custGeom>
              <a:avLst/>
              <a:gdLst>
                <a:gd name="T0" fmla="*/ 220 w 220"/>
                <a:gd name="T1" fmla="*/ 310 h 310"/>
                <a:gd name="T2" fmla="*/ 220 w 220"/>
                <a:gd name="T3" fmla="*/ 0 h 310"/>
                <a:gd name="T4" fmla="*/ 0 w 220"/>
                <a:gd name="T5" fmla="*/ 155 h 310"/>
                <a:gd name="T6" fmla="*/ 220 w 220"/>
                <a:gd name="T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10">
                  <a:moveTo>
                    <a:pt x="220" y="310"/>
                  </a:moveTo>
                  <a:lnTo>
                    <a:pt x="220" y="0"/>
                  </a:lnTo>
                  <a:lnTo>
                    <a:pt x="0" y="155"/>
                  </a:lnTo>
                  <a:lnTo>
                    <a:pt x="22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>
              <a:off x="6569075" y="4014787"/>
              <a:ext cx="1028700" cy="271464"/>
            </a:xfrm>
            <a:custGeom>
              <a:avLst/>
              <a:gdLst>
                <a:gd name="T0" fmla="*/ 351 w 648"/>
                <a:gd name="T1" fmla="*/ 33 h 171"/>
                <a:gd name="T2" fmla="*/ 296 w 648"/>
                <a:gd name="T3" fmla="*/ 33 h 171"/>
                <a:gd name="T4" fmla="*/ 244 w 648"/>
                <a:gd name="T5" fmla="*/ 0 h 171"/>
                <a:gd name="T6" fmla="*/ 0 w 648"/>
                <a:gd name="T7" fmla="*/ 171 h 171"/>
                <a:gd name="T8" fmla="*/ 648 w 648"/>
                <a:gd name="T9" fmla="*/ 170 h 171"/>
                <a:gd name="T10" fmla="*/ 405 w 648"/>
                <a:gd name="T11" fmla="*/ 0 h 171"/>
                <a:gd name="T12" fmla="*/ 351 w 648"/>
                <a:gd name="T13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171">
                  <a:moveTo>
                    <a:pt x="351" y="33"/>
                  </a:moveTo>
                  <a:lnTo>
                    <a:pt x="296" y="33"/>
                  </a:lnTo>
                  <a:lnTo>
                    <a:pt x="244" y="0"/>
                  </a:lnTo>
                  <a:lnTo>
                    <a:pt x="0" y="171"/>
                  </a:lnTo>
                  <a:lnTo>
                    <a:pt x="648" y="170"/>
                  </a:lnTo>
                  <a:lnTo>
                    <a:pt x="405" y="0"/>
                  </a:lnTo>
                  <a:lnTo>
                    <a:pt x="35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4546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40912 0.02384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41185 0.21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40977 -0.22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 bwMode="auto">
          <a:xfrm>
            <a:off x="1008857" y="527844"/>
            <a:ext cx="5163344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63" tIns="60963" rIns="60963" bIns="60963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eaLnBrk="1"/>
            <a:r>
              <a:rPr lang="sk-SK" altLang="sk-SK" sz="2600" b="1" dirty="0">
                <a:solidFill>
                  <a:srgbClr val="006EB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Tvorba a odoslanie podania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943769"/>
            <a:ext cx="7277100" cy="533400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858982" y="1902691"/>
            <a:ext cx="21018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Integr</a:t>
            </a:r>
            <a:r>
              <a:rPr lang="sk-SK" dirty="0" smtClean="0"/>
              <a:t>á</a:t>
            </a:r>
            <a:r>
              <a:rPr lang="en-US" dirty="0" err="1" smtClean="0"/>
              <a:t>cia</a:t>
            </a:r>
            <a:r>
              <a:rPr lang="en-US" dirty="0" smtClean="0"/>
              <a:t> </a:t>
            </a:r>
            <a:r>
              <a:rPr lang="en-US" dirty="0" smtClean="0"/>
              <a:t>DCOM</a:t>
            </a:r>
          </a:p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Prijať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Odoslať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Poskytnúť dáta</a:t>
            </a:r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r>
              <a:rPr lang="sk-SK" dirty="0" smtClean="0"/>
              <a:t>Integrácia DCOM+</a:t>
            </a:r>
          </a:p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Spracovanie</a:t>
            </a:r>
          </a:p>
          <a:p>
            <a:r>
              <a:rPr lang="sk-SK" dirty="0"/>
              <a:t> </a:t>
            </a:r>
            <a:r>
              <a:rPr lang="sk-SK" dirty="0" smtClean="0"/>
              <a:t>    priamo v RK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08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 bwMode="auto">
          <a:xfrm>
            <a:off x="1008857" y="527844"/>
            <a:ext cx="5277644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63" tIns="60963" rIns="60963" bIns="60963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eaLnBrk="1"/>
            <a:r>
              <a:rPr lang="sk-SK" altLang="sk-SK" sz="2600" b="1" dirty="0">
                <a:solidFill>
                  <a:srgbClr val="006EB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Tvorba a odoslanie odpovede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991394"/>
            <a:ext cx="73818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5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061938" cy="421480"/>
          </a:xfrm>
        </p:spPr>
        <p:txBody>
          <a:bodyPr>
            <a:normAutofit fontScale="90000"/>
          </a:bodyPr>
          <a:lstStyle/>
          <a:p>
            <a:r>
              <a:rPr lang="sk-SK" cap="none" dirty="0" err="1" smtClean="0"/>
              <a:t>eDesk</a:t>
            </a:r>
            <a:r>
              <a:rPr lang="sk-SK" cap="none" dirty="0" smtClean="0"/>
              <a:t> v registratúre</a:t>
            </a:r>
            <a:endParaRPr lang="sk-SK" cap="none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cap="none" dirty="0" err="1" smtClean="0"/>
              <a:t>Memphis</a:t>
            </a:r>
            <a:r>
              <a:rPr lang="sk-SK" cap="none" dirty="0" smtClean="0"/>
              <a:t> Správa registratúry</a:t>
            </a:r>
            <a:endParaRPr lang="sk-SK" dirty="0"/>
          </a:p>
        </p:txBody>
      </p:sp>
      <p:pic>
        <p:nvPicPr>
          <p:cNvPr id="23" name="Obrázok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5853" r="78913" b="35087"/>
          <a:stretch/>
        </p:blipFill>
        <p:spPr bwMode="auto">
          <a:xfrm>
            <a:off x="1870361" y="1275556"/>
            <a:ext cx="2685535" cy="48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78" y="1212553"/>
            <a:ext cx="2096399" cy="13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623" y="1195636"/>
            <a:ext cx="2150033" cy="134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 t="11965" b="10719"/>
          <a:stretch/>
        </p:blipFill>
        <p:spPr bwMode="auto">
          <a:xfrm>
            <a:off x="5074778" y="2692623"/>
            <a:ext cx="5568878" cy="34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6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061938" cy="42148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eSchr</a:t>
            </a:r>
            <a:r>
              <a:rPr lang="sk-SK" cap="none" dirty="0" err="1" smtClean="0"/>
              <a:t>ánka</a:t>
            </a:r>
            <a:r>
              <a:rPr lang="sk-SK" cap="none" dirty="0" smtClean="0"/>
              <a:t> ÚPVS</a:t>
            </a:r>
            <a:endParaRPr lang="sk-SK" cap="none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cap="none" dirty="0" err="1"/>
              <a:t>Memphis</a:t>
            </a:r>
            <a:r>
              <a:rPr lang="sk-SK" cap="none" dirty="0"/>
              <a:t> Správa registratúry</a:t>
            </a:r>
            <a:endParaRPr lang="sk-SK" dirty="0"/>
          </a:p>
        </p:txBody>
      </p:sp>
      <p:pic>
        <p:nvPicPr>
          <p:cNvPr id="6" name="Obrázok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31" y="1275556"/>
            <a:ext cx="7586525" cy="468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7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061938" cy="42148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eSchr</a:t>
            </a:r>
            <a:r>
              <a:rPr lang="sk-SK" cap="none" dirty="0" err="1" smtClean="0"/>
              <a:t>ánka</a:t>
            </a:r>
            <a:r>
              <a:rPr lang="sk-SK" cap="none" dirty="0" smtClean="0"/>
              <a:t> ÚPVS</a:t>
            </a:r>
            <a:endParaRPr lang="sk-SK" cap="none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cap="none" dirty="0" err="1"/>
              <a:t>Memphis</a:t>
            </a:r>
            <a:r>
              <a:rPr lang="sk-SK" cap="none" dirty="0"/>
              <a:t> Správa registratúry</a:t>
            </a:r>
            <a:endParaRPr lang="sk-SK" dirty="0"/>
          </a:p>
        </p:txBody>
      </p:sp>
      <p:pic>
        <p:nvPicPr>
          <p:cNvPr id="23" name="Obrázok 17" descr="D:\RK\Dokumentacia\rk_upvs\rk_upvs\upvs_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3" y="1275556"/>
            <a:ext cx="7707163" cy="476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8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061938" cy="42148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e</a:t>
            </a:r>
            <a:r>
              <a:rPr lang="sk-SK" cap="none" dirty="0" smtClean="0"/>
              <a:t>GOV </a:t>
            </a:r>
            <a:r>
              <a:rPr lang="sk-SK" cap="none" dirty="0" err="1" smtClean="0"/>
              <a:t>Connector</a:t>
            </a:r>
            <a:endParaRPr lang="sk-SK" cap="none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cap="none" dirty="0" err="1"/>
              <a:t>eGOV</a:t>
            </a:r>
            <a:r>
              <a:rPr lang="en-US" cap="none" dirty="0"/>
              <a:t> </a:t>
            </a:r>
            <a:r>
              <a:rPr lang="sk-SK" cap="none" dirty="0" err="1"/>
              <a:t>Connector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3" y="1429576"/>
            <a:ext cx="4046252" cy="3408329"/>
          </a:xfrm>
          <a:prstGeom prst="rect">
            <a:avLst/>
          </a:prstGeom>
        </p:spPr>
      </p:pic>
      <p:grpSp>
        <p:nvGrpSpPr>
          <p:cNvPr id="28" name="Skupina 27"/>
          <p:cNvGrpSpPr/>
          <p:nvPr/>
        </p:nvGrpSpPr>
        <p:grpSpPr>
          <a:xfrm>
            <a:off x="2443882" y="3040478"/>
            <a:ext cx="711513" cy="432316"/>
            <a:chOff x="6537325" y="3702050"/>
            <a:chExt cx="1069975" cy="584201"/>
          </a:xfrm>
          <a:solidFill>
            <a:srgbClr val="006EB8"/>
          </a:solidFill>
        </p:grpSpPr>
        <p:sp>
          <p:nvSpPr>
            <p:cNvPr id="29" name="Freeform 53"/>
            <p:cNvSpPr>
              <a:spLocks/>
            </p:cNvSpPr>
            <p:nvPr/>
          </p:nvSpPr>
          <p:spPr bwMode="auto">
            <a:xfrm>
              <a:off x="6537325" y="3736975"/>
              <a:ext cx="346075" cy="492125"/>
            </a:xfrm>
            <a:custGeom>
              <a:avLst/>
              <a:gdLst>
                <a:gd name="T0" fmla="*/ 0 w 218"/>
                <a:gd name="T1" fmla="*/ 0 h 310"/>
                <a:gd name="T2" fmla="*/ 0 w 218"/>
                <a:gd name="T3" fmla="*/ 310 h 310"/>
                <a:gd name="T4" fmla="*/ 218 w 218"/>
                <a:gd name="T5" fmla="*/ 155 h 310"/>
                <a:gd name="T6" fmla="*/ 0 w 218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10">
                  <a:moveTo>
                    <a:pt x="0" y="0"/>
                  </a:moveTo>
                  <a:lnTo>
                    <a:pt x="0" y="310"/>
                  </a:lnTo>
                  <a:lnTo>
                    <a:pt x="218" y="15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30" name="Freeform 54"/>
            <p:cNvSpPr>
              <a:spLocks/>
            </p:cNvSpPr>
            <p:nvPr/>
          </p:nvSpPr>
          <p:spPr bwMode="auto">
            <a:xfrm>
              <a:off x="6600825" y="3702050"/>
              <a:ext cx="941388" cy="312738"/>
            </a:xfrm>
            <a:custGeom>
              <a:avLst/>
              <a:gdLst>
                <a:gd name="T0" fmla="*/ 282 w 593"/>
                <a:gd name="T1" fmla="*/ 197 h 197"/>
                <a:gd name="T2" fmla="*/ 313 w 593"/>
                <a:gd name="T3" fmla="*/ 197 h 197"/>
                <a:gd name="T4" fmla="*/ 593 w 593"/>
                <a:gd name="T5" fmla="*/ 0 h 197"/>
                <a:gd name="T6" fmla="*/ 0 w 593"/>
                <a:gd name="T7" fmla="*/ 0 h 197"/>
                <a:gd name="T8" fmla="*/ 282 w 59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7">
                  <a:moveTo>
                    <a:pt x="282" y="197"/>
                  </a:moveTo>
                  <a:lnTo>
                    <a:pt x="313" y="197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28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31" name="Freeform 55"/>
            <p:cNvSpPr>
              <a:spLocks/>
            </p:cNvSpPr>
            <p:nvPr/>
          </p:nvSpPr>
          <p:spPr bwMode="auto">
            <a:xfrm>
              <a:off x="7258050" y="3736975"/>
              <a:ext cx="349250" cy="492125"/>
            </a:xfrm>
            <a:custGeom>
              <a:avLst/>
              <a:gdLst>
                <a:gd name="T0" fmla="*/ 220 w 220"/>
                <a:gd name="T1" fmla="*/ 310 h 310"/>
                <a:gd name="T2" fmla="*/ 220 w 220"/>
                <a:gd name="T3" fmla="*/ 0 h 310"/>
                <a:gd name="T4" fmla="*/ 0 w 220"/>
                <a:gd name="T5" fmla="*/ 155 h 310"/>
                <a:gd name="T6" fmla="*/ 220 w 220"/>
                <a:gd name="T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10">
                  <a:moveTo>
                    <a:pt x="220" y="310"/>
                  </a:moveTo>
                  <a:lnTo>
                    <a:pt x="220" y="0"/>
                  </a:lnTo>
                  <a:lnTo>
                    <a:pt x="0" y="155"/>
                  </a:lnTo>
                  <a:lnTo>
                    <a:pt x="22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32" name="Freeform 56"/>
            <p:cNvSpPr>
              <a:spLocks/>
            </p:cNvSpPr>
            <p:nvPr/>
          </p:nvSpPr>
          <p:spPr bwMode="auto">
            <a:xfrm>
              <a:off x="6569075" y="4014787"/>
              <a:ext cx="1028700" cy="271464"/>
            </a:xfrm>
            <a:custGeom>
              <a:avLst/>
              <a:gdLst>
                <a:gd name="T0" fmla="*/ 351 w 648"/>
                <a:gd name="T1" fmla="*/ 33 h 171"/>
                <a:gd name="T2" fmla="*/ 296 w 648"/>
                <a:gd name="T3" fmla="*/ 33 h 171"/>
                <a:gd name="T4" fmla="*/ 244 w 648"/>
                <a:gd name="T5" fmla="*/ 0 h 171"/>
                <a:gd name="T6" fmla="*/ 0 w 648"/>
                <a:gd name="T7" fmla="*/ 171 h 171"/>
                <a:gd name="T8" fmla="*/ 648 w 648"/>
                <a:gd name="T9" fmla="*/ 170 h 171"/>
                <a:gd name="T10" fmla="*/ 405 w 648"/>
                <a:gd name="T11" fmla="*/ 0 h 171"/>
                <a:gd name="T12" fmla="*/ 351 w 648"/>
                <a:gd name="T13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171">
                  <a:moveTo>
                    <a:pt x="351" y="33"/>
                  </a:moveTo>
                  <a:lnTo>
                    <a:pt x="296" y="33"/>
                  </a:lnTo>
                  <a:lnTo>
                    <a:pt x="244" y="0"/>
                  </a:lnTo>
                  <a:lnTo>
                    <a:pt x="0" y="171"/>
                  </a:lnTo>
                  <a:lnTo>
                    <a:pt x="648" y="170"/>
                  </a:lnTo>
                  <a:lnTo>
                    <a:pt x="405" y="0"/>
                  </a:lnTo>
                  <a:lnTo>
                    <a:pt x="35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</p:grpSp>
      <p:pic>
        <p:nvPicPr>
          <p:cNvPr id="33" name="Obrázo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95" y="952500"/>
            <a:ext cx="1957892" cy="1146052"/>
          </a:xfrm>
          <a:prstGeom prst="rect">
            <a:avLst/>
          </a:prstGeom>
        </p:spPr>
      </p:pic>
      <p:sp>
        <p:nvSpPr>
          <p:cNvPr id="34" name="BlokTextu 33"/>
          <p:cNvSpPr txBox="1"/>
          <p:nvPr/>
        </p:nvSpPr>
        <p:spPr>
          <a:xfrm>
            <a:off x="5712695" y="1581343"/>
            <a:ext cx="195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eGOV</a:t>
            </a:r>
            <a:r>
              <a:rPr lang="sk-SK" dirty="0" smtClean="0"/>
              <a:t> </a:t>
            </a:r>
            <a:r>
              <a:rPr lang="sk-SK" dirty="0" err="1" smtClean="0"/>
              <a:t>Connector</a:t>
            </a:r>
            <a:endParaRPr lang="sk-SK" dirty="0"/>
          </a:p>
        </p:txBody>
      </p:sp>
      <p:pic>
        <p:nvPicPr>
          <p:cNvPr id="35" name="Zástupný symbol obrázka 1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0" b="11710"/>
          <a:stretch>
            <a:fillRect/>
          </a:stretch>
        </p:blipFill>
        <p:spPr>
          <a:xfrm>
            <a:off x="8195265" y="1429577"/>
            <a:ext cx="3082925" cy="1482725"/>
          </a:xfrm>
          <a:prstGeom prst="rect">
            <a:avLst/>
          </a:prstGeom>
        </p:spPr>
      </p:pic>
      <p:pic>
        <p:nvPicPr>
          <p:cNvPr id="36" name="Zástupný symbol obrázka 15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8" b="33968"/>
          <a:stretch>
            <a:fillRect/>
          </a:stretch>
        </p:blipFill>
        <p:spPr>
          <a:xfrm>
            <a:off x="8195264" y="2912302"/>
            <a:ext cx="3082925" cy="1482725"/>
          </a:xfrm>
          <a:prstGeom prst="rect">
            <a:avLst/>
          </a:prstGeom>
        </p:spPr>
      </p:pic>
      <p:pic>
        <p:nvPicPr>
          <p:cNvPr id="37" name="Zástupný symbol obrázka 12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5" b="13875"/>
          <a:stretch>
            <a:fillRect/>
          </a:stretch>
        </p:blipFill>
        <p:spPr>
          <a:xfrm>
            <a:off x="8195263" y="4395027"/>
            <a:ext cx="3082925" cy="1482725"/>
          </a:xfrm>
          <a:prstGeom prst="rect">
            <a:avLst/>
          </a:prstGeom>
        </p:spPr>
      </p:pic>
      <p:grpSp>
        <p:nvGrpSpPr>
          <p:cNvPr id="46" name="Skupina 45"/>
          <p:cNvGrpSpPr/>
          <p:nvPr/>
        </p:nvGrpSpPr>
        <p:grpSpPr>
          <a:xfrm>
            <a:off x="7483751" y="4816372"/>
            <a:ext cx="711511" cy="432316"/>
            <a:chOff x="6537325" y="3702050"/>
            <a:chExt cx="1069975" cy="584201"/>
          </a:xfrm>
          <a:solidFill>
            <a:srgbClr val="006EB8"/>
          </a:solidFill>
        </p:grpSpPr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6537325" y="3736975"/>
              <a:ext cx="346075" cy="492125"/>
            </a:xfrm>
            <a:custGeom>
              <a:avLst/>
              <a:gdLst>
                <a:gd name="T0" fmla="*/ 0 w 218"/>
                <a:gd name="T1" fmla="*/ 0 h 310"/>
                <a:gd name="T2" fmla="*/ 0 w 218"/>
                <a:gd name="T3" fmla="*/ 310 h 310"/>
                <a:gd name="T4" fmla="*/ 218 w 218"/>
                <a:gd name="T5" fmla="*/ 155 h 310"/>
                <a:gd name="T6" fmla="*/ 0 w 218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10">
                  <a:moveTo>
                    <a:pt x="0" y="0"/>
                  </a:moveTo>
                  <a:lnTo>
                    <a:pt x="0" y="310"/>
                  </a:lnTo>
                  <a:lnTo>
                    <a:pt x="218" y="15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6600825" y="3702050"/>
              <a:ext cx="941388" cy="312738"/>
            </a:xfrm>
            <a:custGeom>
              <a:avLst/>
              <a:gdLst>
                <a:gd name="T0" fmla="*/ 282 w 593"/>
                <a:gd name="T1" fmla="*/ 197 h 197"/>
                <a:gd name="T2" fmla="*/ 313 w 593"/>
                <a:gd name="T3" fmla="*/ 197 h 197"/>
                <a:gd name="T4" fmla="*/ 593 w 593"/>
                <a:gd name="T5" fmla="*/ 0 h 197"/>
                <a:gd name="T6" fmla="*/ 0 w 593"/>
                <a:gd name="T7" fmla="*/ 0 h 197"/>
                <a:gd name="T8" fmla="*/ 282 w 59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7">
                  <a:moveTo>
                    <a:pt x="282" y="197"/>
                  </a:moveTo>
                  <a:lnTo>
                    <a:pt x="313" y="197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28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7258050" y="3736975"/>
              <a:ext cx="349250" cy="492125"/>
            </a:xfrm>
            <a:custGeom>
              <a:avLst/>
              <a:gdLst>
                <a:gd name="T0" fmla="*/ 220 w 220"/>
                <a:gd name="T1" fmla="*/ 310 h 310"/>
                <a:gd name="T2" fmla="*/ 220 w 220"/>
                <a:gd name="T3" fmla="*/ 0 h 310"/>
                <a:gd name="T4" fmla="*/ 0 w 220"/>
                <a:gd name="T5" fmla="*/ 155 h 310"/>
                <a:gd name="T6" fmla="*/ 220 w 220"/>
                <a:gd name="T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10">
                  <a:moveTo>
                    <a:pt x="220" y="310"/>
                  </a:moveTo>
                  <a:lnTo>
                    <a:pt x="220" y="0"/>
                  </a:lnTo>
                  <a:lnTo>
                    <a:pt x="0" y="155"/>
                  </a:lnTo>
                  <a:lnTo>
                    <a:pt x="22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6569075" y="4014787"/>
              <a:ext cx="1028700" cy="271464"/>
            </a:xfrm>
            <a:custGeom>
              <a:avLst/>
              <a:gdLst>
                <a:gd name="T0" fmla="*/ 351 w 648"/>
                <a:gd name="T1" fmla="*/ 33 h 171"/>
                <a:gd name="T2" fmla="*/ 296 w 648"/>
                <a:gd name="T3" fmla="*/ 33 h 171"/>
                <a:gd name="T4" fmla="*/ 244 w 648"/>
                <a:gd name="T5" fmla="*/ 0 h 171"/>
                <a:gd name="T6" fmla="*/ 0 w 648"/>
                <a:gd name="T7" fmla="*/ 171 h 171"/>
                <a:gd name="T8" fmla="*/ 648 w 648"/>
                <a:gd name="T9" fmla="*/ 170 h 171"/>
                <a:gd name="T10" fmla="*/ 405 w 648"/>
                <a:gd name="T11" fmla="*/ 0 h 171"/>
                <a:gd name="T12" fmla="*/ 351 w 648"/>
                <a:gd name="T13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171">
                  <a:moveTo>
                    <a:pt x="351" y="33"/>
                  </a:moveTo>
                  <a:lnTo>
                    <a:pt x="296" y="33"/>
                  </a:lnTo>
                  <a:lnTo>
                    <a:pt x="244" y="0"/>
                  </a:lnTo>
                  <a:lnTo>
                    <a:pt x="0" y="171"/>
                  </a:lnTo>
                  <a:lnTo>
                    <a:pt x="648" y="170"/>
                  </a:lnTo>
                  <a:lnTo>
                    <a:pt x="405" y="0"/>
                  </a:lnTo>
                  <a:lnTo>
                    <a:pt x="35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6335885" y="2095252"/>
            <a:ext cx="711511" cy="432316"/>
            <a:chOff x="6537325" y="3702050"/>
            <a:chExt cx="1069975" cy="584201"/>
          </a:xfrm>
          <a:solidFill>
            <a:srgbClr val="006EB8"/>
          </a:solidFill>
        </p:grpSpPr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6537325" y="3736975"/>
              <a:ext cx="346075" cy="492125"/>
            </a:xfrm>
            <a:custGeom>
              <a:avLst/>
              <a:gdLst>
                <a:gd name="T0" fmla="*/ 0 w 218"/>
                <a:gd name="T1" fmla="*/ 0 h 310"/>
                <a:gd name="T2" fmla="*/ 0 w 218"/>
                <a:gd name="T3" fmla="*/ 310 h 310"/>
                <a:gd name="T4" fmla="*/ 218 w 218"/>
                <a:gd name="T5" fmla="*/ 155 h 310"/>
                <a:gd name="T6" fmla="*/ 0 w 218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10">
                  <a:moveTo>
                    <a:pt x="0" y="0"/>
                  </a:moveTo>
                  <a:lnTo>
                    <a:pt x="0" y="310"/>
                  </a:lnTo>
                  <a:lnTo>
                    <a:pt x="218" y="15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6600825" y="3702050"/>
              <a:ext cx="941388" cy="312738"/>
            </a:xfrm>
            <a:custGeom>
              <a:avLst/>
              <a:gdLst>
                <a:gd name="T0" fmla="*/ 282 w 593"/>
                <a:gd name="T1" fmla="*/ 197 h 197"/>
                <a:gd name="T2" fmla="*/ 313 w 593"/>
                <a:gd name="T3" fmla="*/ 197 h 197"/>
                <a:gd name="T4" fmla="*/ 593 w 593"/>
                <a:gd name="T5" fmla="*/ 0 h 197"/>
                <a:gd name="T6" fmla="*/ 0 w 593"/>
                <a:gd name="T7" fmla="*/ 0 h 197"/>
                <a:gd name="T8" fmla="*/ 282 w 59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7">
                  <a:moveTo>
                    <a:pt x="282" y="197"/>
                  </a:moveTo>
                  <a:lnTo>
                    <a:pt x="313" y="197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28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7258050" y="3736975"/>
              <a:ext cx="349250" cy="492125"/>
            </a:xfrm>
            <a:custGeom>
              <a:avLst/>
              <a:gdLst>
                <a:gd name="T0" fmla="*/ 220 w 220"/>
                <a:gd name="T1" fmla="*/ 310 h 310"/>
                <a:gd name="T2" fmla="*/ 220 w 220"/>
                <a:gd name="T3" fmla="*/ 0 h 310"/>
                <a:gd name="T4" fmla="*/ 0 w 220"/>
                <a:gd name="T5" fmla="*/ 155 h 310"/>
                <a:gd name="T6" fmla="*/ 220 w 220"/>
                <a:gd name="T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10">
                  <a:moveTo>
                    <a:pt x="220" y="310"/>
                  </a:moveTo>
                  <a:lnTo>
                    <a:pt x="220" y="0"/>
                  </a:lnTo>
                  <a:lnTo>
                    <a:pt x="0" y="155"/>
                  </a:lnTo>
                  <a:lnTo>
                    <a:pt x="22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6569075" y="4014787"/>
              <a:ext cx="1028700" cy="271464"/>
            </a:xfrm>
            <a:custGeom>
              <a:avLst/>
              <a:gdLst>
                <a:gd name="T0" fmla="*/ 351 w 648"/>
                <a:gd name="T1" fmla="*/ 33 h 171"/>
                <a:gd name="T2" fmla="*/ 296 w 648"/>
                <a:gd name="T3" fmla="*/ 33 h 171"/>
                <a:gd name="T4" fmla="*/ 244 w 648"/>
                <a:gd name="T5" fmla="*/ 0 h 171"/>
                <a:gd name="T6" fmla="*/ 0 w 648"/>
                <a:gd name="T7" fmla="*/ 171 h 171"/>
                <a:gd name="T8" fmla="*/ 648 w 648"/>
                <a:gd name="T9" fmla="*/ 170 h 171"/>
                <a:gd name="T10" fmla="*/ 405 w 648"/>
                <a:gd name="T11" fmla="*/ 0 h 171"/>
                <a:gd name="T12" fmla="*/ 351 w 648"/>
                <a:gd name="T13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171">
                  <a:moveTo>
                    <a:pt x="351" y="33"/>
                  </a:moveTo>
                  <a:lnTo>
                    <a:pt x="296" y="33"/>
                  </a:lnTo>
                  <a:lnTo>
                    <a:pt x="244" y="0"/>
                  </a:lnTo>
                  <a:lnTo>
                    <a:pt x="0" y="171"/>
                  </a:lnTo>
                  <a:lnTo>
                    <a:pt x="648" y="170"/>
                  </a:lnTo>
                  <a:lnTo>
                    <a:pt x="405" y="0"/>
                  </a:lnTo>
                  <a:lnTo>
                    <a:pt x="35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cxnSp>
        <p:nvCxnSpPr>
          <p:cNvPr id="9" name="Rovná spojovacia šípka 8"/>
          <p:cNvCxnSpPr/>
          <p:nvPr/>
        </p:nvCxnSpPr>
        <p:spPr>
          <a:xfrm flipH="1">
            <a:off x="4907985" y="2095252"/>
            <a:ext cx="1008721" cy="117665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31771 -0.1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71 -0.13889 L 0.41458 -0.1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71 -0.13889 L 0.41276 0.08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71 -0.13889 L 0.41276 0.2625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31927 0.13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9</a:t>
            </a:fld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531020"/>
            <a:ext cx="9061938" cy="42148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e</a:t>
            </a:r>
            <a:r>
              <a:rPr lang="sk-SK" cap="none" dirty="0" smtClean="0"/>
              <a:t>GOV </a:t>
            </a:r>
            <a:r>
              <a:rPr lang="sk-SK" cap="none" dirty="0" err="1" smtClean="0"/>
              <a:t>Connector</a:t>
            </a:r>
            <a:r>
              <a:rPr lang="sk-SK" cap="none" dirty="0" smtClean="0"/>
              <a:t> - Integrácia</a:t>
            </a:r>
            <a:endParaRPr lang="sk-SK" cap="none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cap="none" dirty="0" err="1"/>
              <a:t>eGOV</a:t>
            </a:r>
            <a:r>
              <a:rPr lang="en-US" cap="none" dirty="0"/>
              <a:t> </a:t>
            </a:r>
            <a:r>
              <a:rPr lang="sk-SK" cap="none" dirty="0" err="1"/>
              <a:t>Connector</a:t>
            </a:r>
            <a:endParaRPr lang="sk-SK" dirty="0"/>
          </a:p>
        </p:txBody>
      </p:sp>
      <p:pic>
        <p:nvPicPr>
          <p:cNvPr id="33" name="Obrázo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81" y="1339808"/>
            <a:ext cx="1957892" cy="1146052"/>
          </a:xfrm>
          <a:prstGeom prst="rect">
            <a:avLst/>
          </a:prstGeom>
        </p:spPr>
      </p:pic>
      <p:sp>
        <p:nvSpPr>
          <p:cNvPr id="34" name="BlokTextu 33"/>
          <p:cNvSpPr txBox="1"/>
          <p:nvPr/>
        </p:nvSpPr>
        <p:spPr>
          <a:xfrm>
            <a:off x="839481" y="1958237"/>
            <a:ext cx="195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eGOV</a:t>
            </a:r>
            <a:r>
              <a:rPr lang="sk-SK" dirty="0" smtClean="0"/>
              <a:t> </a:t>
            </a:r>
            <a:r>
              <a:rPr lang="sk-SK" dirty="0" err="1" smtClean="0"/>
              <a:t>Connector</a:t>
            </a:r>
            <a:endParaRPr lang="sk-SK" dirty="0"/>
          </a:p>
        </p:txBody>
      </p:sp>
      <p:pic>
        <p:nvPicPr>
          <p:cNvPr id="35" name="Zástupný symbol obrázka 1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0" b="11710"/>
          <a:stretch>
            <a:fillRect/>
          </a:stretch>
        </p:blipFill>
        <p:spPr>
          <a:xfrm>
            <a:off x="4465171" y="1275556"/>
            <a:ext cx="3082925" cy="1482725"/>
          </a:xfrm>
          <a:prstGeom prst="rect">
            <a:avLst/>
          </a:prstGeom>
        </p:spPr>
      </p:pic>
      <p:pic>
        <p:nvPicPr>
          <p:cNvPr id="36" name="Zástupný symbol obrázka 15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8" b="33968"/>
          <a:stretch>
            <a:fillRect/>
          </a:stretch>
        </p:blipFill>
        <p:spPr>
          <a:xfrm>
            <a:off x="4465170" y="2743937"/>
            <a:ext cx="3082925" cy="1482725"/>
          </a:xfrm>
          <a:prstGeom prst="rect">
            <a:avLst/>
          </a:prstGeom>
        </p:spPr>
      </p:pic>
      <p:pic>
        <p:nvPicPr>
          <p:cNvPr id="37" name="Zástupný symbol obrázka 12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5" b="13875"/>
          <a:stretch>
            <a:fillRect/>
          </a:stretch>
        </p:blipFill>
        <p:spPr>
          <a:xfrm>
            <a:off x="4465170" y="4253254"/>
            <a:ext cx="3082925" cy="1482725"/>
          </a:xfrm>
          <a:prstGeom prst="rect">
            <a:avLst/>
          </a:prstGeom>
        </p:spPr>
      </p:pic>
      <p:grpSp>
        <p:nvGrpSpPr>
          <p:cNvPr id="46" name="Skupina 45"/>
          <p:cNvGrpSpPr/>
          <p:nvPr/>
        </p:nvGrpSpPr>
        <p:grpSpPr>
          <a:xfrm>
            <a:off x="8274479" y="4037096"/>
            <a:ext cx="711511" cy="432316"/>
            <a:chOff x="6537325" y="3702050"/>
            <a:chExt cx="1069975" cy="584201"/>
          </a:xfrm>
          <a:solidFill>
            <a:srgbClr val="006EB8"/>
          </a:solidFill>
        </p:grpSpPr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6537325" y="3736975"/>
              <a:ext cx="346075" cy="492125"/>
            </a:xfrm>
            <a:custGeom>
              <a:avLst/>
              <a:gdLst>
                <a:gd name="T0" fmla="*/ 0 w 218"/>
                <a:gd name="T1" fmla="*/ 0 h 310"/>
                <a:gd name="T2" fmla="*/ 0 w 218"/>
                <a:gd name="T3" fmla="*/ 310 h 310"/>
                <a:gd name="T4" fmla="*/ 218 w 218"/>
                <a:gd name="T5" fmla="*/ 155 h 310"/>
                <a:gd name="T6" fmla="*/ 0 w 218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10">
                  <a:moveTo>
                    <a:pt x="0" y="0"/>
                  </a:moveTo>
                  <a:lnTo>
                    <a:pt x="0" y="310"/>
                  </a:lnTo>
                  <a:lnTo>
                    <a:pt x="218" y="15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6600825" y="3702050"/>
              <a:ext cx="941388" cy="312738"/>
            </a:xfrm>
            <a:custGeom>
              <a:avLst/>
              <a:gdLst>
                <a:gd name="T0" fmla="*/ 282 w 593"/>
                <a:gd name="T1" fmla="*/ 197 h 197"/>
                <a:gd name="T2" fmla="*/ 313 w 593"/>
                <a:gd name="T3" fmla="*/ 197 h 197"/>
                <a:gd name="T4" fmla="*/ 593 w 593"/>
                <a:gd name="T5" fmla="*/ 0 h 197"/>
                <a:gd name="T6" fmla="*/ 0 w 593"/>
                <a:gd name="T7" fmla="*/ 0 h 197"/>
                <a:gd name="T8" fmla="*/ 282 w 59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7">
                  <a:moveTo>
                    <a:pt x="282" y="197"/>
                  </a:moveTo>
                  <a:lnTo>
                    <a:pt x="313" y="197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28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7258050" y="3736975"/>
              <a:ext cx="349250" cy="492125"/>
            </a:xfrm>
            <a:custGeom>
              <a:avLst/>
              <a:gdLst>
                <a:gd name="T0" fmla="*/ 220 w 220"/>
                <a:gd name="T1" fmla="*/ 310 h 310"/>
                <a:gd name="T2" fmla="*/ 220 w 220"/>
                <a:gd name="T3" fmla="*/ 0 h 310"/>
                <a:gd name="T4" fmla="*/ 0 w 220"/>
                <a:gd name="T5" fmla="*/ 155 h 310"/>
                <a:gd name="T6" fmla="*/ 220 w 220"/>
                <a:gd name="T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10">
                  <a:moveTo>
                    <a:pt x="220" y="310"/>
                  </a:moveTo>
                  <a:lnTo>
                    <a:pt x="220" y="0"/>
                  </a:lnTo>
                  <a:lnTo>
                    <a:pt x="0" y="155"/>
                  </a:lnTo>
                  <a:lnTo>
                    <a:pt x="22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6569075" y="4014787"/>
              <a:ext cx="1028700" cy="271464"/>
            </a:xfrm>
            <a:custGeom>
              <a:avLst/>
              <a:gdLst>
                <a:gd name="T0" fmla="*/ 351 w 648"/>
                <a:gd name="T1" fmla="*/ 33 h 171"/>
                <a:gd name="T2" fmla="*/ 296 w 648"/>
                <a:gd name="T3" fmla="*/ 33 h 171"/>
                <a:gd name="T4" fmla="*/ 244 w 648"/>
                <a:gd name="T5" fmla="*/ 0 h 171"/>
                <a:gd name="T6" fmla="*/ 0 w 648"/>
                <a:gd name="T7" fmla="*/ 171 h 171"/>
                <a:gd name="T8" fmla="*/ 648 w 648"/>
                <a:gd name="T9" fmla="*/ 170 h 171"/>
                <a:gd name="T10" fmla="*/ 405 w 648"/>
                <a:gd name="T11" fmla="*/ 0 h 171"/>
                <a:gd name="T12" fmla="*/ 351 w 648"/>
                <a:gd name="T13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171">
                  <a:moveTo>
                    <a:pt x="351" y="33"/>
                  </a:moveTo>
                  <a:lnTo>
                    <a:pt x="296" y="33"/>
                  </a:lnTo>
                  <a:lnTo>
                    <a:pt x="244" y="0"/>
                  </a:lnTo>
                  <a:lnTo>
                    <a:pt x="0" y="171"/>
                  </a:lnTo>
                  <a:lnTo>
                    <a:pt x="648" y="170"/>
                  </a:lnTo>
                  <a:lnTo>
                    <a:pt x="405" y="0"/>
                  </a:lnTo>
                  <a:lnTo>
                    <a:pt x="35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cxnSp>
        <p:nvCxnSpPr>
          <p:cNvPr id="7" name="Rovná spojovacia šípka 6"/>
          <p:cNvCxnSpPr/>
          <p:nvPr/>
        </p:nvCxnSpPr>
        <p:spPr>
          <a:xfrm flipV="1">
            <a:off x="2797373" y="2130015"/>
            <a:ext cx="1667797" cy="1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>
            <a:endCxn id="36" idx="1"/>
          </p:cNvCxnSpPr>
          <p:nvPr/>
        </p:nvCxnSpPr>
        <p:spPr>
          <a:xfrm>
            <a:off x="2797373" y="2151529"/>
            <a:ext cx="1667797" cy="133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stCxn id="34" idx="3"/>
            <a:endCxn id="37" idx="1"/>
          </p:cNvCxnSpPr>
          <p:nvPr/>
        </p:nvCxnSpPr>
        <p:spPr>
          <a:xfrm>
            <a:off x="2797373" y="2142903"/>
            <a:ext cx="1667797" cy="2851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ĺžnik 12"/>
          <p:cNvSpPr/>
          <p:nvPr/>
        </p:nvSpPr>
        <p:spPr>
          <a:xfrm>
            <a:off x="7656668" y="2151529"/>
            <a:ext cx="1947134" cy="224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Spr</a:t>
            </a:r>
            <a:r>
              <a:rPr lang="sk-SK" dirty="0" err="1" smtClean="0"/>
              <a:t>áva</a:t>
            </a:r>
            <a:r>
              <a:rPr lang="sk-SK" dirty="0" smtClean="0"/>
              <a:t> registratúry</a:t>
            </a:r>
          </a:p>
          <a:p>
            <a:pPr algn="ctr"/>
            <a:r>
              <a:rPr lang="sk-SK" dirty="0" err="1" smtClean="0"/>
              <a:t>Memphis</a:t>
            </a:r>
            <a:endParaRPr lang="en-US" dirty="0" smtClean="0"/>
          </a:p>
          <a:p>
            <a:pPr algn="ctr"/>
            <a:r>
              <a:rPr lang="en-US" dirty="0"/>
              <a:t>E</a:t>
            </a:r>
            <a:r>
              <a:rPr lang="sk-SK" dirty="0"/>
              <a:t>-</a:t>
            </a:r>
            <a:r>
              <a:rPr lang="en-US" dirty="0" err="1"/>
              <a:t>formul</a:t>
            </a:r>
            <a:r>
              <a:rPr lang="sk-SK" dirty="0" smtClean="0"/>
              <a:t>áre</a:t>
            </a:r>
            <a:endParaRPr lang="sk-SK" dirty="0"/>
          </a:p>
        </p:txBody>
      </p:sp>
      <p:sp>
        <p:nvSpPr>
          <p:cNvPr id="56" name="Zaoblený obdĺžnik 55"/>
          <p:cNvSpPr/>
          <p:nvPr/>
        </p:nvSpPr>
        <p:spPr>
          <a:xfrm>
            <a:off x="9777353" y="894182"/>
            <a:ext cx="1947134" cy="5025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IS</a:t>
            </a:r>
          </a:p>
          <a:p>
            <a:pPr algn="ctr"/>
            <a:r>
              <a:rPr lang="en-US" sz="2800" dirty="0" err="1" smtClean="0"/>
              <a:t>Korwin</a:t>
            </a:r>
            <a:endParaRPr lang="en-US" sz="2800" dirty="0" smtClean="0"/>
          </a:p>
        </p:txBody>
      </p:sp>
      <p:grpSp>
        <p:nvGrpSpPr>
          <p:cNvPr id="62" name="Skupina 61"/>
          <p:cNvGrpSpPr/>
          <p:nvPr/>
        </p:nvGrpSpPr>
        <p:grpSpPr>
          <a:xfrm>
            <a:off x="8254843" y="2369279"/>
            <a:ext cx="711513" cy="432316"/>
            <a:chOff x="6537325" y="3702050"/>
            <a:chExt cx="1069975" cy="584201"/>
          </a:xfrm>
          <a:solidFill>
            <a:srgbClr val="006EB8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6537325" y="3736975"/>
              <a:ext cx="346075" cy="492125"/>
            </a:xfrm>
            <a:custGeom>
              <a:avLst/>
              <a:gdLst>
                <a:gd name="T0" fmla="*/ 0 w 218"/>
                <a:gd name="T1" fmla="*/ 0 h 310"/>
                <a:gd name="T2" fmla="*/ 0 w 218"/>
                <a:gd name="T3" fmla="*/ 310 h 310"/>
                <a:gd name="T4" fmla="*/ 218 w 218"/>
                <a:gd name="T5" fmla="*/ 155 h 310"/>
                <a:gd name="T6" fmla="*/ 0 w 218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10">
                  <a:moveTo>
                    <a:pt x="0" y="0"/>
                  </a:moveTo>
                  <a:lnTo>
                    <a:pt x="0" y="310"/>
                  </a:lnTo>
                  <a:lnTo>
                    <a:pt x="218" y="15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6600825" y="3702050"/>
              <a:ext cx="941388" cy="312738"/>
            </a:xfrm>
            <a:custGeom>
              <a:avLst/>
              <a:gdLst>
                <a:gd name="T0" fmla="*/ 282 w 593"/>
                <a:gd name="T1" fmla="*/ 197 h 197"/>
                <a:gd name="T2" fmla="*/ 313 w 593"/>
                <a:gd name="T3" fmla="*/ 197 h 197"/>
                <a:gd name="T4" fmla="*/ 593 w 593"/>
                <a:gd name="T5" fmla="*/ 0 h 197"/>
                <a:gd name="T6" fmla="*/ 0 w 593"/>
                <a:gd name="T7" fmla="*/ 0 h 197"/>
                <a:gd name="T8" fmla="*/ 282 w 59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7">
                  <a:moveTo>
                    <a:pt x="282" y="197"/>
                  </a:moveTo>
                  <a:lnTo>
                    <a:pt x="313" y="197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28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7258050" y="3736975"/>
              <a:ext cx="349250" cy="492125"/>
            </a:xfrm>
            <a:custGeom>
              <a:avLst/>
              <a:gdLst>
                <a:gd name="T0" fmla="*/ 220 w 220"/>
                <a:gd name="T1" fmla="*/ 310 h 310"/>
                <a:gd name="T2" fmla="*/ 220 w 220"/>
                <a:gd name="T3" fmla="*/ 0 h 310"/>
                <a:gd name="T4" fmla="*/ 0 w 220"/>
                <a:gd name="T5" fmla="*/ 155 h 310"/>
                <a:gd name="T6" fmla="*/ 220 w 220"/>
                <a:gd name="T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10">
                  <a:moveTo>
                    <a:pt x="220" y="310"/>
                  </a:moveTo>
                  <a:lnTo>
                    <a:pt x="220" y="0"/>
                  </a:lnTo>
                  <a:lnTo>
                    <a:pt x="0" y="155"/>
                  </a:lnTo>
                  <a:lnTo>
                    <a:pt x="22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6569075" y="4014787"/>
              <a:ext cx="1028700" cy="271464"/>
            </a:xfrm>
            <a:custGeom>
              <a:avLst/>
              <a:gdLst>
                <a:gd name="T0" fmla="*/ 351 w 648"/>
                <a:gd name="T1" fmla="*/ 33 h 171"/>
                <a:gd name="T2" fmla="*/ 296 w 648"/>
                <a:gd name="T3" fmla="*/ 33 h 171"/>
                <a:gd name="T4" fmla="*/ 244 w 648"/>
                <a:gd name="T5" fmla="*/ 0 h 171"/>
                <a:gd name="T6" fmla="*/ 0 w 648"/>
                <a:gd name="T7" fmla="*/ 171 h 171"/>
                <a:gd name="T8" fmla="*/ 648 w 648"/>
                <a:gd name="T9" fmla="*/ 170 h 171"/>
                <a:gd name="T10" fmla="*/ 405 w 648"/>
                <a:gd name="T11" fmla="*/ 0 h 171"/>
                <a:gd name="T12" fmla="*/ 351 w 648"/>
                <a:gd name="T13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171">
                  <a:moveTo>
                    <a:pt x="351" y="33"/>
                  </a:moveTo>
                  <a:lnTo>
                    <a:pt x="296" y="33"/>
                  </a:lnTo>
                  <a:lnTo>
                    <a:pt x="244" y="0"/>
                  </a:lnTo>
                  <a:lnTo>
                    <a:pt x="0" y="171"/>
                  </a:lnTo>
                  <a:lnTo>
                    <a:pt x="648" y="170"/>
                  </a:lnTo>
                  <a:lnTo>
                    <a:pt x="405" y="0"/>
                  </a:lnTo>
                  <a:lnTo>
                    <a:pt x="35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sk-S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k-SK"/>
            </a:p>
          </p:txBody>
        </p:sp>
      </p:grpSp>
      <p:sp>
        <p:nvSpPr>
          <p:cNvPr id="5" name="Šípka doprava 4"/>
          <p:cNvSpPr/>
          <p:nvPr/>
        </p:nvSpPr>
        <p:spPr>
          <a:xfrm>
            <a:off x="9603802" y="3324113"/>
            <a:ext cx="173550" cy="333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13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29726 0.10833 L -0.29648 -0.11296 L -0.63607 -0.24445 " pathEditMode="relative" rAng="0" ptsTypes="AAAA">
                                      <p:cBhvr>
                                        <p:cTn id="6" dur="5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1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9049 -1.85185E-6 C 0.13112 -1.85185E-6 0.18125 0.07523 0.18125 0.13658 L 0.18125 0.2740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loha s logom DATAL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dloha bez loga DATAL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144</Words>
  <Application>Microsoft Office PowerPoint</Application>
  <PresentationFormat>Širokouhlá</PresentationFormat>
  <Paragraphs>70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Arial Regular</vt:lpstr>
      <vt:lpstr>Calibri</vt:lpstr>
      <vt:lpstr>Helvetica</vt:lpstr>
      <vt:lpstr>Roboto Light</vt:lpstr>
      <vt:lpstr>Roboto Regular</vt:lpstr>
      <vt:lpstr>Wingdings</vt:lpstr>
      <vt:lpstr>Predloha s logom DATALAN</vt:lpstr>
      <vt:lpstr>Predloha bez loga DATALAN</vt:lpstr>
      <vt:lpstr>Prezentácia programu PowerPoint</vt:lpstr>
      <vt:lpstr>eSchránka ÚPVS</vt:lpstr>
      <vt:lpstr>Prezentácia programu PowerPoint</vt:lpstr>
      <vt:lpstr>Prezentácia programu PowerPoint</vt:lpstr>
      <vt:lpstr>eDesk v registratúre</vt:lpstr>
      <vt:lpstr>eSchránka ÚPVS</vt:lpstr>
      <vt:lpstr>eSchránka ÚPVS</vt:lpstr>
      <vt:lpstr>eGOV Connector</vt:lpstr>
      <vt:lpstr>eGOV Connector - Integrácia</vt:lpstr>
      <vt:lpstr>Zhrnutie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Klein Erik</dc:creator>
  <cp:lastModifiedBy>Majo</cp:lastModifiedBy>
  <cp:revision>283</cp:revision>
  <dcterms:created xsi:type="dcterms:W3CDTF">2017-08-17T08:52:57Z</dcterms:created>
  <dcterms:modified xsi:type="dcterms:W3CDTF">2017-10-19T09:07:41Z</dcterms:modified>
</cp:coreProperties>
</file>