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  <p:sldMasterId id="214748367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9" r:id="rId7"/>
    <p:sldId id="271" r:id="rId8"/>
    <p:sldId id="270" r:id="rId9"/>
    <p:sldId id="258" r:id="rId10"/>
    <p:sldId id="259" r:id="rId11"/>
    <p:sldId id="260" r:id="rId12"/>
    <p:sldId id="262" r:id="rId13"/>
    <p:sldId id="261" r:id="rId14"/>
    <p:sldId id="264" r:id="rId15"/>
    <p:sldId id="265" r:id="rId16"/>
    <p:sldId id="267" r:id="rId17"/>
    <p:sldId id="268" r:id="rId18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7" autoAdjust="0"/>
    <p:restoredTop sz="94660"/>
  </p:normalViewPr>
  <p:slideViewPr>
    <p:cSldViewPr>
      <p:cViewPr varScale="1">
        <p:scale>
          <a:sx n="66" d="100"/>
          <a:sy n="66" d="100"/>
        </p:scale>
        <p:origin x="14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9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13C62-336C-4E08-8352-0C9360078B1F}" type="datetimeFigureOut">
              <a:rPr lang="sk-SK" smtClean="0"/>
              <a:pPr/>
              <a:t>6. 10. 2015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94E5-D71C-4B71-A169-BA114DDC32F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09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F547-E536-4B38-A488-90D33A58E7CA}" type="datetimeFigureOut">
              <a:rPr lang="sk-SK" smtClean="0"/>
              <a:pPr/>
              <a:t>6. 10. 2015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A7EC2-9C47-4470-AE91-970E7EEF44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29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880580"/>
            <a:ext cx="7920880" cy="559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Podnázov prezentácie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772816"/>
            <a:ext cx="7920880" cy="936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4149080"/>
            <a:ext cx="3600000" cy="360000"/>
          </a:xfrm>
          <a:prstGeom prst="rect">
            <a:avLst/>
          </a:prstGeom>
          <a:solidFill>
            <a:srgbClr val="FFBD00"/>
          </a:solidFill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pPr lvl="0"/>
            <a:r>
              <a:rPr lang="sk-SK" dirty="0" smtClean="0"/>
              <a:t>Meno prezentujúceho</a:t>
            </a:r>
            <a:endParaRPr lang="en-US" dirty="0"/>
          </a:p>
        </p:txBody>
      </p:sp>
      <p:pic>
        <p:nvPicPr>
          <p:cNvPr id="12" name="Picture 11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32138" y="5589240"/>
            <a:ext cx="2880022" cy="36058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Dátum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50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10" name="Picture 9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880580"/>
            <a:ext cx="7920880" cy="559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Podnázov prezentácie</a:t>
            </a:r>
            <a:endParaRPr lang="sk-SK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772816"/>
            <a:ext cx="7920880" cy="936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4149080"/>
            <a:ext cx="3600000" cy="360000"/>
          </a:xfrm>
          <a:prstGeom prst="rect">
            <a:avLst/>
          </a:prstGeom>
          <a:solidFill>
            <a:srgbClr val="FFBD00"/>
          </a:solidFill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pPr lvl="0"/>
            <a:r>
              <a:rPr lang="sk-SK" dirty="0" smtClean="0"/>
              <a:t>Meno prezentujúceho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32138" y="5589240"/>
            <a:ext cx="2880022" cy="36058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>
                <a:solidFill>
                  <a:srgbClr val="000000"/>
                </a:solidFill>
              </a:defRPr>
            </a:lvl1pPr>
          </a:lstStyle>
          <a:p>
            <a:pPr lvl="0"/>
            <a:r>
              <a:rPr lang="sk-SK" dirty="0" smtClean="0"/>
              <a:t>Dátum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4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68760"/>
            <a:ext cx="8568000" cy="49685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ážky viac úro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68760"/>
            <a:ext cx="8568000" cy="4968552"/>
          </a:xfrm>
          <a:prstGeom prst="rect">
            <a:avLst/>
          </a:prstGeom>
        </p:spPr>
      </p:pic>
      <p:cxnSp>
        <p:nvCxnSpPr>
          <p:cNvPr id="5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chemeClr val="tx1"/>
                </a:solidFill>
              </a:defRPr>
            </a:lvl1pPr>
            <a:lvl2pPr marL="742950" indent="-285750">
              <a:buClr>
                <a:srgbClr val="FFBD00"/>
              </a:buClr>
              <a:buSzPct val="130000"/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4pPr>
            <a:lvl5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2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916832"/>
            <a:ext cx="8568000" cy="43204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980728"/>
            <a:ext cx="8568000" cy="648072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sk-SK" dirty="0" smtClean="0"/>
              <a:t>Podnadpis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1772816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" y="1916832"/>
            <a:ext cx="8568000" cy="4320480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68760"/>
            <a:ext cx="8568000" cy="496855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400"/>
            </a:lvl1pPr>
            <a:lvl2pPr marL="742950" indent="-285750">
              <a:buClr>
                <a:srgbClr val="FFBD00"/>
              </a:buClr>
              <a:buSzPct val="120000"/>
              <a:buFont typeface="Arial"/>
              <a:buChar char="•"/>
              <a:defRPr sz="2000"/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/>
            </a:lvl3pPr>
            <a:lvl4pPr marL="1600200" indent="-228600">
              <a:buClr>
                <a:srgbClr val="FFBD00"/>
              </a:buClr>
              <a:buSzPct val="100000"/>
              <a:buFont typeface="Lucida Grande"/>
              <a:buChar char="−"/>
              <a:defRPr sz="2000"/>
            </a:lvl4pPr>
            <a:lvl5pPr marL="2057400" indent="-228600">
              <a:buSzPct val="100000"/>
              <a:buFontTx/>
              <a:buBlip>
                <a:blip r:embed="rId4"/>
              </a:buBlip>
              <a:defRPr sz="2400"/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  <p:cxnSp>
        <p:nvCxnSpPr>
          <p:cNvPr id="9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68760"/>
            <a:ext cx="8568000" cy="4968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1267200"/>
            <a:ext cx="8568000" cy="4970112"/>
          </a:xfrm>
          <a:prstGeom prst="rect">
            <a:avLst/>
          </a:prstGeom>
        </p:spPr>
        <p:txBody>
          <a:bodyPr lIns="180000" tIns="108000" rIns="180000"/>
          <a:lstStyle/>
          <a:p>
            <a:r>
              <a:rPr lang="en-US" dirty="0" err="1" smtClean="0"/>
              <a:t>Vložte</a:t>
            </a:r>
            <a:r>
              <a:rPr lang="en-US" dirty="0" smtClean="0"/>
              <a:t> </a:t>
            </a:r>
            <a:r>
              <a:rPr lang="en-US" dirty="0" err="1" smtClean="0"/>
              <a:t>obrázok</a:t>
            </a:r>
            <a:endParaRPr lang="en-US" dirty="0"/>
          </a:p>
        </p:txBody>
      </p:sp>
      <p:cxnSp>
        <p:nvCxnSpPr>
          <p:cNvPr id="11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68760"/>
            <a:ext cx="8568000" cy="4968552"/>
          </a:xfrm>
          <a:prstGeom prst="rect">
            <a:avLst/>
          </a:prstGeom>
        </p:spPr>
      </p:pic>
      <p:cxnSp>
        <p:nvCxnSpPr>
          <p:cNvPr id="10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4008" y="1268760"/>
            <a:ext cx="4211992" cy="4968552"/>
          </a:xfrm>
          <a:prstGeom prst="rect">
            <a:avLst/>
          </a:prstGeom>
        </p:spPr>
        <p:txBody>
          <a:bodyPr tIns="108000" rIns="180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3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88000" y="1268760"/>
            <a:ext cx="4211992" cy="4968552"/>
          </a:xfrm>
          <a:prstGeom prst="rect">
            <a:avLst/>
          </a:prstGeom>
        </p:spPr>
        <p:txBody>
          <a:bodyPr lIns="180000" tIns="108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3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4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a dakov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50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2852936"/>
            <a:ext cx="6623269" cy="105613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Text na koniec</a:t>
            </a:r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6" name="Picture 5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 bez l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68760"/>
            <a:ext cx="8568000" cy="496855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solidFill>
            <a:srgbClr val="FFBD00"/>
          </a:solidFill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880580"/>
            <a:ext cx="7920880" cy="559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Podnázov prezentácie</a:t>
            </a:r>
            <a:endParaRPr lang="sk-SK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772816"/>
            <a:ext cx="7920880" cy="936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Názov prezentácie</a:t>
            </a:r>
            <a:endParaRPr lang="sk-SK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4149080"/>
            <a:ext cx="3600000" cy="360000"/>
          </a:xfrm>
          <a:prstGeom prst="rect">
            <a:avLst/>
          </a:prstGeom>
          <a:solidFill>
            <a:srgbClr val="FFBD00"/>
          </a:solidFill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pPr lvl="0"/>
            <a:r>
              <a:rPr lang="sk-SK" dirty="0" smtClean="0"/>
              <a:t>Meno prezentujúceho</a:t>
            </a:r>
            <a:endParaRPr lang="en-US" dirty="0"/>
          </a:p>
        </p:txBody>
      </p:sp>
      <p:pic>
        <p:nvPicPr>
          <p:cNvPr id="19" name="Picture 18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32138" y="5589240"/>
            <a:ext cx="2880022" cy="36058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Dátum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4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64736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72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 viac úrovní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720000"/>
          </a:xfrm>
          <a:prstGeom prst="rect">
            <a:avLst/>
          </a:prstGeom>
        </p:spPr>
      </p:pic>
      <p:cxnSp>
        <p:nvCxnSpPr>
          <p:cNvPr id="5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chemeClr val="tx1"/>
                </a:solidFill>
              </a:defRPr>
            </a:lvl1pPr>
            <a:lvl2pPr marL="742950" indent="-285750">
              <a:buClr>
                <a:srgbClr val="FFBD00"/>
              </a:buClr>
              <a:buSzPct val="130000"/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4pPr>
            <a:lvl5pPr>
              <a:buClr>
                <a:srgbClr val="FFBD00"/>
              </a:buCl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8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60648"/>
            <a:ext cx="8568000" cy="136815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980728"/>
            <a:ext cx="8568000" cy="648072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Podnadpis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1772816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" y="1916832"/>
            <a:ext cx="8568000" cy="4320480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74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720000"/>
          </a:xfrm>
          <a:prstGeom prst="rect">
            <a:avLst/>
          </a:prstGeom>
        </p:spPr>
      </p:pic>
      <p:cxnSp>
        <p:nvCxnSpPr>
          <p:cNvPr id="9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400"/>
            </a:lvl1pPr>
            <a:lvl2pPr marL="742950" indent="-285750">
              <a:buClr>
                <a:srgbClr val="FFBD00"/>
              </a:buClr>
              <a:buSzPct val="120000"/>
              <a:buFont typeface="Arial"/>
              <a:buChar char="•"/>
              <a:defRPr sz="2000"/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/>
            </a:lvl3pPr>
            <a:lvl4pPr marL="1600200" indent="-228600">
              <a:buClr>
                <a:srgbClr val="FFBD00"/>
              </a:buClr>
              <a:buSzPct val="100000"/>
              <a:buFont typeface="Lucida Grande"/>
              <a:buChar char="−"/>
              <a:defRPr sz="2000"/>
            </a:lvl4pPr>
            <a:lvl5pPr marL="2057400" indent="-228600">
              <a:buSzPct val="100000"/>
              <a:buFontTx/>
              <a:buBlip>
                <a:blip r:embed="rId4"/>
              </a:buBlip>
              <a:defRPr sz="2400"/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1267200"/>
            <a:ext cx="8568000" cy="4970112"/>
          </a:xfrm>
          <a:prstGeom prst="rect">
            <a:avLst/>
          </a:prstGeom>
        </p:spPr>
        <p:txBody>
          <a:bodyPr lIns="180000" rIns="180000"/>
          <a:lstStyle/>
          <a:p>
            <a:r>
              <a:rPr lang="en-US" dirty="0" err="1" smtClean="0"/>
              <a:t>Vložte</a:t>
            </a:r>
            <a:r>
              <a:rPr lang="en-US" dirty="0" smtClean="0"/>
              <a:t> </a:t>
            </a:r>
            <a:r>
              <a:rPr lang="en-US" dirty="0" err="1" smtClean="0"/>
              <a:t>obrázok</a:t>
            </a:r>
            <a:endParaRPr lang="en-US" dirty="0"/>
          </a:p>
        </p:txBody>
      </p:sp>
      <p:pic>
        <p:nvPicPr>
          <p:cNvPr id="6" name="Picture 5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720000"/>
          </a:xfrm>
          <a:prstGeom prst="rect">
            <a:avLst/>
          </a:prstGeom>
        </p:spPr>
      </p:pic>
      <p:cxnSp>
        <p:nvCxnSpPr>
          <p:cNvPr id="7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2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4008" y="1268760"/>
            <a:ext cx="4211992" cy="5040560"/>
          </a:xfrm>
          <a:prstGeom prst="rect">
            <a:avLst/>
          </a:prstGeom>
        </p:spPr>
        <p:txBody>
          <a:bodyPr rIns="180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2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88000" y="1268760"/>
            <a:ext cx="4211992" cy="5040560"/>
          </a:xfrm>
          <a:prstGeom prst="rect">
            <a:avLst/>
          </a:prstGeom>
        </p:spPr>
        <p:txBody>
          <a:bodyPr lIns="180000">
            <a:normAutofit/>
          </a:bodyPr>
          <a:lstStyle>
            <a:lvl1pPr>
              <a:defRPr sz="2400"/>
            </a:lvl1pPr>
            <a:lvl2pPr marL="742950" indent="-285750">
              <a:buSzPct val="100000"/>
              <a:buFontTx/>
              <a:buBlip>
                <a:blip r:embed="rId2"/>
              </a:buBlip>
              <a:defRPr sz="2400"/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/>
            </a:lvl3pPr>
            <a:lvl4pPr>
              <a:buClr>
                <a:srgbClr val="FFBD00"/>
              </a:buClr>
              <a:defRPr sz="2400"/>
            </a:lvl4pPr>
            <a:lvl5pPr>
              <a:buClr>
                <a:srgbClr val="FFBD00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odre-pozadie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720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a dakov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2852936"/>
            <a:ext cx="6623269" cy="105613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Text na koniec</a:t>
            </a:r>
            <a:endParaRPr lang="sk-SK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12" name="Picture 11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 bez l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re-pozadi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720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tIns="108000" rIns="180000"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  <a:noFill/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9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8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 viac úro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1pPr>
            <a:lvl2pPr marL="742950" indent="-285750">
              <a:buClr>
                <a:srgbClr val="FFBD00"/>
              </a:buClr>
              <a:buSzPct val="130000"/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>
              <a:buClr>
                <a:srgbClr val="FFBD00"/>
              </a:buClr>
              <a:defRPr sz="2000" baseline="0">
                <a:solidFill>
                  <a:schemeClr val="bg1"/>
                </a:solidFill>
              </a:defRPr>
            </a:lvl4pPr>
            <a:lvl5pPr>
              <a:buClr>
                <a:srgbClr val="FFBD00"/>
              </a:buClr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4"/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/>
          </a:p>
        </p:txBody>
      </p:sp>
      <p:cxnSp>
        <p:nvCxnSpPr>
          <p:cNvPr id="9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64736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50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4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9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5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9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6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5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0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16832"/>
            <a:ext cx="8568000" cy="4320480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>
              <a:buClr>
                <a:srgbClr val="FFBD00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FFBD00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Rovná spojnica 8"/>
          <p:cNvCxnSpPr/>
          <p:nvPr userDrawn="1"/>
        </p:nvCxnSpPr>
        <p:spPr>
          <a:xfrm flipV="1">
            <a:off x="468000" y="1772816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20000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052736"/>
            <a:ext cx="8568000" cy="648072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2800" b="0">
                <a:solidFill>
                  <a:srgbClr val="FFBD00"/>
                </a:solidFill>
              </a:defRPr>
            </a:lvl1pPr>
          </a:lstStyle>
          <a:p>
            <a:pPr lvl="0"/>
            <a:r>
              <a:rPr lang="sk-SK" dirty="0" smtClean="0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1pPr>
            <a:lvl2pPr marL="742950" indent="-285750">
              <a:buClr>
                <a:srgbClr val="FFBD00"/>
              </a:buClr>
              <a:buSzPct val="120000"/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Clr>
                <a:srgbClr val="FFBD00"/>
              </a:buClr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BD00"/>
              </a:buClr>
              <a:buSzPct val="100000"/>
              <a:buFont typeface="Lucida Grande"/>
              <a:buChar char="−"/>
              <a:defRPr sz="2000">
                <a:solidFill>
                  <a:schemeClr val="bg1"/>
                </a:solidFill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Prvá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1"/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2"/>
            <a:r>
              <a:rPr lang="en-US" dirty="0" err="1" smtClean="0"/>
              <a:t>Tretia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  <a:p>
            <a:pPr lvl="3"/>
            <a:r>
              <a:rPr lang="en-US" dirty="0" err="1" smtClean="0"/>
              <a:t>Štvrtá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endParaRPr lang="en-US" dirty="0" smtClean="0"/>
          </a:p>
        </p:txBody>
      </p:sp>
      <p:cxnSp>
        <p:nvCxnSpPr>
          <p:cNvPr id="9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88000"/>
            <a:ext cx="8568000" cy="764736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6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cxnSp>
        <p:nvCxnSpPr>
          <p:cNvPr id="7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1267200"/>
            <a:ext cx="8568000" cy="4970112"/>
          </a:xfrm>
          <a:prstGeom prst="rect">
            <a:avLst/>
          </a:prstGeom>
        </p:spPr>
        <p:txBody>
          <a:bodyPr lIns="180000" rIns="18000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Vložte</a:t>
            </a:r>
            <a:r>
              <a:rPr lang="en-US" dirty="0" smtClean="0"/>
              <a:t> </a:t>
            </a:r>
            <a:r>
              <a:rPr lang="en-US" dirty="0" err="1" smtClean="0"/>
              <a:t>obrázok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288000"/>
            <a:ext cx="8568000" cy="764736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cxnSp>
        <p:nvCxnSpPr>
          <p:cNvPr id="10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4008" y="1268760"/>
            <a:ext cx="4211992" cy="4968552"/>
          </a:xfrm>
          <a:prstGeom prst="rect">
            <a:avLst/>
          </a:prstGeom>
        </p:spPr>
        <p:txBody>
          <a:bodyPr rIns="180000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FFFFFF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rgbClr val="FFFFFF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rgbClr val="FFFFFF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88000" y="1268760"/>
            <a:ext cx="4211992" cy="4968552"/>
          </a:xfrm>
          <a:prstGeom prst="rect">
            <a:avLst/>
          </a:prstGeom>
        </p:spPr>
        <p:txBody>
          <a:bodyPr lIns="180000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FFFFFF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rgbClr val="FFFFFF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rgbClr val="FFFFFF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8568000" cy="764736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a dakov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2852936"/>
            <a:ext cx="6623269" cy="105613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Text na koniec</a:t>
            </a:r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8" name="Picture 7" descr="domen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 bez l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e-poza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8000"/>
            <a:ext cx="8568000" cy="594931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8000" y="1268760"/>
            <a:ext cx="8568000" cy="4968552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BD00"/>
              </a:buClr>
              <a:buSzPct val="120000"/>
              <a:buFont typeface="Arial"/>
              <a:buChar char="•"/>
              <a:defRPr sz="2400">
                <a:solidFill>
                  <a:schemeClr val="bg1"/>
                </a:solidFill>
              </a:defRPr>
            </a:lvl3pPr>
            <a:lvl4pPr>
              <a:buClr>
                <a:srgbClr val="FFBD00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rgbClr val="FFBD00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Rovná spojnica 8"/>
          <p:cNvCxnSpPr/>
          <p:nvPr userDrawn="1"/>
        </p:nvCxnSpPr>
        <p:spPr>
          <a:xfrm flipV="1">
            <a:off x="468000" y="1134000"/>
            <a:ext cx="8208000" cy="12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8568000" cy="764736"/>
          </a:xfrm>
          <a:prstGeom prst="rect">
            <a:avLst/>
          </a:prstGeom>
        </p:spPr>
        <p:txBody>
          <a:bodyPr lIns="180000" rIns="180000" anchor="ctr" anchorCtr="0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dirty="0" smtClean="0"/>
              <a:t>Nadpis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10" name="Picture 9" descr="domeny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9" r:id="rId2"/>
    <p:sldLayoutId id="2147483707" r:id="rId3"/>
    <p:sldLayoutId id="2147483690" r:id="rId4"/>
    <p:sldLayoutId id="2147483666" r:id="rId5"/>
    <p:sldLayoutId id="2147483664" r:id="rId6"/>
    <p:sldLayoutId id="2147483661" r:id="rId7"/>
    <p:sldLayoutId id="2147483662" r:id="rId8"/>
    <p:sldLayoutId id="214748370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7" name="Picture 6" descr="domeny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8" r:id="rId3"/>
    <p:sldLayoutId id="2147483693" r:id="rId4"/>
    <p:sldLayoutId id="2147483685" r:id="rId5"/>
    <p:sldLayoutId id="2147483686" r:id="rId6"/>
    <p:sldLayoutId id="2147483687" r:id="rId7"/>
    <p:sldLayoutId id="2147483688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47800" y="6453336"/>
            <a:ext cx="2108200" cy="254000"/>
          </a:xfrm>
          <a:prstGeom prst="rect">
            <a:avLst/>
          </a:prstGeom>
        </p:spPr>
      </p:pic>
      <p:pic>
        <p:nvPicPr>
          <p:cNvPr id="6" name="Picture 5" descr="domeny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6480000"/>
            <a:ext cx="2401200" cy="1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9" r:id="rId3"/>
    <p:sldLayoutId id="2147483697" r:id="rId4"/>
    <p:sldLayoutId id="2147483700" r:id="rId5"/>
    <p:sldLayoutId id="2147483701" r:id="rId6"/>
    <p:sldLayoutId id="2147483702" r:id="rId7"/>
    <p:sldLayoutId id="2147483703" r:id="rId8"/>
    <p:sldLayoutId id="214748370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32BA-B898-3748-BE1C-5C26E61ABE4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DD0-DF12-D24D-B5E2-51A63C69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eZastupiteľstvo</a:t>
            </a:r>
            <a:r>
              <a:rPr lang="sk-SK" dirty="0" smtClean="0"/>
              <a:t> a </a:t>
            </a:r>
            <a:r>
              <a:rPr lang="sk-SK" dirty="0" err="1" smtClean="0"/>
              <a:t>eVoting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Mestské </a:t>
            </a:r>
            <a:r>
              <a:rPr lang="pl-PL" dirty="0"/>
              <a:t>a obecné zastupiteľstvo DIGITÁLNE od A-Z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Ingrid </a:t>
            </a:r>
            <a:r>
              <a:rPr lang="sk-SK" dirty="0" err="1" smtClean="0"/>
              <a:t>Gandiová</a:t>
            </a:r>
            <a:r>
              <a:rPr lang="sk-SK" dirty="0" smtClean="0"/>
              <a:t>, Ján </a:t>
            </a:r>
            <a:r>
              <a:rPr lang="sk-SK" dirty="0" err="1" smtClean="0"/>
              <a:t>Vaculčiak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6.10.2015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Výsledky rokovania</a:t>
            </a:r>
            <a:endParaRPr lang="sk-SK" dirty="0"/>
          </a:p>
        </p:txBody>
      </p:sp>
      <p:pic>
        <p:nvPicPr>
          <p:cNvPr id="39" name="Zástupný symbol obsahu 38"/>
          <p:cNvPicPr>
            <a:picLocks noGrp="1"/>
          </p:cNvPicPr>
          <p:nvPr>
            <p:ph idx="1"/>
          </p:nvPr>
        </p:nvPicPr>
        <p:blipFill rotWithShape="1">
          <a:blip r:embed="rId2"/>
          <a:srcRect t="8492" r="2542" b="5154"/>
          <a:stretch/>
        </p:blipFill>
        <p:spPr bwMode="auto">
          <a:xfrm>
            <a:off x="434037" y="1862073"/>
            <a:ext cx="8352928" cy="4321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Evidencia uznesení</a:t>
            </a:r>
            <a:endParaRPr lang="sk-SK" dirty="0"/>
          </a:p>
        </p:txBody>
      </p:sp>
      <p:sp>
        <p:nvSpPr>
          <p:cNvPr id="30" name="Obdĺžnik 29"/>
          <p:cNvSpPr/>
          <p:nvPr/>
        </p:nvSpPr>
        <p:spPr>
          <a:xfrm flipV="1">
            <a:off x="5015230" y="3444240"/>
            <a:ext cx="339090" cy="6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52" y="2348880"/>
            <a:ext cx="8306613" cy="28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Výsledky rokovania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Evidencia úloh</a:t>
            </a:r>
            <a:endParaRPr lang="sk-SK" dirty="0"/>
          </a:p>
        </p:txBody>
      </p:sp>
      <p:sp>
        <p:nvSpPr>
          <p:cNvPr id="28" name="Obdĺžnik 27"/>
          <p:cNvSpPr/>
          <p:nvPr/>
        </p:nvSpPr>
        <p:spPr>
          <a:xfrm flipV="1">
            <a:off x="2362835" y="3743325"/>
            <a:ext cx="706120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5146" name="Obrázok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97125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ĺžnik 29"/>
          <p:cNvSpPr/>
          <p:nvPr/>
        </p:nvSpPr>
        <p:spPr>
          <a:xfrm flipV="1">
            <a:off x="5015230" y="3444240"/>
            <a:ext cx="339090" cy="6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5147" name="Obrázok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574925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Obrázok 1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749550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Obrázok 1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927350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Obrázok 2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105150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Obrázok 2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298825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6" y="1916832"/>
            <a:ext cx="8395247" cy="356242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32" y="1954614"/>
            <a:ext cx="8366838" cy="36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Výsledky rokovania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Zverejňovanie </a:t>
            </a:r>
            <a:endParaRPr lang="sk-SK" dirty="0"/>
          </a:p>
        </p:txBody>
      </p:sp>
      <p:sp>
        <p:nvSpPr>
          <p:cNvPr id="28" name="Obdĺžnik 27"/>
          <p:cNvSpPr/>
          <p:nvPr/>
        </p:nvSpPr>
        <p:spPr>
          <a:xfrm flipV="1">
            <a:off x="2362835" y="3743325"/>
            <a:ext cx="706120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5146" name="Obrázok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97125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ĺžnik 29"/>
          <p:cNvSpPr/>
          <p:nvPr/>
        </p:nvSpPr>
        <p:spPr>
          <a:xfrm flipV="1">
            <a:off x="5015230" y="3444240"/>
            <a:ext cx="339090" cy="6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5147" name="Obrázok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574925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Obrázok 1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749550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Obrázok 1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927350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Obrázok 2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105150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Obrázok 2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298825"/>
            <a:ext cx="78740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639" y="2364439"/>
            <a:ext cx="8380721" cy="26498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711540"/>
            <a:ext cx="5340297" cy="44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sk-SK" sz="1000" dirty="0" smtClean="0"/>
          </a:p>
          <a:p>
            <a:pPr>
              <a:spcBef>
                <a:spcPts val="0"/>
              </a:spcBef>
            </a:pPr>
            <a:r>
              <a:rPr lang="sk-SK" sz="1800" b="1" dirty="0" smtClean="0"/>
              <a:t>	Digitálne zastupiteľstvo - VUC</a:t>
            </a:r>
          </a:p>
          <a:p>
            <a:pPr marL="400050" lvl="1" indent="0">
              <a:spcBef>
                <a:spcPts val="0"/>
              </a:spcBef>
              <a:buNone/>
            </a:pPr>
            <a:endParaRPr lang="sk-SK" sz="1000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sk-SK" sz="1800" dirty="0" smtClean="0"/>
              <a:t>		Banskobystrický samosprávny kraj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sk-SK" sz="1800" dirty="0" smtClean="0"/>
              <a:t>		Nitriansky samosprávny kraj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sk-SK" sz="1800" dirty="0" smtClean="0"/>
              <a:t>		Žilinský samosprávny kraj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sk-SK" sz="1800" dirty="0" smtClean="0"/>
              <a:t>		Trnavský samosprávny kraj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sk-SK" sz="1800" dirty="0" smtClean="0"/>
              <a:t>		Bratislavský samosprávny kraj</a:t>
            </a:r>
          </a:p>
          <a:p>
            <a:pPr>
              <a:spcBef>
                <a:spcPts val="0"/>
              </a:spcBef>
            </a:pPr>
            <a:endParaRPr lang="sk-SK" sz="1500" b="1" dirty="0" smtClean="0"/>
          </a:p>
          <a:p>
            <a:pPr>
              <a:spcBef>
                <a:spcPts val="0"/>
              </a:spcBef>
            </a:pPr>
            <a:r>
              <a:rPr lang="sk-SK" sz="1800" b="1" dirty="0" smtClean="0"/>
              <a:t>	Digitálne zastupiteľstvo - Mestá a obce</a:t>
            </a:r>
          </a:p>
          <a:p>
            <a:pPr marL="360000" lvl="1" indent="0">
              <a:spcBef>
                <a:spcPts val="0"/>
              </a:spcBef>
              <a:buNone/>
            </a:pPr>
            <a:endParaRPr lang="sk-SK" sz="1000" dirty="0" smtClean="0"/>
          </a:p>
          <a:p>
            <a:pPr marL="360000" lvl="1" indent="0">
              <a:spcBef>
                <a:spcPts val="600"/>
              </a:spcBef>
              <a:buNone/>
            </a:pPr>
            <a:r>
              <a:rPr lang="sk-SK" sz="1800" dirty="0" smtClean="0"/>
              <a:t>		Spišská nová Ves</a:t>
            </a:r>
          </a:p>
          <a:p>
            <a:pPr marL="360000" lvl="1" indent="0">
              <a:spcBef>
                <a:spcPts val="600"/>
              </a:spcBef>
              <a:buNone/>
            </a:pPr>
            <a:r>
              <a:rPr lang="sk-SK" sz="1800" dirty="0" smtClean="0"/>
              <a:t>		Hurbanovo</a:t>
            </a:r>
          </a:p>
          <a:p>
            <a:pPr marL="360000" lvl="1" indent="0">
              <a:spcBef>
                <a:spcPts val="600"/>
              </a:spcBef>
              <a:buNone/>
            </a:pPr>
            <a:r>
              <a:rPr lang="sk-SK" sz="1800" dirty="0" smtClean="0"/>
              <a:t>		Prešov</a:t>
            </a:r>
          </a:p>
          <a:p>
            <a:pPr marL="360000" lvl="1" indent="0">
              <a:spcBef>
                <a:spcPts val="600"/>
              </a:spcBef>
              <a:buNone/>
            </a:pPr>
            <a:r>
              <a:rPr lang="sk-SK" sz="1800" b="1" dirty="0" smtClean="0"/>
              <a:t>		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Referencie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7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12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a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Digitálne mesto</a:t>
            </a:r>
            <a:endParaRPr lang="sk-SK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227066" cy="51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Tx/>
              <a:buBlip>
                <a:blip r:embed="rId2"/>
              </a:buBlip>
            </a:pPr>
            <a:r>
              <a:rPr lang="sk-SK" dirty="0">
                <a:solidFill>
                  <a:prstClr val="white"/>
                </a:solidFill>
              </a:rPr>
              <a:t>k</a:t>
            </a:r>
            <a:r>
              <a:rPr lang="sk-SK" dirty="0" smtClean="0">
                <a:solidFill>
                  <a:prstClr val="white"/>
                </a:solidFill>
              </a:rPr>
              <a:t>omplexná evidencia materiálov a ich príloh na jednom mieste =&gt; archív materiálov za všetky volebné obdobia</a:t>
            </a:r>
          </a:p>
          <a:p>
            <a:pPr lvl="0">
              <a:buSzTx/>
              <a:buBlip>
                <a:blip r:embed="rId2"/>
              </a:buBlip>
            </a:pPr>
            <a:endParaRPr lang="sk-SK" dirty="0">
              <a:solidFill>
                <a:prstClr val="white"/>
              </a:solidFill>
            </a:endParaRPr>
          </a:p>
          <a:p>
            <a:pPr lvl="0">
              <a:buSzTx/>
              <a:buBlip>
                <a:blip r:embed="rId2"/>
              </a:buBlip>
            </a:pPr>
            <a:r>
              <a:rPr lang="sk-SK" sz="2500" dirty="0">
                <a:solidFill>
                  <a:prstClr val="white"/>
                </a:solidFill>
              </a:rPr>
              <a:t>notifikácia mailom určeným adresátom o vybraných akciách – (pridanie materiálu, pridanie pripomienky k materiálu</a:t>
            </a:r>
            <a:r>
              <a:rPr lang="sk-SK" sz="2500" dirty="0" smtClean="0">
                <a:solidFill>
                  <a:prstClr val="white"/>
                </a:solidFill>
              </a:rPr>
              <a:t>...)</a:t>
            </a:r>
            <a:endParaRPr lang="sk-SK" dirty="0" smtClean="0">
              <a:solidFill>
                <a:prstClr val="white"/>
              </a:solidFill>
            </a:endParaRPr>
          </a:p>
          <a:p>
            <a:pPr marL="0" lvl="0" indent="0">
              <a:buSzTx/>
              <a:buNone/>
            </a:pPr>
            <a:endParaRPr lang="sk-SK" dirty="0" smtClean="0">
              <a:solidFill>
                <a:prstClr val="white"/>
              </a:solidFill>
            </a:endParaRPr>
          </a:p>
          <a:p>
            <a:pPr lvl="0">
              <a:buSzTx/>
              <a:buBlip>
                <a:blip r:embed="rId2"/>
              </a:buBlip>
            </a:pPr>
            <a:r>
              <a:rPr lang="sk-SK" dirty="0" smtClean="0"/>
              <a:t>používateľom nastaviteľný schvaľovací </a:t>
            </a:r>
            <a:r>
              <a:rPr lang="sk-SK" dirty="0"/>
              <a:t>proces na </a:t>
            </a:r>
            <a:r>
              <a:rPr lang="sk-SK" dirty="0" smtClean="0"/>
              <a:t>materiáli </a:t>
            </a:r>
          </a:p>
          <a:p>
            <a:pPr lvl="1">
              <a:buSzTx/>
              <a:buBlip>
                <a:blip r:embed="rId2"/>
              </a:buBlip>
            </a:pPr>
            <a:r>
              <a:rPr lang="sk-SK" dirty="0" smtClean="0">
                <a:solidFill>
                  <a:prstClr val="white"/>
                </a:solidFill>
              </a:rPr>
              <a:t>možnosť </a:t>
            </a:r>
            <a:r>
              <a:rPr lang="sk-SK" dirty="0">
                <a:solidFill>
                  <a:prstClr val="white"/>
                </a:solidFill>
              </a:rPr>
              <a:t>sledovania postupnosti </a:t>
            </a:r>
            <a:r>
              <a:rPr lang="sk-SK" dirty="0" smtClean="0">
                <a:solidFill>
                  <a:prstClr val="white"/>
                </a:solidFill>
              </a:rPr>
              <a:t>schvaľovania materiálu</a:t>
            </a:r>
            <a:endParaRPr lang="sk-SK" dirty="0">
              <a:solidFill>
                <a:prstClr val="white"/>
              </a:solidFill>
            </a:endParaRPr>
          </a:p>
          <a:p>
            <a:pPr lvl="1">
              <a:buSzTx/>
              <a:buBlip>
                <a:blip r:embed="rId2"/>
              </a:buBlip>
            </a:pPr>
            <a:r>
              <a:rPr lang="sk-SK" dirty="0" smtClean="0">
                <a:solidFill>
                  <a:prstClr val="white"/>
                </a:solidFill>
              </a:rPr>
              <a:t>mailová notifikácia </a:t>
            </a:r>
            <a:r>
              <a:rPr lang="sk-SK" dirty="0">
                <a:solidFill>
                  <a:prstClr val="white"/>
                </a:solidFill>
              </a:rPr>
              <a:t>pre </a:t>
            </a:r>
            <a:r>
              <a:rPr lang="sk-SK" dirty="0" smtClean="0">
                <a:solidFill>
                  <a:prstClr val="white"/>
                </a:solidFill>
              </a:rPr>
              <a:t>nasledujúceho schvaľovateľa</a:t>
            </a:r>
            <a:endParaRPr lang="sk-SK" dirty="0">
              <a:solidFill>
                <a:prstClr val="white"/>
              </a:solidFill>
            </a:endParaRPr>
          </a:p>
          <a:p>
            <a:pPr lvl="1">
              <a:buSzTx/>
              <a:buBlip>
                <a:blip r:embed="rId2"/>
              </a:buBlip>
            </a:pPr>
            <a:r>
              <a:rPr lang="sk-SK" dirty="0" smtClean="0">
                <a:solidFill>
                  <a:prstClr val="white"/>
                </a:solidFill>
              </a:rPr>
              <a:t>filtrovanie materiálov čakajúcich </a:t>
            </a:r>
            <a:r>
              <a:rPr lang="sk-SK" dirty="0">
                <a:solidFill>
                  <a:prstClr val="white"/>
                </a:solidFill>
              </a:rPr>
              <a:t>na podpis </a:t>
            </a:r>
            <a:r>
              <a:rPr lang="sk-SK" dirty="0" smtClean="0">
                <a:solidFill>
                  <a:prstClr val="white"/>
                </a:solidFill>
              </a:rPr>
              <a:t>prihláseného používateľa</a:t>
            </a:r>
          </a:p>
          <a:p>
            <a:pPr marL="0" lvl="0" indent="0">
              <a:buSzTx/>
              <a:buNone/>
            </a:pPr>
            <a:endParaRPr lang="sk-SK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Digitálne zastupiteľstvo</a:t>
            </a:r>
            <a:endParaRPr lang="sk-SK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8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Tx/>
              <a:buBlip>
                <a:blip r:embed="rId2"/>
              </a:buBlip>
            </a:pPr>
            <a:r>
              <a:rPr lang="sk-SK" dirty="0">
                <a:solidFill>
                  <a:prstClr val="white"/>
                </a:solidFill>
              </a:rPr>
              <a:t>t</a:t>
            </a:r>
            <a:r>
              <a:rPr lang="sk-SK" dirty="0" smtClean="0">
                <a:solidFill>
                  <a:prstClr val="white"/>
                </a:solidFill>
              </a:rPr>
              <a:t>vorba </a:t>
            </a:r>
            <a:r>
              <a:rPr lang="sk-SK" dirty="0">
                <a:solidFill>
                  <a:prstClr val="white"/>
                </a:solidFill>
              </a:rPr>
              <a:t>programov, pozvánok a zápisníc zo zasadnutí, spracovanie a evidencia uznesení</a:t>
            </a:r>
          </a:p>
          <a:p>
            <a:pPr lvl="1">
              <a:buSzTx/>
              <a:buBlip>
                <a:blip r:embed="rId2"/>
              </a:buBlip>
            </a:pPr>
            <a:r>
              <a:rPr lang="sk-SK" dirty="0"/>
              <a:t>fulltextové vyhľadávanie v textoch uznesení, filtrovanie podľa zadaného slova </a:t>
            </a:r>
            <a:endParaRPr lang="sk-SK" dirty="0" smtClean="0"/>
          </a:p>
          <a:p>
            <a:pPr marL="457200" lvl="1" indent="0">
              <a:buSzTx/>
              <a:buNone/>
            </a:pPr>
            <a:endParaRPr lang="sk-SK" dirty="0" smtClean="0">
              <a:solidFill>
                <a:prstClr val="white"/>
              </a:solidFill>
            </a:endParaRPr>
          </a:p>
          <a:p>
            <a:pPr lvl="0">
              <a:buSzTx/>
              <a:buBlip>
                <a:blip r:embed="rId2"/>
              </a:buBlip>
            </a:pPr>
            <a:r>
              <a:rPr lang="sk-SK" dirty="0">
                <a:solidFill>
                  <a:prstClr val="white"/>
                </a:solidFill>
              </a:rPr>
              <a:t>m</a:t>
            </a:r>
            <a:r>
              <a:rPr lang="sk-SK" dirty="0" smtClean="0">
                <a:solidFill>
                  <a:prstClr val="white"/>
                </a:solidFill>
              </a:rPr>
              <a:t>ožnosť pridávania pozmeňujúcich návrhov a príloh k pozmeňujúcim návrhom</a:t>
            </a:r>
          </a:p>
          <a:p>
            <a:pPr marL="457200" lvl="1" indent="0">
              <a:buSzTx/>
              <a:buNone/>
            </a:pPr>
            <a:r>
              <a:rPr lang="sk-SK" dirty="0" smtClean="0">
                <a:solidFill>
                  <a:prstClr val="white"/>
                </a:solidFill>
              </a:rPr>
              <a:t>	 </a:t>
            </a:r>
            <a:endParaRPr lang="sk-SK" dirty="0">
              <a:solidFill>
                <a:prstClr val="white"/>
              </a:solidFill>
            </a:endParaRPr>
          </a:p>
          <a:p>
            <a:pPr lvl="0">
              <a:buSzTx/>
              <a:buBlip>
                <a:blip r:embed="rId2"/>
              </a:buBlip>
            </a:pPr>
            <a:r>
              <a:rPr lang="sk-SK" dirty="0">
                <a:solidFill>
                  <a:prstClr val="white"/>
                </a:solidFill>
              </a:rPr>
              <a:t>p</a:t>
            </a:r>
            <a:r>
              <a:rPr lang="sk-SK" dirty="0" smtClean="0">
                <a:solidFill>
                  <a:prstClr val="white"/>
                </a:solidFill>
              </a:rPr>
              <a:t>ublikovanie údajov z DZ na web</a:t>
            </a:r>
          </a:p>
          <a:p>
            <a:pPr lvl="1">
              <a:buSzTx/>
              <a:buBlip>
                <a:blip r:embed="rId2"/>
              </a:buBlip>
            </a:pPr>
            <a:r>
              <a:rPr lang="sk-SK" dirty="0" smtClean="0"/>
              <a:t>termíny rokovaní, </a:t>
            </a:r>
            <a:r>
              <a:rPr lang="sk-SK" dirty="0"/>
              <a:t>body programu, </a:t>
            </a:r>
            <a:r>
              <a:rPr lang="sk-SK" dirty="0" smtClean="0"/>
              <a:t>pozvánka </a:t>
            </a:r>
            <a:r>
              <a:rPr lang="sk-SK" dirty="0"/>
              <a:t>na rokovanie, </a:t>
            </a:r>
            <a:r>
              <a:rPr lang="sk-SK" dirty="0" smtClean="0"/>
              <a:t>materiály</a:t>
            </a:r>
            <a:r>
              <a:rPr lang="sk-SK" dirty="0"/>
              <a:t>, </a:t>
            </a:r>
            <a:r>
              <a:rPr lang="sk-SK" dirty="0" smtClean="0"/>
              <a:t>prijaté </a:t>
            </a:r>
            <a:r>
              <a:rPr lang="sk-SK" dirty="0"/>
              <a:t>uznesenia, </a:t>
            </a:r>
            <a:r>
              <a:rPr lang="sk-SK" dirty="0" smtClean="0"/>
              <a:t>dochádzka </a:t>
            </a:r>
            <a:r>
              <a:rPr lang="sk-SK" dirty="0"/>
              <a:t>poslancov, </a:t>
            </a:r>
            <a:r>
              <a:rPr lang="sk-SK" dirty="0" smtClean="0"/>
              <a:t>výsledky </a:t>
            </a:r>
            <a:r>
              <a:rPr lang="sk-SK" dirty="0"/>
              <a:t>hlasovania...</a:t>
            </a:r>
            <a:endParaRPr lang="sk-SK" dirty="0" smtClean="0">
              <a:solidFill>
                <a:prstClr val="white"/>
              </a:solidFill>
            </a:endParaRPr>
          </a:p>
          <a:p>
            <a:pPr marL="0" lvl="0" indent="0">
              <a:buSzTx/>
              <a:buNone/>
            </a:pPr>
            <a:endParaRPr lang="sk-SK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Digitálne zastupiteľstvo</a:t>
            </a:r>
            <a:endParaRPr lang="sk-SK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3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	</a:t>
            </a:r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Príprava materiálov na rokovanie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Tvorba materiálov, návrhov uznesení, pripomienkovanie</a:t>
            </a:r>
            <a:endParaRPr lang="sk-SK" dirty="0"/>
          </a:p>
        </p:txBody>
      </p:sp>
      <p:pic>
        <p:nvPicPr>
          <p:cNvPr id="1026" name="Picture 2" descr="http://sebechleby.com/wp-content/uploads/2015/07/ohlasene-akc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7052"/>
            <a:ext cx="8064896" cy="43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70" name="Skupina 69"/>
          <p:cNvGrpSpPr/>
          <p:nvPr/>
        </p:nvGrpSpPr>
        <p:grpSpPr>
          <a:xfrm>
            <a:off x="395536" y="1845926"/>
            <a:ext cx="8361783" cy="4564277"/>
            <a:chOff x="395536" y="1845926"/>
            <a:chExt cx="8361783" cy="4564277"/>
          </a:xfrm>
        </p:grpSpPr>
        <p:pic>
          <p:nvPicPr>
            <p:cNvPr id="68" name="Obrázok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845926"/>
              <a:ext cx="8361783" cy="4564277"/>
            </a:xfrm>
            <a:prstGeom prst="rect">
              <a:avLst/>
            </a:prstGeom>
          </p:spPr>
        </p:pic>
        <p:sp>
          <p:nvSpPr>
            <p:cNvPr id="69" name="Obdĺžnik 68"/>
            <p:cNvSpPr/>
            <p:nvPr/>
          </p:nvSpPr>
          <p:spPr>
            <a:xfrm>
              <a:off x="467544" y="2348880"/>
              <a:ext cx="4065955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73" name="Obrázok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1845925"/>
            <a:ext cx="8361783" cy="43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	</a:t>
            </a:r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Schvaľovanie materiálov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Schvaľovací proces, </a:t>
            </a:r>
            <a:r>
              <a:rPr lang="sk-SK" dirty="0" err="1" smtClean="0"/>
              <a:t>workflow</a:t>
            </a:r>
            <a:r>
              <a:rPr lang="sk-SK" dirty="0" smtClean="0"/>
              <a:t>, notifikácie</a:t>
            </a:r>
            <a:endParaRPr lang="sk-SK" dirty="0"/>
          </a:p>
        </p:txBody>
      </p:sp>
      <p:pic>
        <p:nvPicPr>
          <p:cNvPr id="2050" name="Picture 2" descr="http://skolarajecketeplice.edupage.org/photos/skin/clipart/papier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1" y="2328178"/>
            <a:ext cx="369666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d4pic.com/images/red-phone-icon-office-cartoon-telephone-f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31" y="2564904"/>
            <a:ext cx="3744416" cy="27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35" y="2457792"/>
            <a:ext cx="8387730" cy="29523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65" y="1827760"/>
            <a:ext cx="8014782" cy="44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	</a:t>
            </a:r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Príprava rokovania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Plán rokovaní, body programu, pozvánka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492896"/>
            <a:ext cx="8352928" cy="302433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0" y="2132856"/>
            <a:ext cx="8438399" cy="36004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7" y="1639188"/>
            <a:ext cx="8395664" cy="47317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67" y="1639188"/>
            <a:ext cx="8417032" cy="44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	</a:t>
            </a:r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rokovania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Pozmeňujúce návrhy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4" y="2204864"/>
            <a:ext cx="8262611" cy="34706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93" y="1916832"/>
            <a:ext cx="8238612" cy="42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Hlasovanie</a:t>
            </a:r>
            <a:endParaRPr lang="sk-SK" dirty="0"/>
          </a:p>
        </p:txBody>
      </p:sp>
      <p:pic>
        <p:nvPicPr>
          <p:cNvPr id="3074" name="Picture 2" descr="http://www.vssr.sk/media/Origin/1410/Image18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6" y="2024844"/>
            <a:ext cx="8533193" cy="417646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/>
        </p:blipFill>
        <p:spPr>
          <a:xfrm>
            <a:off x="404146" y="1152016"/>
            <a:ext cx="8225237" cy="499272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	</a:t>
            </a:r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Proces rokovania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8"/>
          <a:stretch/>
        </p:blipFill>
        <p:spPr>
          <a:xfrm>
            <a:off x="445660" y="1139487"/>
            <a:ext cx="8171920" cy="50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LAN_modrá prezentáci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talan 20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TALAN_šedá prezentáci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talan 20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TALAN_biela prezentáci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talan 20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DATALAN_prezentacia_2012</Template>
  <TotalTime>1796</TotalTime>
  <Words>152</Words>
  <Application>Microsoft Office PowerPoint</Application>
  <PresentationFormat>Prezentácia na obrazovke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Grande</vt:lpstr>
      <vt:lpstr>Tahoma</vt:lpstr>
      <vt:lpstr>Wingdings</vt:lpstr>
      <vt:lpstr>DATALAN_modrá prezentácia</vt:lpstr>
      <vt:lpstr>DATALAN_šedá prezentácia</vt:lpstr>
      <vt:lpstr>DATALAN_biela prezentácia</vt:lpstr>
      <vt:lpstr>Custom Design</vt:lpstr>
      <vt:lpstr>Mestské a obecné zastupiteľstvo DIGITÁLNE od A-Z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Ďakujeme za pozornosť </vt:lpstr>
    </vt:vector>
  </TitlesOfParts>
  <Company>Datalan,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Dorozlo Ivana</dc:creator>
  <cp:lastModifiedBy>Gandiova Ingrid</cp:lastModifiedBy>
  <cp:revision>131</cp:revision>
  <cp:lastPrinted>2013-07-11T11:33:46Z</cp:lastPrinted>
  <dcterms:created xsi:type="dcterms:W3CDTF">2012-03-22T13:14:25Z</dcterms:created>
  <dcterms:modified xsi:type="dcterms:W3CDTF">2015-10-06T08:06:59Z</dcterms:modified>
</cp:coreProperties>
</file>