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1" r:id="rId1"/>
    <p:sldMasterId id="2147483906" r:id="rId2"/>
  </p:sldMasterIdLst>
  <p:notesMasterIdLst>
    <p:notesMasterId r:id="rId30"/>
  </p:notesMasterIdLst>
  <p:sldIdLst>
    <p:sldId id="256" r:id="rId3"/>
    <p:sldId id="413" r:id="rId4"/>
    <p:sldId id="268" r:id="rId5"/>
    <p:sldId id="415" r:id="rId6"/>
    <p:sldId id="416" r:id="rId7"/>
    <p:sldId id="266" r:id="rId8"/>
    <p:sldId id="269" r:id="rId9"/>
    <p:sldId id="329" r:id="rId10"/>
    <p:sldId id="408" r:id="rId11"/>
    <p:sldId id="271" r:id="rId12"/>
    <p:sldId id="409" r:id="rId13"/>
    <p:sldId id="412" r:id="rId14"/>
    <p:sldId id="283" r:id="rId15"/>
    <p:sldId id="392" r:id="rId16"/>
    <p:sldId id="322" r:id="rId17"/>
    <p:sldId id="378" r:id="rId18"/>
    <p:sldId id="379" r:id="rId19"/>
    <p:sldId id="284" r:id="rId20"/>
    <p:sldId id="406" r:id="rId21"/>
    <p:sldId id="365" r:id="rId22"/>
    <p:sldId id="411" r:id="rId23"/>
    <p:sldId id="418" r:id="rId24"/>
    <p:sldId id="417" r:id="rId25"/>
    <p:sldId id="285" r:id="rId26"/>
    <p:sldId id="364" r:id="rId27"/>
    <p:sldId id="414" r:id="rId28"/>
    <p:sldId id="319" r:id="rId29"/>
  </p:sldIdLst>
  <p:sldSz cx="12192000" cy="6858000"/>
  <p:notesSz cx="6797675" cy="9926638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A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6" autoAdjust="0"/>
    <p:restoredTop sz="94660" autoAdjust="0"/>
  </p:normalViewPr>
  <p:slideViewPr>
    <p:cSldViewPr snapToGrid="0">
      <p:cViewPr varScale="1">
        <p:scale>
          <a:sx n="122" d="100"/>
          <a:sy n="122" d="100"/>
        </p:scale>
        <p:origin x="96" y="3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FEF99A-4BAE-4535-8215-206A6B31EAE1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A41184A2-CBD4-4DAB-8309-B6C12FB3F1A6}">
      <dgm:prSet phldrT="[Text]"/>
      <dgm:spPr/>
      <dgm:t>
        <a:bodyPr/>
        <a:lstStyle/>
        <a:p>
          <a:r>
            <a:rPr lang="sk-SK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Príprava, rozhodovanie o uskutočnení</a:t>
          </a:r>
          <a:endParaRPr lang="sk-SK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FC047A50-AEF8-46BE-A314-3BCB710C81AE}" type="parTrans" cxnId="{7C658A7A-440C-4477-B2A4-ACA98F176F66}">
      <dgm:prSet/>
      <dgm:spPr/>
      <dgm:t>
        <a:bodyPr/>
        <a:lstStyle/>
        <a:p>
          <a:endParaRPr lang="sk-SK" b="1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C2EF1D43-0240-423A-9C23-C205B0F98071}" type="sibTrans" cxnId="{7C658A7A-440C-4477-B2A4-ACA98F176F66}">
      <dgm:prSet/>
      <dgm:spPr/>
      <dgm:t>
        <a:bodyPr/>
        <a:lstStyle/>
        <a:p>
          <a:endParaRPr lang="sk-SK" b="1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79C803F6-184C-418C-98D5-F958D4B4AF55}">
      <dgm:prSet phldrT="[Text]"/>
      <dgm:spPr/>
      <dgm:t>
        <a:bodyPr/>
        <a:lstStyle/>
        <a:p>
          <a:r>
            <a:rPr lang="sk-SK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Realizácia</a:t>
          </a:r>
        </a:p>
        <a:p>
          <a:r>
            <a:rPr lang="sk-SK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uzatvorenie zmluvy</a:t>
          </a:r>
          <a:endParaRPr lang="sk-SK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DE5D1613-0F45-4221-AAE6-7F8FAC19D1DE}" type="parTrans" cxnId="{793D8654-2C69-4C9C-8955-868389B3D35D}">
      <dgm:prSet/>
      <dgm:spPr/>
      <dgm:t>
        <a:bodyPr/>
        <a:lstStyle/>
        <a:p>
          <a:endParaRPr lang="sk-SK" b="1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89F10B17-09C5-445B-958F-30FA78F5BBAC}" type="sibTrans" cxnId="{793D8654-2C69-4C9C-8955-868389B3D35D}">
      <dgm:prSet/>
      <dgm:spPr/>
      <dgm:t>
        <a:bodyPr/>
        <a:lstStyle/>
        <a:p>
          <a:endParaRPr lang="sk-SK" b="1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467B3EAD-A657-4A56-9726-4F0276A45963}">
      <dgm:prSet phldrT="[Text]"/>
      <dgm:spPr/>
      <dgm:t>
        <a:bodyPr/>
        <a:lstStyle/>
        <a:p>
          <a:r>
            <a:rPr lang="sk-SK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Realizácia vyplatenie zálohy </a:t>
          </a:r>
          <a:endParaRPr lang="sk-SK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82BBEF83-C46F-422E-A30D-D829C730350B}" type="parTrans" cxnId="{5AED824E-26FF-4F2C-9B38-DAA72A207CE0}">
      <dgm:prSet/>
      <dgm:spPr/>
      <dgm:t>
        <a:bodyPr/>
        <a:lstStyle/>
        <a:p>
          <a:endParaRPr lang="sk-SK" b="1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2AE19868-D016-4912-A4A8-75DDCFFB8652}" type="sibTrans" cxnId="{5AED824E-26FF-4F2C-9B38-DAA72A207CE0}">
      <dgm:prSet/>
      <dgm:spPr/>
      <dgm:t>
        <a:bodyPr/>
        <a:lstStyle/>
        <a:p>
          <a:endParaRPr lang="sk-SK" b="1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1F25FCD9-B957-49B8-A87E-8D76FC1DD000}">
      <dgm:prSet phldrT="[Text]"/>
      <dgm:spPr/>
      <dgm:t>
        <a:bodyPr/>
        <a:lstStyle/>
        <a:p>
          <a:r>
            <a:rPr lang="sk-SK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Realizácia dodanie tovaru</a:t>
          </a:r>
        </a:p>
        <a:p>
          <a:r>
            <a:rPr lang="sk-SK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Úhrada faktúry</a:t>
          </a:r>
          <a:endParaRPr lang="sk-SK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CB92D863-D381-4F58-A875-C2F3A59767C7}" type="parTrans" cxnId="{3E90EEE8-10ED-43DB-AF19-402F8C25891F}">
      <dgm:prSet/>
      <dgm:spPr/>
      <dgm:t>
        <a:bodyPr/>
        <a:lstStyle/>
        <a:p>
          <a:endParaRPr lang="sk-SK" b="1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6AD4F6FB-2606-4914-984A-44F7A917952C}" type="sibTrans" cxnId="{3E90EEE8-10ED-43DB-AF19-402F8C25891F}">
      <dgm:prSet/>
      <dgm:spPr/>
      <dgm:t>
        <a:bodyPr/>
        <a:lstStyle/>
        <a:p>
          <a:endParaRPr lang="sk-SK" b="1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883F8B4D-1790-4D55-ADDD-1DE53F38D6BA}">
      <dgm:prSet phldrT="[Text]"/>
      <dgm:spPr/>
      <dgm:t>
        <a:bodyPr/>
        <a:lstStyle/>
        <a:p>
          <a:r>
            <a:rPr lang="sk-SK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Naplnenie cieľov</a:t>
          </a:r>
        </a:p>
        <a:p>
          <a:r>
            <a:rPr lang="sk-SK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Dodržanie podmienok</a:t>
          </a:r>
          <a:endParaRPr lang="sk-SK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97A6CEA5-4C8F-4C89-B748-5CD44A4A4877}" type="parTrans" cxnId="{63C89ABE-9F08-450C-AFA0-1FA0D73B30D3}">
      <dgm:prSet/>
      <dgm:spPr/>
      <dgm:t>
        <a:bodyPr/>
        <a:lstStyle/>
        <a:p>
          <a:endParaRPr lang="sk-SK" b="1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4C1AB1BA-8EB6-4F4C-A5D3-8454D6DD9506}" type="sibTrans" cxnId="{63C89ABE-9F08-450C-AFA0-1FA0D73B30D3}">
      <dgm:prSet/>
      <dgm:spPr/>
      <dgm:t>
        <a:bodyPr/>
        <a:lstStyle/>
        <a:p>
          <a:endParaRPr lang="sk-SK" b="1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1434B203-EF0B-4207-9693-0E8EDD26C955}" type="pres">
      <dgm:prSet presAssocID="{24FEF99A-4BAE-4535-8215-206A6B31EAE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FCCDCF32-6528-46EB-BFCB-DB4195406B7C}" type="pres">
      <dgm:prSet presAssocID="{A41184A2-CBD4-4DAB-8309-B6C12FB3F1A6}" presName="node" presStyleLbl="node1" presStyleIdx="0" presStyleCnt="5" custScaleX="133285" custScaleY="101402" custRadScaleRad="101898" custRadScaleInc="-2938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E376BE55-A369-4EE0-93D2-A4B2ED27F4CC}" type="pres">
      <dgm:prSet presAssocID="{C2EF1D43-0240-423A-9C23-C205B0F98071}" presName="sibTrans" presStyleLbl="sibTrans2D1" presStyleIdx="0" presStyleCnt="5"/>
      <dgm:spPr/>
      <dgm:t>
        <a:bodyPr/>
        <a:lstStyle/>
        <a:p>
          <a:endParaRPr lang="sk-SK"/>
        </a:p>
      </dgm:t>
    </dgm:pt>
    <dgm:pt modelId="{37EB4D24-054A-45B4-9BAA-9305075AABB8}" type="pres">
      <dgm:prSet presAssocID="{C2EF1D43-0240-423A-9C23-C205B0F98071}" presName="connectorText" presStyleLbl="sibTrans2D1" presStyleIdx="0" presStyleCnt="5"/>
      <dgm:spPr/>
      <dgm:t>
        <a:bodyPr/>
        <a:lstStyle/>
        <a:p>
          <a:endParaRPr lang="sk-SK"/>
        </a:p>
      </dgm:t>
    </dgm:pt>
    <dgm:pt modelId="{E76E5091-3D85-40DF-B564-EED87C0046C3}" type="pres">
      <dgm:prSet presAssocID="{79C803F6-184C-418C-98D5-F958D4B4AF55}" presName="node" presStyleLbl="node1" presStyleIdx="1" presStyleCnt="5" custScaleX="141470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DAA902A1-43E9-4404-87B7-672E76EF175C}" type="pres">
      <dgm:prSet presAssocID="{89F10B17-09C5-445B-958F-30FA78F5BBAC}" presName="sibTrans" presStyleLbl="sibTrans2D1" presStyleIdx="1" presStyleCnt="5"/>
      <dgm:spPr/>
      <dgm:t>
        <a:bodyPr/>
        <a:lstStyle/>
        <a:p>
          <a:endParaRPr lang="sk-SK"/>
        </a:p>
      </dgm:t>
    </dgm:pt>
    <dgm:pt modelId="{E02EA188-1874-4463-9556-3EB9AD5165EF}" type="pres">
      <dgm:prSet presAssocID="{89F10B17-09C5-445B-958F-30FA78F5BBAC}" presName="connectorText" presStyleLbl="sibTrans2D1" presStyleIdx="1" presStyleCnt="5"/>
      <dgm:spPr/>
      <dgm:t>
        <a:bodyPr/>
        <a:lstStyle/>
        <a:p>
          <a:endParaRPr lang="sk-SK"/>
        </a:p>
      </dgm:t>
    </dgm:pt>
    <dgm:pt modelId="{1DA42C3B-F4D0-48BA-9193-CD1EDA353DCE}" type="pres">
      <dgm:prSet presAssocID="{467B3EAD-A657-4A56-9726-4F0276A45963}" presName="node" presStyleLbl="node1" presStyleIdx="2" presStyleCnt="5" custScaleX="140417" custRadScaleRad="109480" custRadScaleInc="-17658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DCEE62F9-CE87-4B64-A358-74E6F90C4FBD}" type="pres">
      <dgm:prSet presAssocID="{2AE19868-D016-4912-A4A8-75DDCFFB8652}" presName="sibTrans" presStyleLbl="sibTrans2D1" presStyleIdx="2" presStyleCnt="5"/>
      <dgm:spPr/>
      <dgm:t>
        <a:bodyPr/>
        <a:lstStyle/>
        <a:p>
          <a:endParaRPr lang="sk-SK"/>
        </a:p>
      </dgm:t>
    </dgm:pt>
    <dgm:pt modelId="{8A5BB4AB-5E26-4B0B-9E57-50DEC357E0D2}" type="pres">
      <dgm:prSet presAssocID="{2AE19868-D016-4912-A4A8-75DDCFFB8652}" presName="connectorText" presStyleLbl="sibTrans2D1" presStyleIdx="2" presStyleCnt="5"/>
      <dgm:spPr/>
      <dgm:t>
        <a:bodyPr/>
        <a:lstStyle/>
        <a:p>
          <a:endParaRPr lang="sk-SK"/>
        </a:p>
      </dgm:t>
    </dgm:pt>
    <dgm:pt modelId="{C2C42879-EBBA-43E0-9D24-184429D7FDFD}" type="pres">
      <dgm:prSet presAssocID="{1F25FCD9-B957-49B8-A87E-8D76FC1DD000}" presName="node" presStyleLbl="node1" presStyleIdx="3" presStyleCnt="5" custScaleX="140756" custRadScaleRad="115272" custRadScaleInc="21821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FC2C7505-C5D5-4AFA-9604-92D02F8B1D19}" type="pres">
      <dgm:prSet presAssocID="{6AD4F6FB-2606-4914-984A-44F7A917952C}" presName="sibTrans" presStyleLbl="sibTrans2D1" presStyleIdx="3" presStyleCnt="5"/>
      <dgm:spPr/>
      <dgm:t>
        <a:bodyPr/>
        <a:lstStyle/>
        <a:p>
          <a:endParaRPr lang="sk-SK"/>
        </a:p>
      </dgm:t>
    </dgm:pt>
    <dgm:pt modelId="{C6D62E84-75DB-417B-B9FE-88C539EA25E2}" type="pres">
      <dgm:prSet presAssocID="{6AD4F6FB-2606-4914-984A-44F7A917952C}" presName="connectorText" presStyleLbl="sibTrans2D1" presStyleIdx="3" presStyleCnt="5"/>
      <dgm:spPr/>
      <dgm:t>
        <a:bodyPr/>
        <a:lstStyle/>
        <a:p>
          <a:endParaRPr lang="sk-SK"/>
        </a:p>
      </dgm:t>
    </dgm:pt>
    <dgm:pt modelId="{A05A98FB-83A5-4D12-8A2F-E2A970701534}" type="pres">
      <dgm:prSet presAssocID="{883F8B4D-1790-4D55-ADDD-1DE53F38D6BA}" presName="node" presStyleLbl="node1" presStyleIdx="4" presStyleCnt="5" custScaleX="131773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4C5D290F-A87B-4421-9840-2813DCCB90B2}" type="pres">
      <dgm:prSet presAssocID="{4C1AB1BA-8EB6-4F4C-A5D3-8454D6DD9506}" presName="sibTrans" presStyleLbl="sibTrans2D1" presStyleIdx="4" presStyleCnt="5"/>
      <dgm:spPr/>
      <dgm:t>
        <a:bodyPr/>
        <a:lstStyle/>
        <a:p>
          <a:endParaRPr lang="sk-SK"/>
        </a:p>
      </dgm:t>
    </dgm:pt>
    <dgm:pt modelId="{91A72BA5-337D-4A05-9A3F-ED315AE3F73E}" type="pres">
      <dgm:prSet presAssocID="{4C1AB1BA-8EB6-4F4C-A5D3-8454D6DD9506}" presName="connectorText" presStyleLbl="sibTrans2D1" presStyleIdx="4" presStyleCnt="5"/>
      <dgm:spPr/>
      <dgm:t>
        <a:bodyPr/>
        <a:lstStyle/>
        <a:p>
          <a:endParaRPr lang="sk-SK"/>
        </a:p>
      </dgm:t>
    </dgm:pt>
  </dgm:ptLst>
  <dgm:cxnLst>
    <dgm:cxn modelId="{03D5EE50-3141-41E7-8F5A-6F8B0345534E}" type="presOf" srcId="{1F25FCD9-B957-49B8-A87E-8D76FC1DD000}" destId="{C2C42879-EBBA-43E0-9D24-184429D7FDFD}" srcOrd="0" destOrd="0" presId="urn:microsoft.com/office/officeart/2005/8/layout/cycle2"/>
    <dgm:cxn modelId="{5AED824E-26FF-4F2C-9B38-DAA72A207CE0}" srcId="{24FEF99A-4BAE-4535-8215-206A6B31EAE1}" destId="{467B3EAD-A657-4A56-9726-4F0276A45963}" srcOrd="2" destOrd="0" parTransId="{82BBEF83-C46F-422E-A30D-D829C730350B}" sibTransId="{2AE19868-D016-4912-A4A8-75DDCFFB8652}"/>
    <dgm:cxn modelId="{8E9D8C12-8E13-44EA-B12E-C30FB6BAD4C0}" type="presOf" srcId="{2AE19868-D016-4912-A4A8-75DDCFFB8652}" destId="{8A5BB4AB-5E26-4B0B-9E57-50DEC357E0D2}" srcOrd="1" destOrd="0" presId="urn:microsoft.com/office/officeart/2005/8/layout/cycle2"/>
    <dgm:cxn modelId="{10AC2EE1-EF16-4E0B-8607-FEF9774FB005}" type="presOf" srcId="{4C1AB1BA-8EB6-4F4C-A5D3-8454D6DD9506}" destId="{91A72BA5-337D-4A05-9A3F-ED315AE3F73E}" srcOrd="1" destOrd="0" presId="urn:microsoft.com/office/officeart/2005/8/layout/cycle2"/>
    <dgm:cxn modelId="{3E90EEE8-10ED-43DB-AF19-402F8C25891F}" srcId="{24FEF99A-4BAE-4535-8215-206A6B31EAE1}" destId="{1F25FCD9-B957-49B8-A87E-8D76FC1DD000}" srcOrd="3" destOrd="0" parTransId="{CB92D863-D381-4F58-A875-C2F3A59767C7}" sibTransId="{6AD4F6FB-2606-4914-984A-44F7A917952C}"/>
    <dgm:cxn modelId="{567E3E10-FA7E-40CA-B516-69AA8AD54602}" type="presOf" srcId="{C2EF1D43-0240-423A-9C23-C205B0F98071}" destId="{37EB4D24-054A-45B4-9BAA-9305075AABB8}" srcOrd="1" destOrd="0" presId="urn:microsoft.com/office/officeart/2005/8/layout/cycle2"/>
    <dgm:cxn modelId="{0AC11C95-90A3-455B-8467-B1DEA7BC7D36}" type="presOf" srcId="{C2EF1D43-0240-423A-9C23-C205B0F98071}" destId="{E376BE55-A369-4EE0-93D2-A4B2ED27F4CC}" srcOrd="0" destOrd="0" presId="urn:microsoft.com/office/officeart/2005/8/layout/cycle2"/>
    <dgm:cxn modelId="{9CBC7766-D6E0-4488-80A2-9CB2A8E0F65F}" type="presOf" srcId="{79C803F6-184C-418C-98D5-F958D4B4AF55}" destId="{E76E5091-3D85-40DF-B564-EED87C0046C3}" srcOrd="0" destOrd="0" presId="urn:microsoft.com/office/officeart/2005/8/layout/cycle2"/>
    <dgm:cxn modelId="{CFEBFEF9-A164-439C-8B93-9E82B801B832}" type="presOf" srcId="{2AE19868-D016-4912-A4A8-75DDCFFB8652}" destId="{DCEE62F9-CE87-4B64-A358-74E6F90C4FBD}" srcOrd="0" destOrd="0" presId="urn:microsoft.com/office/officeart/2005/8/layout/cycle2"/>
    <dgm:cxn modelId="{A7943738-B2A5-459F-8DC5-F94ECE69F92A}" type="presOf" srcId="{4C1AB1BA-8EB6-4F4C-A5D3-8454D6DD9506}" destId="{4C5D290F-A87B-4421-9840-2813DCCB90B2}" srcOrd="0" destOrd="0" presId="urn:microsoft.com/office/officeart/2005/8/layout/cycle2"/>
    <dgm:cxn modelId="{63C89ABE-9F08-450C-AFA0-1FA0D73B30D3}" srcId="{24FEF99A-4BAE-4535-8215-206A6B31EAE1}" destId="{883F8B4D-1790-4D55-ADDD-1DE53F38D6BA}" srcOrd="4" destOrd="0" parTransId="{97A6CEA5-4C8F-4C89-B748-5CD44A4A4877}" sibTransId="{4C1AB1BA-8EB6-4F4C-A5D3-8454D6DD9506}"/>
    <dgm:cxn modelId="{73A27B18-BADD-455E-B1E3-BD398688F374}" type="presOf" srcId="{467B3EAD-A657-4A56-9726-4F0276A45963}" destId="{1DA42C3B-F4D0-48BA-9193-CD1EDA353DCE}" srcOrd="0" destOrd="0" presId="urn:microsoft.com/office/officeart/2005/8/layout/cycle2"/>
    <dgm:cxn modelId="{6BBA78A1-E4CF-49BA-9B9F-BA6D0A45122F}" type="presOf" srcId="{6AD4F6FB-2606-4914-984A-44F7A917952C}" destId="{FC2C7505-C5D5-4AFA-9604-92D02F8B1D19}" srcOrd="0" destOrd="0" presId="urn:microsoft.com/office/officeart/2005/8/layout/cycle2"/>
    <dgm:cxn modelId="{655298A7-D181-4750-B6D7-AFC00DECAB95}" type="presOf" srcId="{6AD4F6FB-2606-4914-984A-44F7A917952C}" destId="{C6D62E84-75DB-417B-B9FE-88C539EA25E2}" srcOrd="1" destOrd="0" presId="urn:microsoft.com/office/officeart/2005/8/layout/cycle2"/>
    <dgm:cxn modelId="{ED06B13F-7AB4-4A3F-BFE0-726616FF132B}" type="presOf" srcId="{89F10B17-09C5-445B-958F-30FA78F5BBAC}" destId="{DAA902A1-43E9-4404-87B7-672E76EF175C}" srcOrd="0" destOrd="0" presId="urn:microsoft.com/office/officeart/2005/8/layout/cycle2"/>
    <dgm:cxn modelId="{7C658A7A-440C-4477-B2A4-ACA98F176F66}" srcId="{24FEF99A-4BAE-4535-8215-206A6B31EAE1}" destId="{A41184A2-CBD4-4DAB-8309-B6C12FB3F1A6}" srcOrd="0" destOrd="0" parTransId="{FC047A50-AEF8-46BE-A314-3BCB710C81AE}" sibTransId="{C2EF1D43-0240-423A-9C23-C205B0F98071}"/>
    <dgm:cxn modelId="{359774D9-AC7F-45A9-956A-5CD641E1D7B1}" type="presOf" srcId="{24FEF99A-4BAE-4535-8215-206A6B31EAE1}" destId="{1434B203-EF0B-4207-9693-0E8EDD26C955}" srcOrd="0" destOrd="0" presId="urn:microsoft.com/office/officeart/2005/8/layout/cycle2"/>
    <dgm:cxn modelId="{793D8654-2C69-4C9C-8955-868389B3D35D}" srcId="{24FEF99A-4BAE-4535-8215-206A6B31EAE1}" destId="{79C803F6-184C-418C-98D5-F958D4B4AF55}" srcOrd="1" destOrd="0" parTransId="{DE5D1613-0F45-4221-AAE6-7F8FAC19D1DE}" sibTransId="{89F10B17-09C5-445B-958F-30FA78F5BBAC}"/>
    <dgm:cxn modelId="{E600857B-101C-46D6-A4C4-FEF9E7D1D86D}" type="presOf" srcId="{A41184A2-CBD4-4DAB-8309-B6C12FB3F1A6}" destId="{FCCDCF32-6528-46EB-BFCB-DB4195406B7C}" srcOrd="0" destOrd="0" presId="urn:microsoft.com/office/officeart/2005/8/layout/cycle2"/>
    <dgm:cxn modelId="{CCEE89B3-1841-48AD-BB2D-0ABEF7DFB045}" type="presOf" srcId="{89F10B17-09C5-445B-958F-30FA78F5BBAC}" destId="{E02EA188-1874-4463-9556-3EB9AD5165EF}" srcOrd="1" destOrd="0" presId="urn:microsoft.com/office/officeart/2005/8/layout/cycle2"/>
    <dgm:cxn modelId="{1DE291B0-F9E5-4BBF-ABFF-5527134BF2CE}" type="presOf" srcId="{883F8B4D-1790-4D55-ADDD-1DE53F38D6BA}" destId="{A05A98FB-83A5-4D12-8A2F-E2A970701534}" srcOrd="0" destOrd="0" presId="urn:microsoft.com/office/officeart/2005/8/layout/cycle2"/>
    <dgm:cxn modelId="{F13973FD-1F84-46C3-AE16-0CFEC8D02530}" type="presParOf" srcId="{1434B203-EF0B-4207-9693-0E8EDD26C955}" destId="{FCCDCF32-6528-46EB-BFCB-DB4195406B7C}" srcOrd="0" destOrd="0" presId="urn:microsoft.com/office/officeart/2005/8/layout/cycle2"/>
    <dgm:cxn modelId="{7B697D63-3644-49CA-A538-B4D5395CCDDF}" type="presParOf" srcId="{1434B203-EF0B-4207-9693-0E8EDD26C955}" destId="{E376BE55-A369-4EE0-93D2-A4B2ED27F4CC}" srcOrd="1" destOrd="0" presId="urn:microsoft.com/office/officeart/2005/8/layout/cycle2"/>
    <dgm:cxn modelId="{370D1D07-7E59-4253-9F2F-3818E5A4C868}" type="presParOf" srcId="{E376BE55-A369-4EE0-93D2-A4B2ED27F4CC}" destId="{37EB4D24-054A-45B4-9BAA-9305075AABB8}" srcOrd="0" destOrd="0" presId="urn:microsoft.com/office/officeart/2005/8/layout/cycle2"/>
    <dgm:cxn modelId="{10DED97E-0F2C-48DD-99F1-11D4489BD1D4}" type="presParOf" srcId="{1434B203-EF0B-4207-9693-0E8EDD26C955}" destId="{E76E5091-3D85-40DF-B564-EED87C0046C3}" srcOrd="2" destOrd="0" presId="urn:microsoft.com/office/officeart/2005/8/layout/cycle2"/>
    <dgm:cxn modelId="{C25DD4A0-18CF-47A0-911B-38A394928706}" type="presParOf" srcId="{1434B203-EF0B-4207-9693-0E8EDD26C955}" destId="{DAA902A1-43E9-4404-87B7-672E76EF175C}" srcOrd="3" destOrd="0" presId="urn:microsoft.com/office/officeart/2005/8/layout/cycle2"/>
    <dgm:cxn modelId="{927B6AF9-DE40-4CFA-9A05-6F001BB05FDF}" type="presParOf" srcId="{DAA902A1-43E9-4404-87B7-672E76EF175C}" destId="{E02EA188-1874-4463-9556-3EB9AD5165EF}" srcOrd="0" destOrd="0" presId="urn:microsoft.com/office/officeart/2005/8/layout/cycle2"/>
    <dgm:cxn modelId="{03D0FEE0-A9F5-4391-BB36-7A1749D079D5}" type="presParOf" srcId="{1434B203-EF0B-4207-9693-0E8EDD26C955}" destId="{1DA42C3B-F4D0-48BA-9193-CD1EDA353DCE}" srcOrd="4" destOrd="0" presId="urn:microsoft.com/office/officeart/2005/8/layout/cycle2"/>
    <dgm:cxn modelId="{1891EBE8-3908-4EE4-8920-709B578B0659}" type="presParOf" srcId="{1434B203-EF0B-4207-9693-0E8EDD26C955}" destId="{DCEE62F9-CE87-4B64-A358-74E6F90C4FBD}" srcOrd="5" destOrd="0" presId="urn:microsoft.com/office/officeart/2005/8/layout/cycle2"/>
    <dgm:cxn modelId="{BD0A8E67-4151-4E09-B6D9-F31386A7A9E5}" type="presParOf" srcId="{DCEE62F9-CE87-4B64-A358-74E6F90C4FBD}" destId="{8A5BB4AB-5E26-4B0B-9E57-50DEC357E0D2}" srcOrd="0" destOrd="0" presId="urn:microsoft.com/office/officeart/2005/8/layout/cycle2"/>
    <dgm:cxn modelId="{7538E90A-2038-4AD7-9172-FB54309A734B}" type="presParOf" srcId="{1434B203-EF0B-4207-9693-0E8EDD26C955}" destId="{C2C42879-EBBA-43E0-9D24-184429D7FDFD}" srcOrd="6" destOrd="0" presId="urn:microsoft.com/office/officeart/2005/8/layout/cycle2"/>
    <dgm:cxn modelId="{BE71A944-307B-436D-AB62-B3B8BEB52DD0}" type="presParOf" srcId="{1434B203-EF0B-4207-9693-0E8EDD26C955}" destId="{FC2C7505-C5D5-4AFA-9604-92D02F8B1D19}" srcOrd="7" destOrd="0" presId="urn:microsoft.com/office/officeart/2005/8/layout/cycle2"/>
    <dgm:cxn modelId="{B5337A15-4242-4D4E-A6CB-501D1A9272B8}" type="presParOf" srcId="{FC2C7505-C5D5-4AFA-9604-92D02F8B1D19}" destId="{C6D62E84-75DB-417B-B9FE-88C539EA25E2}" srcOrd="0" destOrd="0" presId="urn:microsoft.com/office/officeart/2005/8/layout/cycle2"/>
    <dgm:cxn modelId="{F8E0102A-7189-4D27-BD57-A4F5263A281E}" type="presParOf" srcId="{1434B203-EF0B-4207-9693-0E8EDD26C955}" destId="{A05A98FB-83A5-4D12-8A2F-E2A970701534}" srcOrd="8" destOrd="0" presId="urn:microsoft.com/office/officeart/2005/8/layout/cycle2"/>
    <dgm:cxn modelId="{C5E1FD65-10A8-423D-A92A-FDE39DAA654D}" type="presParOf" srcId="{1434B203-EF0B-4207-9693-0E8EDD26C955}" destId="{4C5D290F-A87B-4421-9840-2813DCCB90B2}" srcOrd="9" destOrd="0" presId="urn:microsoft.com/office/officeart/2005/8/layout/cycle2"/>
    <dgm:cxn modelId="{C43C3E83-BEB1-4617-8400-FE0C8ACA5AF9}" type="presParOf" srcId="{4C5D290F-A87B-4421-9840-2813DCCB90B2}" destId="{91A72BA5-337D-4A05-9A3F-ED315AE3F73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8FB3C4C-AA33-450F-A4E8-CEE56A2EA7F3}" type="doc">
      <dgm:prSet loTypeId="urn:microsoft.com/office/officeart/2005/8/layout/chevron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6E1EC130-82CE-4B27-8DEB-EDC79D1E02BC}">
      <dgm:prSet phldrT="[Text]"/>
      <dgm:spPr/>
      <dgm:t>
        <a:bodyPr/>
        <a:lstStyle/>
        <a:p>
          <a:r>
            <a:rPr lang="sk-SK" dirty="0" smtClean="0"/>
            <a:t>vyžiadať si písomné námietky v návrhu ČS, S, oboznámenie s návrhom ČS, návrhom S</a:t>
          </a:r>
        </a:p>
        <a:p>
          <a:r>
            <a:rPr lang="sk-SK" b="1" dirty="0" smtClean="0"/>
            <a:t>DORUČENÍM</a:t>
          </a:r>
          <a:endParaRPr lang="sk-SK" dirty="0"/>
        </a:p>
      </dgm:t>
    </dgm:pt>
    <dgm:pt modelId="{C878B1B2-D24C-4C79-A196-CCD2AAFD6BB6}" type="parTrans" cxnId="{1BE5431C-DA1E-48D4-9A19-6DEAD8DBBA53}">
      <dgm:prSet/>
      <dgm:spPr/>
      <dgm:t>
        <a:bodyPr/>
        <a:lstStyle/>
        <a:p>
          <a:endParaRPr lang="sk-SK"/>
        </a:p>
      </dgm:t>
    </dgm:pt>
    <dgm:pt modelId="{B1AA20A2-AC90-49BC-9D63-B8BAB151ACBC}" type="sibTrans" cxnId="{1BE5431C-DA1E-48D4-9A19-6DEAD8DBBA53}">
      <dgm:prSet/>
      <dgm:spPr/>
      <dgm:t>
        <a:bodyPr/>
        <a:lstStyle/>
        <a:p>
          <a:endParaRPr lang="sk-SK"/>
        </a:p>
      </dgm:t>
    </dgm:pt>
    <dgm:pt modelId="{D010D1E9-B730-4D1E-8266-3BD6CDC5C43A}">
      <dgm:prSet phldrT="[Text]"/>
      <dgm:spPr/>
      <dgm:t>
        <a:bodyPr/>
        <a:lstStyle/>
        <a:p>
          <a:r>
            <a:rPr lang="sk-SK" dirty="0" smtClean="0"/>
            <a:t>zohľadniť opodstatnené námietky v ČS, S, neopodstatnenosť námietok oznámiť v ČS, S </a:t>
          </a:r>
          <a:endParaRPr lang="sk-SK" dirty="0"/>
        </a:p>
      </dgm:t>
    </dgm:pt>
    <dgm:pt modelId="{691CEDCD-F481-4450-9936-6CD09A0D47E0}" type="parTrans" cxnId="{34DC0CEC-E8B7-4200-B15F-8E92CD36A64B}">
      <dgm:prSet/>
      <dgm:spPr/>
      <dgm:t>
        <a:bodyPr/>
        <a:lstStyle/>
        <a:p>
          <a:endParaRPr lang="sk-SK"/>
        </a:p>
      </dgm:t>
    </dgm:pt>
    <dgm:pt modelId="{19A87DEA-835E-4D04-9B6B-D3DA55D6BE7E}" type="sibTrans" cxnId="{34DC0CEC-E8B7-4200-B15F-8E92CD36A64B}">
      <dgm:prSet/>
      <dgm:spPr/>
      <dgm:t>
        <a:bodyPr/>
        <a:lstStyle/>
        <a:p>
          <a:endParaRPr lang="sk-SK"/>
        </a:p>
      </dgm:t>
    </dgm:pt>
    <dgm:pt modelId="{F3B2C94C-2D78-4FC4-9687-0AB9C0B47A57}">
      <dgm:prSet/>
      <dgm:spPr/>
      <dgm:t>
        <a:bodyPr/>
        <a:lstStyle/>
        <a:p>
          <a:r>
            <a:rPr lang="sk-SK" b="1" dirty="0" smtClean="0"/>
            <a:t>ZASLAŤ</a:t>
          </a:r>
          <a:r>
            <a:rPr lang="sk-SK" dirty="0" smtClean="0"/>
            <a:t> ČS, S</a:t>
          </a:r>
        </a:p>
      </dgm:t>
    </dgm:pt>
    <dgm:pt modelId="{F51BCDF3-2FBB-42CF-BC38-51FDAC1AD7FC}" type="parTrans" cxnId="{34A5F7A2-A7E5-4021-9267-428B57D4F1ED}">
      <dgm:prSet/>
      <dgm:spPr/>
      <dgm:t>
        <a:bodyPr/>
        <a:lstStyle/>
        <a:p>
          <a:endParaRPr lang="sk-SK"/>
        </a:p>
      </dgm:t>
    </dgm:pt>
    <dgm:pt modelId="{0AED5F2B-5871-4352-B9AA-966ED82FB130}" type="sibTrans" cxnId="{34A5F7A2-A7E5-4021-9267-428B57D4F1ED}">
      <dgm:prSet/>
      <dgm:spPr/>
      <dgm:t>
        <a:bodyPr/>
        <a:lstStyle/>
        <a:p>
          <a:endParaRPr lang="sk-SK"/>
        </a:p>
      </dgm:t>
    </dgm:pt>
    <dgm:pt modelId="{FF77DE87-1D6F-4361-90EB-07F66E2DED2B}" type="pres">
      <dgm:prSet presAssocID="{D8FB3C4C-AA33-450F-A4E8-CEE56A2EA7F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CF62004F-38F7-4FE4-A5AA-09F2F202C67A}" type="pres">
      <dgm:prSet presAssocID="{6E1EC130-82CE-4B27-8DEB-EDC79D1E02BC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6DA0FCDE-EF6B-4BC3-88FE-46747DC02523}" type="pres">
      <dgm:prSet presAssocID="{B1AA20A2-AC90-49BC-9D63-B8BAB151ACBC}" presName="parTxOnlySpace" presStyleCnt="0"/>
      <dgm:spPr/>
    </dgm:pt>
    <dgm:pt modelId="{A73CC96E-A16D-4F20-8686-6F6F694080E9}" type="pres">
      <dgm:prSet presAssocID="{D010D1E9-B730-4D1E-8266-3BD6CDC5C43A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51AC418-24C3-4297-8D33-DD2F40C73C12}" type="pres">
      <dgm:prSet presAssocID="{19A87DEA-835E-4D04-9B6B-D3DA55D6BE7E}" presName="parTxOnlySpace" presStyleCnt="0"/>
      <dgm:spPr/>
    </dgm:pt>
    <dgm:pt modelId="{52F1ECEF-1CE9-42EE-8148-66609D9D3237}" type="pres">
      <dgm:prSet presAssocID="{F3B2C94C-2D78-4FC4-9687-0AB9C0B47A57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34A5F7A2-A7E5-4021-9267-428B57D4F1ED}" srcId="{D8FB3C4C-AA33-450F-A4E8-CEE56A2EA7F3}" destId="{F3B2C94C-2D78-4FC4-9687-0AB9C0B47A57}" srcOrd="2" destOrd="0" parTransId="{F51BCDF3-2FBB-42CF-BC38-51FDAC1AD7FC}" sibTransId="{0AED5F2B-5871-4352-B9AA-966ED82FB130}"/>
    <dgm:cxn modelId="{0038A890-E847-43FC-8A4D-AF3BBF13CADA}" type="presOf" srcId="{D8FB3C4C-AA33-450F-A4E8-CEE56A2EA7F3}" destId="{FF77DE87-1D6F-4361-90EB-07F66E2DED2B}" srcOrd="0" destOrd="0" presId="urn:microsoft.com/office/officeart/2005/8/layout/chevron1"/>
    <dgm:cxn modelId="{1BE5431C-DA1E-48D4-9A19-6DEAD8DBBA53}" srcId="{D8FB3C4C-AA33-450F-A4E8-CEE56A2EA7F3}" destId="{6E1EC130-82CE-4B27-8DEB-EDC79D1E02BC}" srcOrd="0" destOrd="0" parTransId="{C878B1B2-D24C-4C79-A196-CCD2AAFD6BB6}" sibTransId="{B1AA20A2-AC90-49BC-9D63-B8BAB151ACBC}"/>
    <dgm:cxn modelId="{34DC0CEC-E8B7-4200-B15F-8E92CD36A64B}" srcId="{D8FB3C4C-AA33-450F-A4E8-CEE56A2EA7F3}" destId="{D010D1E9-B730-4D1E-8266-3BD6CDC5C43A}" srcOrd="1" destOrd="0" parTransId="{691CEDCD-F481-4450-9936-6CD09A0D47E0}" sibTransId="{19A87DEA-835E-4D04-9B6B-D3DA55D6BE7E}"/>
    <dgm:cxn modelId="{167E3FFC-5427-441A-B6C8-122A66E8C436}" type="presOf" srcId="{F3B2C94C-2D78-4FC4-9687-0AB9C0B47A57}" destId="{52F1ECEF-1CE9-42EE-8148-66609D9D3237}" srcOrd="0" destOrd="0" presId="urn:microsoft.com/office/officeart/2005/8/layout/chevron1"/>
    <dgm:cxn modelId="{F1DCDCDF-C082-4016-B443-A4157F97E0BD}" type="presOf" srcId="{6E1EC130-82CE-4B27-8DEB-EDC79D1E02BC}" destId="{CF62004F-38F7-4FE4-A5AA-09F2F202C67A}" srcOrd="0" destOrd="0" presId="urn:microsoft.com/office/officeart/2005/8/layout/chevron1"/>
    <dgm:cxn modelId="{6DEBF373-4060-46CD-B3E4-C3FCC574C985}" type="presOf" srcId="{D010D1E9-B730-4D1E-8266-3BD6CDC5C43A}" destId="{A73CC96E-A16D-4F20-8686-6F6F694080E9}" srcOrd="0" destOrd="0" presId="urn:microsoft.com/office/officeart/2005/8/layout/chevron1"/>
    <dgm:cxn modelId="{FAEE8694-D4B9-4579-BD53-281755BC732C}" type="presParOf" srcId="{FF77DE87-1D6F-4361-90EB-07F66E2DED2B}" destId="{CF62004F-38F7-4FE4-A5AA-09F2F202C67A}" srcOrd="0" destOrd="0" presId="urn:microsoft.com/office/officeart/2005/8/layout/chevron1"/>
    <dgm:cxn modelId="{2F6674C6-01C6-4E50-8CD3-C4BAC0EE8E6C}" type="presParOf" srcId="{FF77DE87-1D6F-4361-90EB-07F66E2DED2B}" destId="{6DA0FCDE-EF6B-4BC3-88FE-46747DC02523}" srcOrd="1" destOrd="0" presId="urn:microsoft.com/office/officeart/2005/8/layout/chevron1"/>
    <dgm:cxn modelId="{3408358E-3F98-41BA-87CE-1313B9D4BCEB}" type="presParOf" srcId="{FF77DE87-1D6F-4361-90EB-07F66E2DED2B}" destId="{A73CC96E-A16D-4F20-8686-6F6F694080E9}" srcOrd="2" destOrd="0" presId="urn:microsoft.com/office/officeart/2005/8/layout/chevron1"/>
    <dgm:cxn modelId="{228F2C3C-0C44-4E00-8465-D89D68FF38D0}" type="presParOf" srcId="{FF77DE87-1D6F-4361-90EB-07F66E2DED2B}" destId="{851AC418-24C3-4297-8D33-DD2F40C73C12}" srcOrd="3" destOrd="0" presId="urn:microsoft.com/office/officeart/2005/8/layout/chevron1"/>
    <dgm:cxn modelId="{E38EBA25-D4C8-40D8-AD70-3BB915E81477}" type="presParOf" srcId="{FF77DE87-1D6F-4361-90EB-07F66E2DED2B}" destId="{52F1ECEF-1CE9-42EE-8148-66609D9D3237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8FB3C4C-AA33-450F-A4E8-CEE56A2EA7F3}" type="doc">
      <dgm:prSet loTypeId="urn:microsoft.com/office/officeart/2005/8/layout/chevron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6E1EC130-82CE-4B27-8DEB-EDC79D1E02BC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k-SK" dirty="0" smtClean="0"/>
            <a:t>zistené nedostatky</a:t>
          </a:r>
          <a:endParaRPr lang="sk-SK" dirty="0"/>
        </a:p>
      </dgm:t>
    </dgm:pt>
    <dgm:pt modelId="{C878B1B2-D24C-4C79-A196-CCD2AAFD6BB6}" type="parTrans" cxnId="{1BE5431C-DA1E-48D4-9A19-6DEAD8DBBA53}">
      <dgm:prSet/>
      <dgm:spPr/>
      <dgm:t>
        <a:bodyPr/>
        <a:lstStyle/>
        <a:p>
          <a:endParaRPr lang="sk-SK"/>
        </a:p>
      </dgm:t>
    </dgm:pt>
    <dgm:pt modelId="{B1AA20A2-AC90-49BC-9D63-B8BAB151ACBC}" type="sibTrans" cxnId="{1BE5431C-DA1E-48D4-9A19-6DEAD8DBBA53}">
      <dgm:prSet/>
      <dgm:spPr/>
      <dgm:t>
        <a:bodyPr/>
        <a:lstStyle/>
        <a:p>
          <a:endParaRPr lang="sk-SK"/>
        </a:p>
      </dgm:t>
    </dgm:pt>
    <dgm:pt modelId="{D010D1E9-B730-4D1E-8266-3BD6CDC5C43A}">
      <dgm:prSet phldrT="[Text]"/>
      <dgm:spPr/>
      <dgm:t>
        <a:bodyPr/>
        <a:lstStyle/>
        <a:p>
          <a:r>
            <a:rPr lang="sk-SK" dirty="0" smtClean="0"/>
            <a:t>návrh ČS</a:t>
          </a:r>
        </a:p>
        <a:p>
          <a:r>
            <a:rPr lang="sk-SK" dirty="0" smtClean="0"/>
            <a:t>návrh S</a:t>
          </a:r>
          <a:endParaRPr lang="sk-SK" dirty="0"/>
        </a:p>
      </dgm:t>
    </dgm:pt>
    <dgm:pt modelId="{691CEDCD-F481-4450-9936-6CD09A0D47E0}" type="parTrans" cxnId="{34DC0CEC-E8B7-4200-B15F-8E92CD36A64B}">
      <dgm:prSet/>
      <dgm:spPr/>
      <dgm:t>
        <a:bodyPr/>
        <a:lstStyle/>
        <a:p>
          <a:endParaRPr lang="sk-SK"/>
        </a:p>
      </dgm:t>
    </dgm:pt>
    <dgm:pt modelId="{19A87DEA-835E-4D04-9B6B-D3DA55D6BE7E}" type="sibTrans" cxnId="{34DC0CEC-E8B7-4200-B15F-8E92CD36A64B}">
      <dgm:prSet/>
      <dgm:spPr/>
      <dgm:t>
        <a:bodyPr/>
        <a:lstStyle/>
        <a:p>
          <a:endParaRPr lang="sk-SK"/>
        </a:p>
      </dgm:t>
    </dgm:pt>
    <dgm:pt modelId="{FF77DE87-1D6F-4361-90EB-07F66E2DED2B}" type="pres">
      <dgm:prSet presAssocID="{D8FB3C4C-AA33-450F-A4E8-CEE56A2EA7F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6F44F8AB-D6B6-4FE9-B4AE-9F43B1CC8652}" type="pres">
      <dgm:prSet presAssocID="{6E1EC130-82CE-4B27-8DEB-EDC79D1E02BC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B4139CA5-1FBE-4DE0-853D-8B32F35CF845}" type="pres">
      <dgm:prSet presAssocID="{B1AA20A2-AC90-49BC-9D63-B8BAB151ACBC}" presName="parTxOnlySpace" presStyleCnt="0"/>
      <dgm:spPr/>
    </dgm:pt>
    <dgm:pt modelId="{6AA1B2A1-22F4-4C9C-B87A-45039192F2FE}" type="pres">
      <dgm:prSet presAssocID="{D010D1E9-B730-4D1E-8266-3BD6CDC5C43A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72E6C96A-5AAD-47A0-B9E6-20CD2992F838}" type="presOf" srcId="{6E1EC130-82CE-4B27-8DEB-EDC79D1E02BC}" destId="{6F44F8AB-D6B6-4FE9-B4AE-9F43B1CC8652}" srcOrd="0" destOrd="0" presId="urn:microsoft.com/office/officeart/2005/8/layout/chevron1"/>
    <dgm:cxn modelId="{D232AE5E-9A06-45A0-899A-0E5EF6BCF363}" type="presOf" srcId="{D010D1E9-B730-4D1E-8266-3BD6CDC5C43A}" destId="{6AA1B2A1-22F4-4C9C-B87A-45039192F2FE}" srcOrd="0" destOrd="0" presId="urn:microsoft.com/office/officeart/2005/8/layout/chevron1"/>
    <dgm:cxn modelId="{1BE5431C-DA1E-48D4-9A19-6DEAD8DBBA53}" srcId="{D8FB3C4C-AA33-450F-A4E8-CEE56A2EA7F3}" destId="{6E1EC130-82CE-4B27-8DEB-EDC79D1E02BC}" srcOrd="0" destOrd="0" parTransId="{C878B1B2-D24C-4C79-A196-CCD2AAFD6BB6}" sibTransId="{B1AA20A2-AC90-49BC-9D63-B8BAB151ACBC}"/>
    <dgm:cxn modelId="{1255670F-EC13-43E4-B0EF-625F608E8EF2}" type="presOf" srcId="{D8FB3C4C-AA33-450F-A4E8-CEE56A2EA7F3}" destId="{FF77DE87-1D6F-4361-90EB-07F66E2DED2B}" srcOrd="0" destOrd="0" presId="urn:microsoft.com/office/officeart/2005/8/layout/chevron1"/>
    <dgm:cxn modelId="{34DC0CEC-E8B7-4200-B15F-8E92CD36A64B}" srcId="{D8FB3C4C-AA33-450F-A4E8-CEE56A2EA7F3}" destId="{D010D1E9-B730-4D1E-8266-3BD6CDC5C43A}" srcOrd="1" destOrd="0" parTransId="{691CEDCD-F481-4450-9936-6CD09A0D47E0}" sibTransId="{19A87DEA-835E-4D04-9B6B-D3DA55D6BE7E}"/>
    <dgm:cxn modelId="{875D2F4C-9EEC-41BE-8273-7BA821FD299F}" type="presParOf" srcId="{FF77DE87-1D6F-4361-90EB-07F66E2DED2B}" destId="{6F44F8AB-D6B6-4FE9-B4AE-9F43B1CC8652}" srcOrd="0" destOrd="0" presId="urn:microsoft.com/office/officeart/2005/8/layout/chevron1"/>
    <dgm:cxn modelId="{A65F6F65-3F33-4B3C-8D60-D66C9A3561B9}" type="presParOf" srcId="{FF77DE87-1D6F-4361-90EB-07F66E2DED2B}" destId="{B4139CA5-1FBE-4DE0-853D-8B32F35CF845}" srcOrd="1" destOrd="0" presId="urn:microsoft.com/office/officeart/2005/8/layout/chevron1"/>
    <dgm:cxn modelId="{FBD6F881-6057-42BB-BF45-C03AE866DE29}" type="presParOf" srcId="{FF77DE87-1D6F-4361-90EB-07F66E2DED2B}" destId="{6AA1B2A1-22F4-4C9C-B87A-45039192F2FE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8FB3C4C-AA33-450F-A4E8-CEE56A2EA7F3}" type="doc">
      <dgm:prSet loTypeId="urn:microsoft.com/office/officeart/2005/8/layout/chevron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6E1EC130-82CE-4B27-8DEB-EDC79D1E02BC}">
      <dgm:prSet phldrT="[Text]"/>
      <dgm:spPr/>
      <dgm:t>
        <a:bodyPr/>
        <a:lstStyle/>
        <a:p>
          <a:r>
            <a:rPr lang="sk-SK" dirty="0" smtClean="0"/>
            <a:t>vyžiadať si písomné námietky v návrhu ČS, S, oboznámenie s návrhom ČS, návrhom S</a:t>
          </a:r>
        </a:p>
        <a:p>
          <a:r>
            <a:rPr lang="sk-SK" b="1" dirty="0" smtClean="0"/>
            <a:t>DORUČENÍM</a:t>
          </a:r>
          <a:endParaRPr lang="sk-SK" dirty="0"/>
        </a:p>
      </dgm:t>
    </dgm:pt>
    <dgm:pt modelId="{C878B1B2-D24C-4C79-A196-CCD2AAFD6BB6}" type="parTrans" cxnId="{1BE5431C-DA1E-48D4-9A19-6DEAD8DBBA53}">
      <dgm:prSet/>
      <dgm:spPr/>
      <dgm:t>
        <a:bodyPr/>
        <a:lstStyle/>
        <a:p>
          <a:endParaRPr lang="sk-SK"/>
        </a:p>
      </dgm:t>
    </dgm:pt>
    <dgm:pt modelId="{B1AA20A2-AC90-49BC-9D63-B8BAB151ACBC}" type="sibTrans" cxnId="{1BE5431C-DA1E-48D4-9A19-6DEAD8DBBA53}">
      <dgm:prSet/>
      <dgm:spPr/>
      <dgm:t>
        <a:bodyPr/>
        <a:lstStyle/>
        <a:p>
          <a:endParaRPr lang="sk-SK"/>
        </a:p>
      </dgm:t>
    </dgm:pt>
    <dgm:pt modelId="{D010D1E9-B730-4D1E-8266-3BD6CDC5C43A}">
      <dgm:prSet phldrT="[Text]"/>
      <dgm:spPr/>
      <dgm:t>
        <a:bodyPr/>
        <a:lstStyle/>
        <a:p>
          <a:r>
            <a:rPr lang="sk-SK" dirty="0" smtClean="0"/>
            <a:t>zohľadniť opodstatnené námietky v ČS, S, neopodstatnenosť námietok oznámiť v ČS, S </a:t>
          </a:r>
          <a:endParaRPr lang="sk-SK" dirty="0"/>
        </a:p>
      </dgm:t>
    </dgm:pt>
    <dgm:pt modelId="{691CEDCD-F481-4450-9936-6CD09A0D47E0}" type="parTrans" cxnId="{34DC0CEC-E8B7-4200-B15F-8E92CD36A64B}">
      <dgm:prSet/>
      <dgm:spPr/>
      <dgm:t>
        <a:bodyPr/>
        <a:lstStyle/>
        <a:p>
          <a:endParaRPr lang="sk-SK"/>
        </a:p>
      </dgm:t>
    </dgm:pt>
    <dgm:pt modelId="{19A87DEA-835E-4D04-9B6B-D3DA55D6BE7E}" type="sibTrans" cxnId="{34DC0CEC-E8B7-4200-B15F-8E92CD36A64B}">
      <dgm:prSet/>
      <dgm:spPr/>
      <dgm:t>
        <a:bodyPr/>
        <a:lstStyle/>
        <a:p>
          <a:endParaRPr lang="sk-SK"/>
        </a:p>
      </dgm:t>
    </dgm:pt>
    <dgm:pt modelId="{F3B2C94C-2D78-4FC4-9687-0AB9C0B47A57}">
      <dgm:prSet/>
      <dgm:spPr/>
      <dgm:t>
        <a:bodyPr/>
        <a:lstStyle/>
        <a:p>
          <a:r>
            <a:rPr lang="sk-SK" b="1" dirty="0" smtClean="0"/>
            <a:t>ZASLAŤ</a:t>
          </a:r>
          <a:r>
            <a:rPr lang="sk-SK" dirty="0" smtClean="0"/>
            <a:t> ČS, S</a:t>
          </a:r>
        </a:p>
      </dgm:t>
    </dgm:pt>
    <dgm:pt modelId="{F51BCDF3-2FBB-42CF-BC38-51FDAC1AD7FC}" type="parTrans" cxnId="{34A5F7A2-A7E5-4021-9267-428B57D4F1ED}">
      <dgm:prSet/>
      <dgm:spPr/>
      <dgm:t>
        <a:bodyPr/>
        <a:lstStyle/>
        <a:p>
          <a:endParaRPr lang="sk-SK"/>
        </a:p>
      </dgm:t>
    </dgm:pt>
    <dgm:pt modelId="{0AED5F2B-5871-4352-B9AA-966ED82FB130}" type="sibTrans" cxnId="{34A5F7A2-A7E5-4021-9267-428B57D4F1ED}">
      <dgm:prSet/>
      <dgm:spPr/>
      <dgm:t>
        <a:bodyPr/>
        <a:lstStyle/>
        <a:p>
          <a:endParaRPr lang="sk-SK"/>
        </a:p>
      </dgm:t>
    </dgm:pt>
    <dgm:pt modelId="{FF77DE87-1D6F-4361-90EB-07F66E2DED2B}" type="pres">
      <dgm:prSet presAssocID="{D8FB3C4C-AA33-450F-A4E8-CEE56A2EA7F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CF62004F-38F7-4FE4-A5AA-09F2F202C67A}" type="pres">
      <dgm:prSet presAssocID="{6E1EC130-82CE-4B27-8DEB-EDC79D1E02BC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6DA0FCDE-EF6B-4BC3-88FE-46747DC02523}" type="pres">
      <dgm:prSet presAssocID="{B1AA20A2-AC90-49BC-9D63-B8BAB151ACBC}" presName="parTxOnlySpace" presStyleCnt="0"/>
      <dgm:spPr/>
    </dgm:pt>
    <dgm:pt modelId="{A73CC96E-A16D-4F20-8686-6F6F694080E9}" type="pres">
      <dgm:prSet presAssocID="{D010D1E9-B730-4D1E-8266-3BD6CDC5C43A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851AC418-24C3-4297-8D33-DD2F40C73C12}" type="pres">
      <dgm:prSet presAssocID="{19A87DEA-835E-4D04-9B6B-D3DA55D6BE7E}" presName="parTxOnlySpace" presStyleCnt="0"/>
      <dgm:spPr/>
    </dgm:pt>
    <dgm:pt modelId="{52F1ECEF-1CE9-42EE-8148-66609D9D3237}" type="pres">
      <dgm:prSet presAssocID="{F3B2C94C-2D78-4FC4-9687-0AB9C0B47A57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A869B93C-B8BA-4E60-BB02-B9D2D64C0F3B}" type="presOf" srcId="{D8FB3C4C-AA33-450F-A4E8-CEE56A2EA7F3}" destId="{FF77DE87-1D6F-4361-90EB-07F66E2DED2B}" srcOrd="0" destOrd="0" presId="urn:microsoft.com/office/officeart/2005/8/layout/chevron1"/>
    <dgm:cxn modelId="{24B4CCCD-B679-42E8-830A-B0B28912A6C3}" type="presOf" srcId="{D010D1E9-B730-4D1E-8266-3BD6CDC5C43A}" destId="{A73CC96E-A16D-4F20-8686-6F6F694080E9}" srcOrd="0" destOrd="0" presId="urn:microsoft.com/office/officeart/2005/8/layout/chevron1"/>
    <dgm:cxn modelId="{1BE5431C-DA1E-48D4-9A19-6DEAD8DBBA53}" srcId="{D8FB3C4C-AA33-450F-A4E8-CEE56A2EA7F3}" destId="{6E1EC130-82CE-4B27-8DEB-EDC79D1E02BC}" srcOrd="0" destOrd="0" parTransId="{C878B1B2-D24C-4C79-A196-CCD2AAFD6BB6}" sibTransId="{B1AA20A2-AC90-49BC-9D63-B8BAB151ACBC}"/>
    <dgm:cxn modelId="{5650289E-8404-4AD5-BFD0-BA3FC4C71126}" type="presOf" srcId="{F3B2C94C-2D78-4FC4-9687-0AB9C0B47A57}" destId="{52F1ECEF-1CE9-42EE-8148-66609D9D3237}" srcOrd="0" destOrd="0" presId="urn:microsoft.com/office/officeart/2005/8/layout/chevron1"/>
    <dgm:cxn modelId="{B6E40B17-E99B-40AA-843A-B81F00A577AE}" type="presOf" srcId="{6E1EC130-82CE-4B27-8DEB-EDC79D1E02BC}" destId="{CF62004F-38F7-4FE4-A5AA-09F2F202C67A}" srcOrd="0" destOrd="0" presId="urn:microsoft.com/office/officeart/2005/8/layout/chevron1"/>
    <dgm:cxn modelId="{34A5F7A2-A7E5-4021-9267-428B57D4F1ED}" srcId="{D8FB3C4C-AA33-450F-A4E8-CEE56A2EA7F3}" destId="{F3B2C94C-2D78-4FC4-9687-0AB9C0B47A57}" srcOrd="2" destOrd="0" parTransId="{F51BCDF3-2FBB-42CF-BC38-51FDAC1AD7FC}" sibTransId="{0AED5F2B-5871-4352-B9AA-966ED82FB130}"/>
    <dgm:cxn modelId="{34DC0CEC-E8B7-4200-B15F-8E92CD36A64B}" srcId="{D8FB3C4C-AA33-450F-A4E8-CEE56A2EA7F3}" destId="{D010D1E9-B730-4D1E-8266-3BD6CDC5C43A}" srcOrd="1" destOrd="0" parTransId="{691CEDCD-F481-4450-9936-6CD09A0D47E0}" sibTransId="{19A87DEA-835E-4D04-9B6B-D3DA55D6BE7E}"/>
    <dgm:cxn modelId="{AA1A930A-159F-49E3-9E3F-3A8F47CB3981}" type="presParOf" srcId="{FF77DE87-1D6F-4361-90EB-07F66E2DED2B}" destId="{CF62004F-38F7-4FE4-A5AA-09F2F202C67A}" srcOrd="0" destOrd="0" presId="urn:microsoft.com/office/officeart/2005/8/layout/chevron1"/>
    <dgm:cxn modelId="{CD9C2D65-A8D6-489D-99A4-57B092D4CC55}" type="presParOf" srcId="{FF77DE87-1D6F-4361-90EB-07F66E2DED2B}" destId="{6DA0FCDE-EF6B-4BC3-88FE-46747DC02523}" srcOrd="1" destOrd="0" presId="urn:microsoft.com/office/officeart/2005/8/layout/chevron1"/>
    <dgm:cxn modelId="{A16ED476-4BAB-483D-BEE9-E277A3EEA41B}" type="presParOf" srcId="{FF77DE87-1D6F-4361-90EB-07F66E2DED2B}" destId="{A73CC96E-A16D-4F20-8686-6F6F694080E9}" srcOrd="2" destOrd="0" presId="urn:microsoft.com/office/officeart/2005/8/layout/chevron1"/>
    <dgm:cxn modelId="{ADFEBA8F-FF67-44B8-87E4-1C8C6AFC5AAF}" type="presParOf" srcId="{FF77DE87-1D6F-4361-90EB-07F66E2DED2B}" destId="{851AC418-24C3-4297-8D33-DD2F40C73C12}" srcOrd="3" destOrd="0" presId="urn:microsoft.com/office/officeart/2005/8/layout/chevron1"/>
    <dgm:cxn modelId="{54A40293-0997-4321-822C-FFD4947AB194}" type="presParOf" srcId="{FF77DE87-1D6F-4361-90EB-07F66E2DED2B}" destId="{52F1ECEF-1CE9-42EE-8148-66609D9D3237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FEF99A-4BAE-4535-8215-206A6B31EAE1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A41184A2-CBD4-4DAB-8309-B6C12FB3F1A6}">
      <dgm:prSet phldrT="[Text]"/>
      <dgm:spPr/>
      <dgm:t>
        <a:bodyPr/>
        <a:lstStyle/>
        <a:p>
          <a:r>
            <a:rPr lang="sk-SK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verejné obstarávanie</a:t>
          </a:r>
          <a:endParaRPr lang="sk-SK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FC047A50-AEF8-46BE-A314-3BCB710C81AE}" type="parTrans" cxnId="{7C658A7A-440C-4477-B2A4-ACA98F176F66}">
      <dgm:prSet/>
      <dgm:spPr/>
      <dgm:t>
        <a:bodyPr/>
        <a:lstStyle/>
        <a:p>
          <a:endParaRPr lang="sk-SK" b="1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C2EF1D43-0240-423A-9C23-C205B0F98071}" type="sibTrans" cxnId="{7C658A7A-440C-4477-B2A4-ACA98F176F66}">
      <dgm:prSet/>
      <dgm:spPr/>
      <dgm:t>
        <a:bodyPr/>
        <a:lstStyle/>
        <a:p>
          <a:endParaRPr lang="sk-SK" b="1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79C803F6-184C-418C-98D5-F958D4B4AF55}">
      <dgm:prSet phldrT="[Text]"/>
      <dgm:spPr/>
      <dgm:t>
        <a:bodyPr/>
        <a:lstStyle/>
        <a:p>
          <a:r>
            <a:rPr lang="sk-SK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rozpočet</a:t>
          </a:r>
          <a:endParaRPr lang="sk-SK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DE5D1613-0F45-4221-AAE6-7F8FAC19D1DE}" type="parTrans" cxnId="{793D8654-2C69-4C9C-8955-868389B3D35D}">
      <dgm:prSet/>
      <dgm:spPr/>
      <dgm:t>
        <a:bodyPr/>
        <a:lstStyle/>
        <a:p>
          <a:endParaRPr lang="sk-SK" b="1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89F10B17-09C5-445B-958F-30FA78F5BBAC}" type="sibTrans" cxnId="{793D8654-2C69-4C9C-8955-868389B3D35D}">
      <dgm:prSet/>
      <dgm:spPr/>
      <dgm:t>
        <a:bodyPr/>
        <a:lstStyle/>
        <a:p>
          <a:endParaRPr lang="sk-SK" b="1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467B3EAD-A657-4A56-9726-4F0276A45963}">
      <dgm:prSet phldrT="[Text]"/>
      <dgm:spPr/>
      <dgm:t>
        <a:bodyPr/>
        <a:lstStyle/>
        <a:p>
          <a:r>
            <a:rPr lang="sk-SK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Správa majetku</a:t>
          </a:r>
          <a:endParaRPr lang="sk-SK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82BBEF83-C46F-422E-A30D-D829C730350B}" type="parTrans" cxnId="{5AED824E-26FF-4F2C-9B38-DAA72A207CE0}">
      <dgm:prSet/>
      <dgm:spPr/>
      <dgm:t>
        <a:bodyPr/>
        <a:lstStyle/>
        <a:p>
          <a:endParaRPr lang="sk-SK" b="1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2AE19868-D016-4912-A4A8-75DDCFFB8652}" type="sibTrans" cxnId="{5AED824E-26FF-4F2C-9B38-DAA72A207CE0}">
      <dgm:prSet/>
      <dgm:spPr/>
      <dgm:t>
        <a:bodyPr/>
        <a:lstStyle/>
        <a:p>
          <a:endParaRPr lang="sk-SK" b="1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1F25FCD9-B957-49B8-A87E-8D76FC1DD000}">
      <dgm:prSet phldrT="[Text]"/>
      <dgm:spPr/>
      <dgm:t>
        <a:bodyPr/>
        <a:lstStyle/>
        <a:p>
          <a:r>
            <a:rPr lang="sk-SK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účtovníctvo</a:t>
          </a:r>
          <a:endParaRPr lang="sk-SK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CB92D863-D381-4F58-A875-C2F3A59767C7}" type="parTrans" cxnId="{3E90EEE8-10ED-43DB-AF19-402F8C25891F}">
      <dgm:prSet/>
      <dgm:spPr/>
      <dgm:t>
        <a:bodyPr/>
        <a:lstStyle/>
        <a:p>
          <a:endParaRPr lang="sk-SK" b="1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6AD4F6FB-2606-4914-984A-44F7A917952C}" type="sibTrans" cxnId="{3E90EEE8-10ED-43DB-AF19-402F8C25891F}">
      <dgm:prSet/>
      <dgm:spPr/>
      <dgm:t>
        <a:bodyPr/>
        <a:lstStyle/>
        <a:p>
          <a:endParaRPr lang="sk-SK" b="1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883F8B4D-1790-4D55-ADDD-1DE53F38D6BA}">
      <dgm:prSet phldrT="[Text]"/>
      <dgm:spPr/>
      <dgm:t>
        <a:bodyPr/>
        <a:lstStyle/>
        <a:p>
          <a:r>
            <a:rPr lang="sk-SK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financie</a:t>
          </a:r>
          <a:endParaRPr lang="sk-SK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97A6CEA5-4C8F-4C89-B748-5CD44A4A4877}" type="parTrans" cxnId="{63C89ABE-9F08-450C-AFA0-1FA0D73B30D3}">
      <dgm:prSet/>
      <dgm:spPr/>
      <dgm:t>
        <a:bodyPr/>
        <a:lstStyle/>
        <a:p>
          <a:endParaRPr lang="sk-SK" b="1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4C1AB1BA-8EB6-4F4C-A5D3-8454D6DD9506}" type="sibTrans" cxnId="{63C89ABE-9F08-450C-AFA0-1FA0D73B30D3}">
      <dgm:prSet/>
      <dgm:spPr/>
      <dgm:t>
        <a:bodyPr/>
        <a:lstStyle/>
        <a:p>
          <a:endParaRPr lang="sk-SK" b="1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1434B203-EF0B-4207-9693-0E8EDD26C955}" type="pres">
      <dgm:prSet presAssocID="{24FEF99A-4BAE-4535-8215-206A6B31EAE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FCCDCF32-6528-46EB-BFCB-DB4195406B7C}" type="pres">
      <dgm:prSet presAssocID="{A41184A2-CBD4-4DAB-8309-B6C12FB3F1A6}" presName="node" presStyleLbl="node1" presStyleIdx="0" presStyleCnt="5" custScaleX="133285" custScaleY="101402" custRadScaleRad="101898" custRadScaleInc="-2938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E376BE55-A369-4EE0-93D2-A4B2ED27F4CC}" type="pres">
      <dgm:prSet presAssocID="{C2EF1D43-0240-423A-9C23-C205B0F98071}" presName="sibTrans" presStyleLbl="sibTrans2D1" presStyleIdx="0" presStyleCnt="5"/>
      <dgm:spPr/>
      <dgm:t>
        <a:bodyPr/>
        <a:lstStyle/>
        <a:p>
          <a:endParaRPr lang="sk-SK"/>
        </a:p>
      </dgm:t>
    </dgm:pt>
    <dgm:pt modelId="{37EB4D24-054A-45B4-9BAA-9305075AABB8}" type="pres">
      <dgm:prSet presAssocID="{C2EF1D43-0240-423A-9C23-C205B0F98071}" presName="connectorText" presStyleLbl="sibTrans2D1" presStyleIdx="0" presStyleCnt="5"/>
      <dgm:spPr/>
      <dgm:t>
        <a:bodyPr/>
        <a:lstStyle/>
        <a:p>
          <a:endParaRPr lang="sk-SK"/>
        </a:p>
      </dgm:t>
    </dgm:pt>
    <dgm:pt modelId="{E76E5091-3D85-40DF-B564-EED87C0046C3}" type="pres">
      <dgm:prSet presAssocID="{79C803F6-184C-418C-98D5-F958D4B4AF55}" presName="node" presStyleLbl="node1" presStyleIdx="1" presStyleCnt="5" custScaleX="141470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DAA902A1-43E9-4404-87B7-672E76EF175C}" type="pres">
      <dgm:prSet presAssocID="{89F10B17-09C5-445B-958F-30FA78F5BBAC}" presName="sibTrans" presStyleLbl="sibTrans2D1" presStyleIdx="1" presStyleCnt="5"/>
      <dgm:spPr/>
      <dgm:t>
        <a:bodyPr/>
        <a:lstStyle/>
        <a:p>
          <a:endParaRPr lang="sk-SK"/>
        </a:p>
      </dgm:t>
    </dgm:pt>
    <dgm:pt modelId="{E02EA188-1874-4463-9556-3EB9AD5165EF}" type="pres">
      <dgm:prSet presAssocID="{89F10B17-09C5-445B-958F-30FA78F5BBAC}" presName="connectorText" presStyleLbl="sibTrans2D1" presStyleIdx="1" presStyleCnt="5"/>
      <dgm:spPr/>
      <dgm:t>
        <a:bodyPr/>
        <a:lstStyle/>
        <a:p>
          <a:endParaRPr lang="sk-SK"/>
        </a:p>
      </dgm:t>
    </dgm:pt>
    <dgm:pt modelId="{1DA42C3B-F4D0-48BA-9193-CD1EDA353DCE}" type="pres">
      <dgm:prSet presAssocID="{467B3EAD-A657-4A56-9726-4F0276A45963}" presName="node" presStyleLbl="node1" presStyleIdx="2" presStyleCnt="5" custScaleX="140417" custRadScaleRad="109480" custRadScaleInc="-17658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DCEE62F9-CE87-4B64-A358-74E6F90C4FBD}" type="pres">
      <dgm:prSet presAssocID="{2AE19868-D016-4912-A4A8-75DDCFFB8652}" presName="sibTrans" presStyleLbl="sibTrans2D1" presStyleIdx="2" presStyleCnt="5"/>
      <dgm:spPr/>
      <dgm:t>
        <a:bodyPr/>
        <a:lstStyle/>
        <a:p>
          <a:endParaRPr lang="sk-SK"/>
        </a:p>
      </dgm:t>
    </dgm:pt>
    <dgm:pt modelId="{8A5BB4AB-5E26-4B0B-9E57-50DEC357E0D2}" type="pres">
      <dgm:prSet presAssocID="{2AE19868-D016-4912-A4A8-75DDCFFB8652}" presName="connectorText" presStyleLbl="sibTrans2D1" presStyleIdx="2" presStyleCnt="5"/>
      <dgm:spPr/>
      <dgm:t>
        <a:bodyPr/>
        <a:lstStyle/>
        <a:p>
          <a:endParaRPr lang="sk-SK"/>
        </a:p>
      </dgm:t>
    </dgm:pt>
    <dgm:pt modelId="{C2C42879-EBBA-43E0-9D24-184429D7FDFD}" type="pres">
      <dgm:prSet presAssocID="{1F25FCD9-B957-49B8-A87E-8D76FC1DD000}" presName="node" presStyleLbl="node1" presStyleIdx="3" presStyleCnt="5" custScaleX="140756" custRadScaleRad="115272" custRadScaleInc="21821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FC2C7505-C5D5-4AFA-9604-92D02F8B1D19}" type="pres">
      <dgm:prSet presAssocID="{6AD4F6FB-2606-4914-984A-44F7A917952C}" presName="sibTrans" presStyleLbl="sibTrans2D1" presStyleIdx="3" presStyleCnt="5"/>
      <dgm:spPr/>
      <dgm:t>
        <a:bodyPr/>
        <a:lstStyle/>
        <a:p>
          <a:endParaRPr lang="sk-SK"/>
        </a:p>
      </dgm:t>
    </dgm:pt>
    <dgm:pt modelId="{C6D62E84-75DB-417B-B9FE-88C539EA25E2}" type="pres">
      <dgm:prSet presAssocID="{6AD4F6FB-2606-4914-984A-44F7A917952C}" presName="connectorText" presStyleLbl="sibTrans2D1" presStyleIdx="3" presStyleCnt="5"/>
      <dgm:spPr/>
      <dgm:t>
        <a:bodyPr/>
        <a:lstStyle/>
        <a:p>
          <a:endParaRPr lang="sk-SK"/>
        </a:p>
      </dgm:t>
    </dgm:pt>
    <dgm:pt modelId="{A05A98FB-83A5-4D12-8A2F-E2A970701534}" type="pres">
      <dgm:prSet presAssocID="{883F8B4D-1790-4D55-ADDD-1DE53F38D6BA}" presName="node" presStyleLbl="node1" presStyleIdx="4" presStyleCnt="5" custScaleX="131773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4C5D290F-A87B-4421-9840-2813DCCB90B2}" type="pres">
      <dgm:prSet presAssocID="{4C1AB1BA-8EB6-4F4C-A5D3-8454D6DD9506}" presName="sibTrans" presStyleLbl="sibTrans2D1" presStyleIdx="4" presStyleCnt="5"/>
      <dgm:spPr/>
      <dgm:t>
        <a:bodyPr/>
        <a:lstStyle/>
        <a:p>
          <a:endParaRPr lang="sk-SK"/>
        </a:p>
      </dgm:t>
    </dgm:pt>
    <dgm:pt modelId="{91A72BA5-337D-4A05-9A3F-ED315AE3F73E}" type="pres">
      <dgm:prSet presAssocID="{4C1AB1BA-8EB6-4F4C-A5D3-8454D6DD9506}" presName="connectorText" presStyleLbl="sibTrans2D1" presStyleIdx="4" presStyleCnt="5"/>
      <dgm:spPr/>
      <dgm:t>
        <a:bodyPr/>
        <a:lstStyle/>
        <a:p>
          <a:endParaRPr lang="sk-SK"/>
        </a:p>
      </dgm:t>
    </dgm:pt>
  </dgm:ptLst>
  <dgm:cxnLst>
    <dgm:cxn modelId="{848D7430-FB41-4BF2-A7A1-3B094F44043A}" type="presOf" srcId="{C2EF1D43-0240-423A-9C23-C205B0F98071}" destId="{37EB4D24-054A-45B4-9BAA-9305075AABB8}" srcOrd="1" destOrd="0" presId="urn:microsoft.com/office/officeart/2005/8/layout/cycle2"/>
    <dgm:cxn modelId="{0BA521CC-53CA-45D0-BF3B-6B66A4A02392}" type="presOf" srcId="{4C1AB1BA-8EB6-4F4C-A5D3-8454D6DD9506}" destId="{91A72BA5-337D-4A05-9A3F-ED315AE3F73E}" srcOrd="1" destOrd="0" presId="urn:microsoft.com/office/officeart/2005/8/layout/cycle2"/>
    <dgm:cxn modelId="{2F894743-F3B0-4DCC-AB13-FFC26F3875F9}" type="presOf" srcId="{2AE19868-D016-4912-A4A8-75DDCFFB8652}" destId="{8A5BB4AB-5E26-4B0B-9E57-50DEC357E0D2}" srcOrd="1" destOrd="0" presId="urn:microsoft.com/office/officeart/2005/8/layout/cycle2"/>
    <dgm:cxn modelId="{3A3BEA1C-20F0-4979-A074-342037E3FDCF}" type="presOf" srcId="{467B3EAD-A657-4A56-9726-4F0276A45963}" destId="{1DA42C3B-F4D0-48BA-9193-CD1EDA353DCE}" srcOrd="0" destOrd="0" presId="urn:microsoft.com/office/officeart/2005/8/layout/cycle2"/>
    <dgm:cxn modelId="{3E90EEE8-10ED-43DB-AF19-402F8C25891F}" srcId="{24FEF99A-4BAE-4535-8215-206A6B31EAE1}" destId="{1F25FCD9-B957-49B8-A87E-8D76FC1DD000}" srcOrd="3" destOrd="0" parTransId="{CB92D863-D381-4F58-A875-C2F3A59767C7}" sibTransId="{6AD4F6FB-2606-4914-984A-44F7A917952C}"/>
    <dgm:cxn modelId="{A0B14187-0E9C-42E0-8DD1-8E8D9AD6C4AE}" type="presOf" srcId="{6AD4F6FB-2606-4914-984A-44F7A917952C}" destId="{FC2C7505-C5D5-4AFA-9604-92D02F8B1D19}" srcOrd="0" destOrd="0" presId="urn:microsoft.com/office/officeart/2005/8/layout/cycle2"/>
    <dgm:cxn modelId="{070A8EEC-2F84-47BA-8425-59D10F3352D2}" type="presOf" srcId="{1F25FCD9-B957-49B8-A87E-8D76FC1DD000}" destId="{C2C42879-EBBA-43E0-9D24-184429D7FDFD}" srcOrd="0" destOrd="0" presId="urn:microsoft.com/office/officeart/2005/8/layout/cycle2"/>
    <dgm:cxn modelId="{63C89ABE-9F08-450C-AFA0-1FA0D73B30D3}" srcId="{24FEF99A-4BAE-4535-8215-206A6B31EAE1}" destId="{883F8B4D-1790-4D55-ADDD-1DE53F38D6BA}" srcOrd="4" destOrd="0" parTransId="{97A6CEA5-4C8F-4C89-B748-5CD44A4A4877}" sibTransId="{4C1AB1BA-8EB6-4F4C-A5D3-8454D6DD9506}"/>
    <dgm:cxn modelId="{8940D183-8C03-41A1-8490-12813B0A713E}" type="presOf" srcId="{4C1AB1BA-8EB6-4F4C-A5D3-8454D6DD9506}" destId="{4C5D290F-A87B-4421-9840-2813DCCB90B2}" srcOrd="0" destOrd="0" presId="urn:microsoft.com/office/officeart/2005/8/layout/cycle2"/>
    <dgm:cxn modelId="{7DF43885-95E3-4CFD-80F7-58DEACCE4EA7}" type="presOf" srcId="{2AE19868-D016-4912-A4A8-75DDCFFB8652}" destId="{DCEE62F9-CE87-4B64-A358-74E6F90C4FBD}" srcOrd="0" destOrd="0" presId="urn:microsoft.com/office/officeart/2005/8/layout/cycle2"/>
    <dgm:cxn modelId="{74C5F060-79D1-43DE-A93C-2A4E9BF3B299}" type="presOf" srcId="{C2EF1D43-0240-423A-9C23-C205B0F98071}" destId="{E376BE55-A369-4EE0-93D2-A4B2ED27F4CC}" srcOrd="0" destOrd="0" presId="urn:microsoft.com/office/officeart/2005/8/layout/cycle2"/>
    <dgm:cxn modelId="{C34E39AB-8F39-4A84-AFD0-1E46BCE278EC}" type="presOf" srcId="{A41184A2-CBD4-4DAB-8309-B6C12FB3F1A6}" destId="{FCCDCF32-6528-46EB-BFCB-DB4195406B7C}" srcOrd="0" destOrd="0" presId="urn:microsoft.com/office/officeart/2005/8/layout/cycle2"/>
    <dgm:cxn modelId="{7C658A7A-440C-4477-B2A4-ACA98F176F66}" srcId="{24FEF99A-4BAE-4535-8215-206A6B31EAE1}" destId="{A41184A2-CBD4-4DAB-8309-B6C12FB3F1A6}" srcOrd="0" destOrd="0" parTransId="{FC047A50-AEF8-46BE-A314-3BCB710C81AE}" sibTransId="{C2EF1D43-0240-423A-9C23-C205B0F98071}"/>
    <dgm:cxn modelId="{5C2BFCDC-BD3F-4B20-A1C6-AC2C856A89DB}" type="presOf" srcId="{89F10B17-09C5-445B-958F-30FA78F5BBAC}" destId="{DAA902A1-43E9-4404-87B7-672E76EF175C}" srcOrd="0" destOrd="0" presId="urn:microsoft.com/office/officeart/2005/8/layout/cycle2"/>
    <dgm:cxn modelId="{5AED824E-26FF-4F2C-9B38-DAA72A207CE0}" srcId="{24FEF99A-4BAE-4535-8215-206A6B31EAE1}" destId="{467B3EAD-A657-4A56-9726-4F0276A45963}" srcOrd="2" destOrd="0" parTransId="{82BBEF83-C46F-422E-A30D-D829C730350B}" sibTransId="{2AE19868-D016-4912-A4A8-75DDCFFB8652}"/>
    <dgm:cxn modelId="{E9C87318-689A-474D-99FA-5ADDDAB5147C}" type="presOf" srcId="{89F10B17-09C5-445B-958F-30FA78F5BBAC}" destId="{E02EA188-1874-4463-9556-3EB9AD5165EF}" srcOrd="1" destOrd="0" presId="urn:microsoft.com/office/officeart/2005/8/layout/cycle2"/>
    <dgm:cxn modelId="{793D8654-2C69-4C9C-8955-868389B3D35D}" srcId="{24FEF99A-4BAE-4535-8215-206A6B31EAE1}" destId="{79C803F6-184C-418C-98D5-F958D4B4AF55}" srcOrd="1" destOrd="0" parTransId="{DE5D1613-0F45-4221-AAE6-7F8FAC19D1DE}" sibTransId="{89F10B17-09C5-445B-958F-30FA78F5BBAC}"/>
    <dgm:cxn modelId="{CB665F44-B57B-4F4B-AE43-C9BF1AB5F2AA}" type="presOf" srcId="{6AD4F6FB-2606-4914-984A-44F7A917952C}" destId="{C6D62E84-75DB-417B-B9FE-88C539EA25E2}" srcOrd="1" destOrd="0" presId="urn:microsoft.com/office/officeart/2005/8/layout/cycle2"/>
    <dgm:cxn modelId="{467FF7F0-2591-4512-89A9-BEFCDF908070}" type="presOf" srcId="{883F8B4D-1790-4D55-ADDD-1DE53F38D6BA}" destId="{A05A98FB-83A5-4D12-8A2F-E2A970701534}" srcOrd="0" destOrd="0" presId="urn:microsoft.com/office/officeart/2005/8/layout/cycle2"/>
    <dgm:cxn modelId="{A035A41B-189F-4AFA-B782-29C09CFE643A}" type="presOf" srcId="{24FEF99A-4BAE-4535-8215-206A6B31EAE1}" destId="{1434B203-EF0B-4207-9693-0E8EDD26C955}" srcOrd="0" destOrd="0" presId="urn:microsoft.com/office/officeart/2005/8/layout/cycle2"/>
    <dgm:cxn modelId="{57B66D66-634C-45E8-8CBF-8EA48F3DA9AA}" type="presOf" srcId="{79C803F6-184C-418C-98D5-F958D4B4AF55}" destId="{E76E5091-3D85-40DF-B564-EED87C0046C3}" srcOrd="0" destOrd="0" presId="urn:microsoft.com/office/officeart/2005/8/layout/cycle2"/>
    <dgm:cxn modelId="{8F29D53D-A2E0-4916-AA56-C9B37BA7725A}" type="presParOf" srcId="{1434B203-EF0B-4207-9693-0E8EDD26C955}" destId="{FCCDCF32-6528-46EB-BFCB-DB4195406B7C}" srcOrd="0" destOrd="0" presId="urn:microsoft.com/office/officeart/2005/8/layout/cycle2"/>
    <dgm:cxn modelId="{D775468E-6703-4DEB-86D9-F0B466DA76EF}" type="presParOf" srcId="{1434B203-EF0B-4207-9693-0E8EDD26C955}" destId="{E376BE55-A369-4EE0-93D2-A4B2ED27F4CC}" srcOrd="1" destOrd="0" presId="urn:microsoft.com/office/officeart/2005/8/layout/cycle2"/>
    <dgm:cxn modelId="{4888F959-A2BB-4D68-B918-67D2E33176CD}" type="presParOf" srcId="{E376BE55-A369-4EE0-93D2-A4B2ED27F4CC}" destId="{37EB4D24-054A-45B4-9BAA-9305075AABB8}" srcOrd="0" destOrd="0" presId="urn:microsoft.com/office/officeart/2005/8/layout/cycle2"/>
    <dgm:cxn modelId="{E8FC42D3-FDFC-4AAB-ADB1-A97893A664E1}" type="presParOf" srcId="{1434B203-EF0B-4207-9693-0E8EDD26C955}" destId="{E76E5091-3D85-40DF-B564-EED87C0046C3}" srcOrd="2" destOrd="0" presId="urn:microsoft.com/office/officeart/2005/8/layout/cycle2"/>
    <dgm:cxn modelId="{4356BA77-8407-4EB2-8BBE-64BB451BBFB5}" type="presParOf" srcId="{1434B203-EF0B-4207-9693-0E8EDD26C955}" destId="{DAA902A1-43E9-4404-87B7-672E76EF175C}" srcOrd="3" destOrd="0" presId="urn:microsoft.com/office/officeart/2005/8/layout/cycle2"/>
    <dgm:cxn modelId="{6D5C2284-2C70-4F6E-B6E8-9EE90504D773}" type="presParOf" srcId="{DAA902A1-43E9-4404-87B7-672E76EF175C}" destId="{E02EA188-1874-4463-9556-3EB9AD5165EF}" srcOrd="0" destOrd="0" presId="urn:microsoft.com/office/officeart/2005/8/layout/cycle2"/>
    <dgm:cxn modelId="{E921631E-F1BC-4E45-AFB5-463F763261F9}" type="presParOf" srcId="{1434B203-EF0B-4207-9693-0E8EDD26C955}" destId="{1DA42C3B-F4D0-48BA-9193-CD1EDA353DCE}" srcOrd="4" destOrd="0" presId="urn:microsoft.com/office/officeart/2005/8/layout/cycle2"/>
    <dgm:cxn modelId="{28930360-BB67-4471-A73E-BF3A5EEB8620}" type="presParOf" srcId="{1434B203-EF0B-4207-9693-0E8EDD26C955}" destId="{DCEE62F9-CE87-4B64-A358-74E6F90C4FBD}" srcOrd="5" destOrd="0" presId="urn:microsoft.com/office/officeart/2005/8/layout/cycle2"/>
    <dgm:cxn modelId="{EE161C12-AE6C-452D-A23B-4A9C0D1B5BBC}" type="presParOf" srcId="{DCEE62F9-CE87-4B64-A358-74E6F90C4FBD}" destId="{8A5BB4AB-5E26-4B0B-9E57-50DEC357E0D2}" srcOrd="0" destOrd="0" presId="urn:microsoft.com/office/officeart/2005/8/layout/cycle2"/>
    <dgm:cxn modelId="{049F8A9A-2F18-4791-9FB6-54BBC251FACF}" type="presParOf" srcId="{1434B203-EF0B-4207-9693-0E8EDD26C955}" destId="{C2C42879-EBBA-43E0-9D24-184429D7FDFD}" srcOrd="6" destOrd="0" presId="urn:microsoft.com/office/officeart/2005/8/layout/cycle2"/>
    <dgm:cxn modelId="{A9AC6EF4-530E-44B3-ABD1-7538AE2884B9}" type="presParOf" srcId="{1434B203-EF0B-4207-9693-0E8EDD26C955}" destId="{FC2C7505-C5D5-4AFA-9604-92D02F8B1D19}" srcOrd="7" destOrd="0" presId="urn:microsoft.com/office/officeart/2005/8/layout/cycle2"/>
    <dgm:cxn modelId="{66197101-582E-442B-B947-3F774D86BA0E}" type="presParOf" srcId="{FC2C7505-C5D5-4AFA-9604-92D02F8B1D19}" destId="{C6D62E84-75DB-417B-B9FE-88C539EA25E2}" srcOrd="0" destOrd="0" presId="urn:microsoft.com/office/officeart/2005/8/layout/cycle2"/>
    <dgm:cxn modelId="{45BC6C92-D212-4426-A5F0-F2EDADF3E61C}" type="presParOf" srcId="{1434B203-EF0B-4207-9693-0E8EDD26C955}" destId="{A05A98FB-83A5-4D12-8A2F-E2A970701534}" srcOrd="8" destOrd="0" presId="urn:microsoft.com/office/officeart/2005/8/layout/cycle2"/>
    <dgm:cxn modelId="{7B67C6FE-F595-458F-84C6-E70D9DBA87FE}" type="presParOf" srcId="{1434B203-EF0B-4207-9693-0E8EDD26C955}" destId="{4C5D290F-A87B-4421-9840-2813DCCB90B2}" srcOrd="9" destOrd="0" presId="urn:microsoft.com/office/officeart/2005/8/layout/cycle2"/>
    <dgm:cxn modelId="{AD235A9E-4CEA-4191-8500-46F6FA97EFE0}" type="presParOf" srcId="{4C5D290F-A87B-4421-9840-2813DCCB90B2}" destId="{91A72BA5-337D-4A05-9A3F-ED315AE3F73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61FF47-2D3F-4B62-A353-3F6F30457643}" type="doc">
      <dgm:prSet loTypeId="urn:microsoft.com/office/officeart/2005/8/layout/equation2" loCatId="process" qsTypeId="urn:microsoft.com/office/officeart/2005/8/quickstyle/simple3" qsCatId="simple" csTypeId="urn:microsoft.com/office/officeart/2005/8/colors/accent1_2" csCatId="accent1" phldr="1"/>
      <dgm:spPr/>
    </dgm:pt>
    <dgm:pt modelId="{10E91937-1E91-4E53-9913-0DA325D40C51}">
      <dgm:prSet phldrT="[Text]"/>
      <dgm:spPr/>
      <dgm:t>
        <a:bodyPr/>
        <a:lstStyle/>
        <a:p>
          <a:r>
            <a:rPr lang="sk-SK" dirty="0" smtClean="0"/>
            <a:t>Zamestnanec zodpovedný za rozpočet, VO, prevzatie tovaru</a:t>
          </a:r>
          <a:endParaRPr lang="sk-SK" dirty="0"/>
        </a:p>
      </dgm:t>
    </dgm:pt>
    <dgm:pt modelId="{CAB9A5A0-8CC1-47B3-8FCA-2920F9CCFEA2}" type="parTrans" cxnId="{A8294558-1043-4948-A40D-F6CA05655375}">
      <dgm:prSet/>
      <dgm:spPr/>
      <dgm:t>
        <a:bodyPr/>
        <a:lstStyle/>
        <a:p>
          <a:endParaRPr lang="sk-SK"/>
        </a:p>
      </dgm:t>
    </dgm:pt>
    <dgm:pt modelId="{24DFDFF6-A45A-413F-9888-B9637463A384}" type="sibTrans" cxnId="{A8294558-1043-4948-A40D-F6CA05655375}">
      <dgm:prSet/>
      <dgm:spPr>
        <a:solidFill>
          <a:schemeClr val="tx1"/>
        </a:solidFill>
      </dgm:spPr>
      <dgm:t>
        <a:bodyPr/>
        <a:lstStyle/>
        <a:p>
          <a:endParaRPr lang="sk-SK"/>
        </a:p>
      </dgm:t>
    </dgm:pt>
    <dgm:pt modelId="{A9445F60-CF70-4446-B381-C7A6BAB52DBF}">
      <dgm:prSet phldrT="[Text]"/>
      <dgm:spPr/>
      <dgm:t>
        <a:bodyPr/>
        <a:lstStyle/>
        <a:p>
          <a:r>
            <a:rPr lang="sk-SK" dirty="0" smtClean="0"/>
            <a:t>ŠO alebo VZ</a:t>
          </a:r>
          <a:endParaRPr lang="sk-SK" dirty="0"/>
        </a:p>
      </dgm:t>
    </dgm:pt>
    <dgm:pt modelId="{6C2D1F17-F955-4625-9A13-3C617C2FC359}" type="parTrans" cxnId="{D12D6987-5C0E-4C70-AD73-918D3FE86058}">
      <dgm:prSet/>
      <dgm:spPr/>
      <dgm:t>
        <a:bodyPr/>
        <a:lstStyle/>
        <a:p>
          <a:endParaRPr lang="sk-SK"/>
        </a:p>
      </dgm:t>
    </dgm:pt>
    <dgm:pt modelId="{CC50C797-3C27-4A2F-9D94-F82AAA32260B}" type="sibTrans" cxnId="{D12D6987-5C0E-4C70-AD73-918D3FE86058}">
      <dgm:prSet/>
      <dgm:spPr/>
      <dgm:t>
        <a:bodyPr/>
        <a:lstStyle/>
        <a:p>
          <a:endParaRPr lang="sk-SK"/>
        </a:p>
      </dgm:t>
    </dgm:pt>
    <dgm:pt modelId="{47C06AFF-CED3-452E-B218-22F4354E3D17}" type="pres">
      <dgm:prSet presAssocID="{4561FF47-2D3F-4B62-A353-3F6F30457643}" presName="Name0" presStyleCnt="0">
        <dgm:presLayoutVars>
          <dgm:dir/>
          <dgm:resizeHandles val="exact"/>
        </dgm:presLayoutVars>
      </dgm:prSet>
      <dgm:spPr/>
    </dgm:pt>
    <dgm:pt modelId="{F1144A43-2856-45E0-AC9F-4E5A09B273AC}" type="pres">
      <dgm:prSet presAssocID="{4561FF47-2D3F-4B62-A353-3F6F30457643}" presName="vNodes" presStyleCnt="0"/>
      <dgm:spPr/>
    </dgm:pt>
    <dgm:pt modelId="{30A44946-FBFA-4190-9DE1-0F99D9773906}" type="pres">
      <dgm:prSet presAssocID="{10E91937-1E91-4E53-9913-0DA325D40C51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3BAB2AE4-5824-4140-AD9B-92AA0636B0F3}" type="pres">
      <dgm:prSet presAssocID="{4561FF47-2D3F-4B62-A353-3F6F30457643}" presName="sibTransLast" presStyleLbl="sibTrans2D1" presStyleIdx="0" presStyleCnt="1"/>
      <dgm:spPr/>
      <dgm:t>
        <a:bodyPr/>
        <a:lstStyle/>
        <a:p>
          <a:endParaRPr lang="sk-SK"/>
        </a:p>
      </dgm:t>
    </dgm:pt>
    <dgm:pt modelId="{0C5B74DA-A128-4ABD-842C-DC947EAD3D61}" type="pres">
      <dgm:prSet presAssocID="{4561FF47-2D3F-4B62-A353-3F6F30457643}" presName="connectorText" presStyleLbl="sibTrans2D1" presStyleIdx="0" presStyleCnt="1"/>
      <dgm:spPr/>
      <dgm:t>
        <a:bodyPr/>
        <a:lstStyle/>
        <a:p>
          <a:endParaRPr lang="sk-SK"/>
        </a:p>
      </dgm:t>
    </dgm:pt>
    <dgm:pt modelId="{62C8C036-4064-421E-B164-FBC50C441F28}" type="pres">
      <dgm:prSet presAssocID="{4561FF47-2D3F-4B62-A353-3F6F30457643}" presName="las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1DCBA897-A5AE-46A4-B8DF-846CE63BBAB5}" type="presOf" srcId="{4561FF47-2D3F-4B62-A353-3F6F30457643}" destId="{47C06AFF-CED3-452E-B218-22F4354E3D17}" srcOrd="0" destOrd="0" presId="urn:microsoft.com/office/officeart/2005/8/layout/equation2"/>
    <dgm:cxn modelId="{31728352-17ED-4BC3-9057-E0E442E80022}" type="presOf" srcId="{10E91937-1E91-4E53-9913-0DA325D40C51}" destId="{30A44946-FBFA-4190-9DE1-0F99D9773906}" srcOrd="0" destOrd="0" presId="urn:microsoft.com/office/officeart/2005/8/layout/equation2"/>
    <dgm:cxn modelId="{A8294558-1043-4948-A40D-F6CA05655375}" srcId="{4561FF47-2D3F-4B62-A353-3F6F30457643}" destId="{10E91937-1E91-4E53-9913-0DA325D40C51}" srcOrd="0" destOrd="0" parTransId="{CAB9A5A0-8CC1-47B3-8FCA-2920F9CCFEA2}" sibTransId="{24DFDFF6-A45A-413F-9888-B9637463A384}"/>
    <dgm:cxn modelId="{D12D6987-5C0E-4C70-AD73-918D3FE86058}" srcId="{4561FF47-2D3F-4B62-A353-3F6F30457643}" destId="{A9445F60-CF70-4446-B381-C7A6BAB52DBF}" srcOrd="1" destOrd="0" parTransId="{6C2D1F17-F955-4625-9A13-3C617C2FC359}" sibTransId="{CC50C797-3C27-4A2F-9D94-F82AAA32260B}"/>
    <dgm:cxn modelId="{DE1A09C4-DE35-42BA-8CEB-4CF70F5F4341}" type="presOf" srcId="{A9445F60-CF70-4446-B381-C7A6BAB52DBF}" destId="{62C8C036-4064-421E-B164-FBC50C441F28}" srcOrd="0" destOrd="0" presId="urn:microsoft.com/office/officeart/2005/8/layout/equation2"/>
    <dgm:cxn modelId="{8648D48B-A83A-4A8A-98DA-D6E880085C32}" type="presOf" srcId="{24DFDFF6-A45A-413F-9888-B9637463A384}" destId="{0C5B74DA-A128-4ABD-842C-DC947EAD3D61}" srcOrd="1" destOrd="0" presId="urn:microsoft.com/office/officeart/2005/8/layout/equation2"/>
    <dgm:cxn modelId="{ACE2C5B5-39E9-4C6D-9C88-53044E08B1FA}" type="presOf" srcId="{24DFDFF6-A45A-413F-9888-B9637463A384}" destId="{3BAB2AE4-5824-4140-AD9B-92AA0636B0F3}" srcOrd="0" destOrd="0" presId="urn:microsoft.com/office/officeart/2005/8/layout/equation2"/>
    <dgm:cxn modelId="{63A91117-7D20-4CDA-8D95-E2794E99C417}" type="presParOf" srcId="{47C06AFF-CED3-452E-B218-22F4354E3D17}" destId="{F1144A43-2856-45E0-AC9F-4E5A09B273AC}" srcOrd="0" destOrd="0" presId="urn:microsoft.com/office/officeart/2005/8/layout/equation2"/>
    <dgm:cxn modelId="{A098C977-0246-40B3-B4F6-B7EBC251AF1E}" type="presParOf" srcId="{F1144A43-2856-45E0-AC9F-4E5A09B273AC}" destId="{30A44946-FBFA-4190-9DE1-0F99D9773906}" srcOrd="0" destOrd="0" presId="urn:microsoft.com/office/officeart/2005/8/layout/equation2"/>
    <dgm:cxn modelId="{9A60E8B4-2BDD-4572-9858-A48A3F029EF0}" type="presParOf" srcId="{47C06AFF-CED3-452E-B218-22F4354E3D17}" destId="{3BAB2AE4-5824-4140-AD9B-92AA0636B0F3}" srcOrd="1" destOrd="0" presId="urn:microsoft.com/office/officeart/2005/8/layout/equation2"/>
    <dgm:cxn modelId="{60C27E89-4822-4F2F-8C5D-6AA0F7059726}" type="presParOf" srcId="{3BAB2AE4-5824-4140-AD9B-92AA0636B0F3}" destId="{0C5B74DA-A128-4ABD-842C-DC947EAD3D61}" srcOrd="0" destOrd="0" presId="urn:microsoft.com/office/officeart/2005/8/layout/equation2"/>
    <dgm:cxn modelId="{08F49E77-E9F7-4FC3-B20A-E034C1A8A9C0}" type="presParOf" srcId="{47C06AFF-CED3-452E-B218-22F4354E3D17}" destId="{62C8C036-4064-421E-B164-FBC50C441F28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561FF47-2D3F-4B62-A353-3F6F30457643}" type="doc">
      <dgm:prSet loTypeId="urn:microsoft.com/office/officeart/2005/8/layout/equation2" loCatId="process" qsTypeId="urn:microsoft.com/office/officeart/2005/8/quickstyle/simple3" qsCatId="simple" csTypeId="urn:microsoft.com/office/officeart/2005/8/colors/accent6_2" csCatId="accent6" phldr="1"/>
      <dgm:spPr/>
    </dgm:pt>
    <dgm:pt modelId="{283D6370-44C7-4ACD-A10F-A5F26BBD4AF6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FFF00"/>
        </a:solidFill>
      </dgm:spPr>
      <dgm:t>
        <a:bodyPr/>
        <a:lstStyle/>
        <a:p>
          <a:r>
            <a:rPr lang="sk-SK" dirty="0" smtClean="0"/>
            <a:t>Zamestnanec zodpovedný za rozpočet</a:t>
          </a:r>
          <a:endParaRPr lang="sk-SK" dirty="0"/>
        </a:p>
      </dgm:t>
    </dgm:pt>
    <dgm:pt modelId="{A498B34A-ACC9-4F9D-BB68-BE920C096B5F}" type="parTrans" cxnId="{96EF5208-6AA9-409A-969A-3973625A9A9B}">
      <dgm:prSet/>
      <dgm:spPr/>
      <dgm:t>
        <a:bodyPr/>
        <a:lstStyle/>
        <a:p>
          <a:endParaRPr lang="sk-SK"/>
        </a:p>
      </dgm:t>
    </dgm:pt>
    <dgm:pt modelId="{43B22E15-F3C6-415D-90D0-FF3AD938EFF5}" type="sibTrans" cxnId="{96EF5208-6AA9-409A-969A-3973625A9A9B}">
      <dgm:prSet/>
      <dgm:spPr>
        <a:solidFill>
          <a:schemeClr val="tx1"/>
        </a:solidFill>
      </dgm:spPr>
      <dgm:t>
        <a:bodyPr/>
        <a:lstStyle/>
        <a:p>
          <a:endParaRPr lang="sk-SK"/>
        </a:p>
      </dgm:t>
    </dgm:pt>
    <dgm:pt modelId="{10E91937-1E91-4E53-9913-0DA325D40C51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FFF00"/>
        </a:solidFill>
      </dgm:spPr>
      <dgm:t>
        <a:bodyPr/>
        <a:lstStyle/>
        <a:p>
          <a:r>
            <a:rPr lang="sk-SK" dirty="0" smtClean="0"/>
            <a:t>Zamestnanec zodpovedný za VO</a:t>
          </a:r>
          <a:endParaRPr lang="sk-SK" dirty="0"/>
        </a:p>
      </dgm:t>
    </dgm:pt>
    <dgm:pt modelId="{CAB9A5A0-8CC1-47B3-8FCA-2920F9CCFEA2}" type="parTrans" cxnId="{A8294558-1043-4948-A40D-F6CA05655375}">
      <dgm:prSet/>
      <dgm:spPr/>
      <dgm:t>
        <a:bodyPr/>
        <a:lstStyle/>
        <a:p>
          <a:endParaRPr lang="sk-SK"/>
        </a:p>
      </dgm:t>
    </dgm:pt>
    <dgm:pt modelId="{24DFDFF6-A45A-413F-9888-B9637463A384}" type="sibTrans" cxnId="{A8294558-1043-4948-A40D-F6CA05655375}">
      <dgm:prSet/>
      <dgm:spPr>
        <a:solidFill>
          <a:schemeClr val="tx1"/>
        </a:solidFill>
      </dgm:spPr>
      <dgm:t>
        <a:bodyPr/>
        <a:lstStyle/>
        <a:p>
          <a:endParaRPr lang="sk-SK"/>
        </a:p>
      </dgm:t>
    </dgm:pt>
    <dgm:pt modelId="{A9445F60-CF70-4446-B381-C7A6BAB52DBF}">
      <dgm:prSet phldrT="[Text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FFF00"/>
        </a:solidFill>
      </dgm:spPr>
      <dgm:t>
        <a:bodyPr/>
        <a:lstStyle/>
        <a:p>
          <a:r>
            <a:rPr lang="sk-SK" dirty="0" smtClean="0"/>
            <a:t>ŠO alebo spoločný VZ</a:t>
          </a:r>
          <a:endParaRPr lang="sk-SK" dirty="0"/>
        </a:p>
      </dgm:t>
    </dgm:pt>
    <dgm:pt modelId="{6C2D1F17-F955-4625-9A13-3C617C2FC359}" type="parTrans" cxnId="{D12D6987-5C0E-4C70-AD73-918D3FE86058}">
      <dgm:prSet/>
      <dgm:spPr/>
      <dgm:t>
        <a:bodyPr/>
        <a:lstStyle/>
        <a:p>
          <a:endParaRPr lang="sk-SK"/>
        </a:p>
      </dgm:t>
    </dgm:pt>
    <dgm:pt modelId="{CC50C797-3C27-4A2F-9D94-F82AAA32260B}" type="sibTrans" cxnId="{D12D6987-5C0E-4C70-AD73-918D3FE86058}">
      <dgm:prSet/>
      <dgm:spPr/>
      <dgm:t>
        <a:bodyPr/>
        <a:lstStyle/>
        <a:p>
          <a:endParaRPr lang="sk-SK"/>
        </a:p>
      </dgm:t>
    </dgm:pt>
    <dgm:pt modelId="{47C06AFF-CED3-452E-B218-22F4354E3D17}" type="pres">
      <dgm:prSet presAssocID="{4561FF47-2D3F-4B62-A353-3F6F30457643}" presName="Name0" presStyleCnt="0">
        <dgm:presLayoutVars>
          <dgm:dir/>
          <dgm:resizeHandles val="exact"/>
        </dgm:presLayoutVars>
      </dgm:prSet>
      <dgm:spPr/>
    </dgm:pt>
    <dgm:pt modelId="{F1144A43-2856-45E0-AC9F-4E5A09B273AC}" type="pres">
      <dgm:prSet presAssocID="{4561FF47-2D3F-4B62-A353-3F6F30457643}" presName="vNodes" presStyleCnt="0"/>
      <dgm:spPr/>
    </dgm:pt>
    <dgm:pt modelId="{8EC7A41C-8B5D-4181-B466-C0BD16A7A30D}" type="pres">
      <dgm:prSet presAssocID="{283D6370-44C7-4ACD-A10F-A5F26BBD4AF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3FDE651D-E60B-412A-B0C1-E7BB56F2084B}" type="pres">
      <dgm:prSet presAssocID="{43B22E15-F3C6-415D-90D0-FF3AD938EFF5}" presName="spacerT" presStyleCnt="0"/>
      <dgm:spPr/>
    </dgm:pt>
    <dgm:pt modelId="{07236442-D00C-4632-8055-7E746B7868CA}" type="pres">
      <dgm:prSet presAssocID="{43B22E15-F3C6-415D-90D0-FF3AD938EFF5}" presName="sibTrans" presStyleLbl="sibTrans2D1" presStyleIdx="0" presStyleCnt="2"/>
      <dgm:spPr/>
      <dgm:t>
        <a:bodyPr/>
        <a:lstStyle/>
        <a:p>
          <a:endParaRPr lang="sk-SK"/>
        </a:p>
      </dgm:t>
    </dgm:pt>
    <dgm:pt modelId="{EA95650B-E2E8-40D8-A884-67E935F32589}" type="pres">
      <dgm:prSet presAssocID="{43B22E15-F3C6-415D-90D0-FF3AD938EFF5}" presName="spacerB" presStyleCnt="0"/>
      <dgm:spPr/>
    </dgm:pt>
    <dgm:pt modelId="{30A44946-FBFA-4190-9DE1-0F99D9773906}" type="pres">
      <dgm:prSet presAssocID="{10E91937-1E91-4E53-9913-0DA325D40C5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3BAB2AE4-5824-4140-AD9B-92AA0636B0F3}" type="pres">
      <dgm:prSet presAssocID="{4561FF47-2D3F-4B62-A353-3F6F30457643}" presName="sibTransLast" presStyleLbl="sibTrans2D1" presStyleIdx="1" presStyleCnt="2"/>
      <dgm:spPr/>
      <dgm:t>
        <a:bodyPr/>
        <a:lstStyle/>
        <a:p>
          <a:endParaRPr lang="sk-SK"/>
        </a:p>
      </dgm:t>
    </dgm:pt>
    <dgm:pt modelId="{0C5B74DA-A128-4ABD-842C-DC947EAD3D61}" type="pres">
      <dgm:prSet presAssocID="{4561FF47-2D3F-4B62-A353-3F6F30457643}" presName="connectorText" presStyleLbl="sibTrans2D1" presStyleIdx="1" presStyleCnt="2"/>
      <dgm:spPr/>
      <dgm:t>
        <a:bodyPr/>
        <a:lstStyle/>
        <a:p>
          <a:endParaRPr lang="sk-SK"/>
        </a:p>
      </dgm:t>
    </dgm:pt>
    <dgm:pt modelId="{62C8C036-4064-421E-B164-FBC50C441F28}" type="pres">
      <dgm:prSet presAssocID="{4561FF47-2D3F-4B62-A353-3F6F30457643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E9E120D6-3E38-461C-B669-1376CA98DA19}" type="presOf" srcId="{A9445F60-CF70-4446-B381-C7A6BAB52DBF}" destId="{62C8C036-4064-421E-B164-FBC50C441F28}" srcOrd="0" destOrd="0" presId="urn:microsoft.com/office/officeart/2005/8/layout/equation2"/>
    <dgm:cxn modelId="{BE482D53-6A90-417D-A821-E0E36FAEC9BE}" type="presOf" srcId="{4561FF47-2D3F-4B62-A353-3F6F30457643}" destId="{47C06AFF-CED3-452E-B218-22F4354E3D17}" srcOrd="0" destOrd="0" presId="urn:microsoft.com/office/officeart/2005/8/layout/equation2"/>
    <dgm:cxn modelId="{9F9E9124-5905-4823-97A9-5C20E463E07D}" type="presOf" srcId="{43B22E15-F3C6-415D-90D0-FF3AD938EFF5}" destId="{07236442-D00C-4632-8055-7E746B7868CA}" srcOrd="0" destOrd="0" presId="urn:microsoft.com/office/officeart/2005/8/layout/equation2"/>
    <dgm:cxn modelId="{486573F4-7C02-4006-85E0-4921E7BAD12D}" type="presOf" srcId="{24DFDFF6-A45A-413F-9888-B9637463A384}" destId="{0C5B74DA-A128-4ABD-842C-DC947EAD3D61}" srcOrd="1" destOrd="0" presId="urn:microsoft.com/office/officeart/2005/8/layout/equation2"/>
    <dgm:cxn modelId="{A8294558-1043-4948-A40D-F6CA05655375}" srcId="{4561FF47-2D3F-4B62-A353-3F6F30457643}" destId="{10E91937-1E91-4E53-9913-0DA325D40C51}" srcOrd="1" destOrd="0" parTransId="{CAB9A5A0-8CC1-47B3-8FCA-2920F9CCFEA2}" sibTransId="{24DFDFF6-A45A-413F-9888-B9637463A384}"/>
    <dgm:cxn modelId="{281105C5-3862-4ED6-81D8-CBDFF2B15F02}" type="presOf" srcId="{24DFDFF6-A45A-413F-9888-B9637463A384}" destId="{3BAB2AE4-5824-4140-AD9B-92AA0636B0F3}" srcOrd="0" destOrd="0" presId="urn:microsoft.com/office/officeart/2005/8/layout/equation2"/>
    <dgm:cxn modelId="{D12D6987-5C0E-4C70-AD73-918D3FE86058}" srcId="{4561FF47-2D3F-4B62-A353-3F6F30457643}" destId="{A9445F60-CF70-4446-B381-C7A6BAB52DBF}" srcOrd="2" destOrd="0" parTransId="{6C2D1F17-F955-4625-9A13-3C617C2FC359}" sibTransId="{CC50C797-3C27-4A2F-9D94-F82AAA32260B}"/>
    <dgm:cxn modelId="{96EF5208-6AA9-409A-969A-3973625A9A9B}" srcId="{4561FF47-2D3F-4B62-A353-3F6F30457643}" destId="{283D6370-44C7-4ACD-A10F-A5F26BBD4AF6}" srcOrd="0" destOrd="0" parTransId="{A498B34A-ACC9-4F9D-BB68-BE920C096B5F}" sibTransId="{43B22E15-F3C6-415D-90D0-FF3AD938EFF5}"/>
    <dgm:cxn modelId="{309BAD36-025A-430F-8C58-063E5C0BD640}" type="presOf" srcId="{283D6370-44C7-4ACD-A10F-A5F26BBD4AF6}" destId="{8EC7A41C-8B5D-4181-B466-C0BD16A7A30D}" srcOrd="0" destOrd="0" presId="urn:microsoft.com/office/officeart/2005/8/layout/equation2"/>
    <dgm:cxn modelId="{0727CAD0-0D3F-4E1E-A204-947A82F0F2A7}" type="presOf" srcId="{10E91937-1E91-4E53-9913-0DA325D40C51}" destId="{30A44946-FBFA-4190-9DE1-0F99D9773906}" srcOrd="0" destOrd="0" presId="urn:microsoft.com/office/officeart/2005/8/layout/equation2"/>
    <dgm:cxn modelId="{A876E351-056E-4F76-855A-80BE27FDBF96}" type="presParOf" srcId="{47C06AFF-CED3-452E-B218-22F4354E3D17}" destId="{F1144A43-2856-45E0-AC9F-4E5A09B273AC}" srcOrd="0" destOrd="0" presId="urn:microsoft.com/office/officeart/2005/8/layout/equation2"/>
    <dgm:cxn modelId="{E83D0DF0-9299-425C-8A2A-8C9D52B12796}" type="presParOf" srcId="{F1144A43-2856-45E0-AC9F-4E5A09B273AC}" destId="{8EC7A41C-8B5D-4181-B466-C0BD16A7A30D}" srcOrd="0" destOrd="0" presId="urn:microsoft.com/office/officeart/2005/8/layout/equation2"/>
    <dgm:cxn modelId="{429BF7D8-B78B-43CC-8E59-BF32CAC6CD33}" type="presParOf" srcId="{F1144A43-2856-45E0-AC9F-4E5A09B273AC}" destId="{3FDE651D-E60B-412A-B0C1-E7BB56F2084B}" srcOrd="1" destOrd="0" presId="urn:microsoft.com/office/officeart/2005/8/layout/equation2"/>
    <dgm:cxn modelId="{C29CD6E6-DF1D-4603-909E-C6CA80203E93}" type="presParOf" srcId="{F1144A43-2856-45E0-AC9F-4E5A09B273AC}" destId="{07236442-D00C-4632-8055-7E746B7868CA}" srcOrd="2" destOrd="0" presId="urn:microsoft.com/office/officeart/2005/8/layout/equation2"/>
    <dgm:cxn modelId="{8B7D1C4B-8824-41F2-BDEB-6E093EA9EE86}" type="presParOf" srcId="{F1144A43-2856-45E0-AC9F-4E5A09B273AC}" destId="{EA95650B-E2E8-40D8-A884-67E935F32589}" srcOrd="3" destOrd="0" presId="urn:microsoft.com/office/officeart/2005/8/layout/equation2"/>
    <dgm:cxn modelId="{BB9EB9FE-4560-4843-A34A-2DCA55389B2B}" type="presParOf" srcId="{F1144A43-2856-45E0-AC9F-4E5A09B273AC}" destId="{30A44946-FBFA-4190-9DE1-0F99D9773906}" srcOrd="4" destOrd="0" presId="urn:microsoft.com/office/officeart/2005/8/layout/equation2"/>
    <dgm:cxn modelId="{7CAC63B7-B97B-4C9D-9752-D61B58A22950}" type="presParOf" srcId="{47C06AFF-CED3-452E-B218-22F4354E3D17}" destId="{3BAB2AE4-5824-4140-AD9B-92AA0636B0F3}" srcOrd="1" destOrd="0" presId="urn:microsoft.com/office/officeart/2005/8/layout/equation2"/>
    <dgm:cxn modelId="{C4E54AEB-59C1-4438-94DF-3FD81A0BC7DE}" type="presParOf" srcId="{3BAB2AE4-5824-4140-AD9B-92AA0636B0F3}" destId="{0C5B74DA-A128-4ABD-842C-DC947EAD3D61}" srcOrd="0" destOrd="0" presId="urn:microsoft.com/office/officeart/2005/8/layout/equation2"/>
    <dgm:cxn modelId="{1B3BC851-E086-4969-9FA6-DC7990CC77A3}" type="presParOf" srcId="{47C06AFF-CED3-452E-B218-22F4354E3D17}" destId="{62C8C036-4064-421E-B164-FBC50C441F28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561FF47-2D3F-4B62-A353-3F6F30457643}" type="doc">
      <dgm:prSet loTypeId="urn:microsoft.com/office/officeart/2005/8/layout/equation2" loCatId="process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sk-SK"/>
        </a:p>
      </dgm:t>
    </dgm:pt>
    <dgm:pt modelId="{10E91937-1E91-4E53-9913-0DA325D40C51}">
      <dgm:prSet phldrT="[Text]"/>
      <dgm:spPr/>
      <dgm:t>
        <a:bodyPr/>
        <a:lstStyle/>
        <a:p>
          <a:r>
            <a:rPr lang="sk-SK" dirty="0" smtClean="0"/>
            <a:t>Zamestnanec zodpovedný za VO</a:t>
          </a:r>
          <a:endParaRPr lang="sk-SK" dirty="0"/>
        </a:p>
      </dgm:t>
    </dgm:pt>
    <dgm:pt modelId="{CAB9A5A0-8CC1-47B3-8FCA-2920F9CCFEA2}" type="parTrans" cxnId="{A8294558-1043-4948-A40D-F6CA05655375}">
      <dgm:prSet/>
      <dgm:spPr/>
      <dgm:t>
        <a:bodyPr/>
        <a:lstStyle/>
        <a:p>
          <a:endParaRPr lang="sk-SK"/>
        </a:p>
      </dgm:t>
    </dgm:pt>
    <dgm:pt modelId="{24DFDFF6-A45A-413F-9888-B9637463A384}" type="sibTrans" cxnId="{A8294558-1043-4948-A40D-F6CA05655375}">
      <dgm:prSet/>
      <dgm:spPr>
        <a:solidFill>
          <a:schemeClr val="tx1"/>
        </a:solidFill>
      </dgm:spPr>
      <dgm:t>
        <a:bodyPr/>
        <a:lstStyle/>
        <a:p>
          <a:endParaRPr lang="sk-SK"/>
        </a:p>
      </dgm:t>
    </dgm:pt>
    <dgm:pt modelId="{A9445F60-CF70-4446-B381-C7A6BAB52DBF}">
      <dgm:prSet phldrT="[Text]"/>
      <dgm:spPr/>
      <dgm:t>
        <a:bodyPr/>
        <a:lstStyle/>
        <a:p>
          <a:r>
            <a:rPr lang="sk-SK" dirty="0" smtClean="0"/>
            <a:t>VZ zamestnanca za VO</a:t>
          </a:r>
          <a:endParaRPr lang="sk-SK" dirty="0"/>
        </a:p>
      </dgm:t>
    </dgm:pt>
    <dgm:pt modelId="{6C2D1F17-F955-4625-9A13-3C617C2FC359}" type="parTrans" cxnId="{D12D6987-5C0E-4C70-AD73-918D3FE86058}">
      <dgm:prSet/>
      <dgm:spPr/>
      <dgm:t>
        <a:bodyPr/>
        <a:lstStyle/>
        <a:p>
          <a:endParaRPr lang="sk-SK"/>
        </a:p>
      </dgm:t>
    </dgm:pt>
    <dgm:pt modelId="{CC50C797-3C27-4A2F-9D94-F82AAA32260B}" type="sibTrans" cxnId="{D12D6987-5C0E-4C70-AD73-918D3FE86058}">
      <dgm:prSet/>
      <dgm:spPr/>
      <dgm:t>
        <a:bodyPr/>
        <a:lstStyle/>
        <a:p>
          <a:endParaRPr lang="sk-SK"/>
        </a:p>
      </dgm:t>
    </dgm:pt>
    <dgm:pt modelId="{47C06AFF-CED3-452E-B218-22F4354E3D17}" type="pres">
      <dgm:prSet presAssocID="{4561FF47-2D3F-4B62-A353-3F6F3045764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F1144A43-2856-45E0-AC9F-4E5A09B273AC}" type="pres">
      <dgm:prSet presAssocID="{4561FF47-2D3F-4B62-A353-3F6F30457643}" presName="vNodes" presStyleCnt="0"/>
      <dgm:spPr/>
    </dgm:pt>
    <dgm:pt modelId="{30A44946-FBFA-4190-9DE1-0F99D9773906}" type="pres">
      <dgm:prSet presAssocID="{10E91937-1E91-4E53-9913-0DA325D40C51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3BAB2AE4-5824-4140-AD9B-92AA0636B0F3}" type="pres">
      <dgm:prSet presAssocID="{4561FF47-2D3F-4B62-A353-3F6F30457643}" presName="sibTransLast" presStyleLbl="sibTrans2D1" presStyleIdx="0" presStyleCnt="1"/>
      <dgm:spPr/>
      <dgm:t>
        <a:bodyPr/>
        <a:lstStyle/>
        <a:p>
          <a:endParaRPr lang="sk-SK"/>
        </a:p>
      </dgm:t>
    </dgm:pt>
    <dgm:pt modelId="{0C5B74DA-A128-4ABD-842C-DC947EAD3D61}" type="pres">
      <dgm:prSet presAssocID="{4561FF47-2D3F-4B62-A353-3F6F30457643}" presName="connectorText" presStyleLbl="sibTrans2D1" presStyleIdx="0" presStyleCnt="1"/>
      <dgm:spPr/>
      <dgm:t>
        <a:bodyPr/>
        <a:lstStyle/>
        <a:p>
          <a:endParaRPr lang="sk-SK"/>
        </a:p>
      </dgm:t>
    </dgm:pt>
    <dgm:pt modelId="{62C8C036-4064-421E-B164-FBC50C441F28}" type="pres">
      <dgm:prSet presAssocID="{4561FF47-2D3F-4B62-A353-3F6F30457643}" presName="las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D12D6987-5C0E-4C70-AD73-918D3FE86058}" srcId="{4561FF47-2D3F-4B62-A353-3F6F30457643}" destId="{A9445F60-CF70-4446-B381-C7A6BAB52DBF}" srcOrd="1" destOrd="0" parTransId="{6C2D1F17-F955-4625-9A13-3C617C2FC359}" sibTransId="{CC50C797-3C27-4A2F-9D94-F82AAA32260B}"/>
    <dgm:cxn modelId="{493C5CFC-60C3-46BE-892D-342395AE5DC5}" type="presOf" srcId="{A9445F60-CF70-4446-B381-C7A6BAB52DBF}" destId="{62C8C036-4064-421E-B164-FBC50C441F28}" srcOrd="0" destOrd="0" presId="urn:microsoft.com/office/officeart/2005/8/layout/equation2"/>
    <dgm:cxn modelId="{5BDB9CA5-E983-47BA-A100-F164597BB787}" type="presOf" srcId="{4561FF47-2D3F-4B62-A353-3F6F30457643}" destId="{47C06AFF-CED3-452E-B218-22F4354E3D17}" srcOrd="0" destOrd="0" presId="urn:microsoft.com/office/officeart/2005/8/layout/equation2"/>
    <dgm:cxn modelId="{9A908FE3-EBA0-4897-B1AE-5637212F044F}" type="presOf" srcId="{10E91937-1E91-4E53-9913-0DA325D40C51}" destId="{30A44946-FBFA-4190-9DE1-0F99D9773906}" srcOrd="0" destOrd="0" presId="urn:microsoft.com/office/officeart/2005/8/layout/equation2"/>
    <dgm:cxn modelId="{3A1BCD88-E290-4392-BFBD-D29EC6D80B29}" type="presOf" srcId="{24DFDFF6-A45A-413F-9888-B9637463A384}" destId="{0C5B74DA-A128-4ABD-842C-DC947EAD3D61}" srcOrd="1" destOrd="0" presId="urn:microsoft.com/office/officeart/2005/8/layout/equation2"/>
    <dgm:cxn modelId="{A8294558-1043-4948-A40D-F6CA05655375}" srcId="{4561FF47-2D3F-4B62-A353-3F6F30457643}" destId="{10E91937-1E91-4E53-9913-0DA325D40C51}" srcOrd="0" destOrd="0" parTransId="{CAB9A5A0-8CC1-47B3-8FCA-2920F9CCFEA2}" sibTransId="{24DFDFF6-A45A-413F-9888-B9637463A384}"/>
    <dgm:cxn modelId="{A692236C-25EE-42F1-94D6-46CF12698B81}" type="presOf" srcId="{24DFDFF6-A45A-413F-9888-B9637463A384}" destId="{3BAB2AE4-5824-4140-AD9B-92AA0636B0F3}" srcOrd="0" destOrd="0" presId="urn:microsoft.com/office/officeart/2005/8/layout/equation2"/>
    <dgm:cxn modelId="{D594B475-76B7-44FA-9398-9063160A5152}" type="presParOf" srcId="{47C06AFF-CED3-452E-B218-22F4354E3D17}" destId="{F1144A43-2856-45E0-AC9F-4E5A09B273AC}" srcOrd="0" destOrd="0" presId="urn:microsoft.com/office/officeart/2005/8/layout/equation2"/>
    <dgm:cxn modelId="{7CE23BC7-27D7-4152-81CA-15083E37F32B}" type="presParOf" srcId="{F1144A43-2856-45E0-AC9F-4E5A09B273AC}" destId="{30A44946-FBFA-4190-9DE1-0F99D9773906}" srcOrd="0" destOrd="0" presId="urn:microsoft.com/office/officeart/2005/8/layout/equation2"/>
    <dgm:cxn modelId="{8395073F-E393-44FD-8BC4-A02C5F8049F6}" type="presParOf" srcId="{47C06AFF-CED3-452E-B218-22F4354E3D17}" destId="{3BAB2AE4-5824-4140-AD9B-92AA0636B0F3}" srcOrd="1" destOrd="0" presId="urn:microsoft.com/office/officeart/2005/8/layout/equation2"/>
    <dgm:cxn modelId="{A7905EAF-C955-47AD-8737-206A1482137F}" type="presParOf" srcId="{3BAB2AE4-5824-4140-AD9B-92AA0636B0F3}" destId="{0C5B74DA-A128-4ABD-842C-DC947EAD3D61}" srcOrd="0" destOrd="0" presId="urn:microsoft.com/office/officeart/2005/8/layout/equation2"/>
    <dgm:cxn modelId="{A57BBC11-645C-4DB7-A219-AE002A6661D4}" type="presParOf" srcId="{47C06AFF-CED3-452E-B218-22F4354E3D17}" destId="{62C8C036-4064-421E-B164-FBC50C441F28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561FF47-2D3F-4B62-A353-3F6F30457643}" type="doc">
      <dgm:prSet loTypeId="urn:microsoft.com/office/officeart/2005/8/layout/equation2" loCatId="process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sk-SK"/>
        </a:p>
      </dgm:t>
    </dgm:pt>
    <dgm:pt modelId="{10E91937-1E91-4E53-9913-0DA325D40C51}">
      <dgm:prSet phldrT="[Text]"/>
      <dgm:spPr/>
      <dgm:t>
        <a:bodyPr/>
        <a:lstStyle/>
        <a:p>
          <a:r>
            <a:rPr lang="sk-SK" dirty="0" smtClean="0"/>
            <a:t>Zamestnanec zodpovedný za rozpočet</a:t>
          </a:r>
          <a:endParaRPr lang="sk-SK" dirty="0"/>
        </a:p>
      </dgm:t>
    </dgm:pt>
    <dgm:pt modelId="{CAB9A5A0-8CC1-47B3-8FCA-2920F9CCFEA2}" type="parTrans" cxnId="{A8294558-1043-4948-A40D-F6CA05655375}">
      <dgm:prSet/>
      <dgm:spPr/>
      <dgm:t>
        <a:bodyPr/>
        <a:lstStyle/>
        <a:p>
          <a:endParaRPr lang="sk-SK"/>
        </a:p>
      </dgm:t>
    </dgm:pt>
    <dgm:pt modelId="{24DFDFF6-A45A-413F-9888-B9637463A384}" type="sibTrans" cxnId="{A8294558-1043-4948-A40D-F6CA05655375}">
      <dgm:prSet/>
      <dgm:spPr>
        <a:solidFill>
          <a:schemeClr val="tx1"/>
        </a:solidFill>
      </dgm:spPr>
      <dgm:t>
        <a:bodyPr/>
        <a:lstStyle/>
        <a:p>
          <a:endParaRPr lang="sk-SK"/>
        </a:p>
      </dgm:t>
    </dgm:pt>
    <dgm:pt modelId="{A9445F60-CF70-4446-B381-C7A6BAB52DBF}">
      <dgm:prSet phldrT="[Text]"/>
      <dgm:spPr/>
      <dgm:t>
        <a:bodyPr/>
        <a:lstStyle/>
        <a:p>
          <a:r>
            <a:rPr lang="sk-SK" dirty="0" smtClean="0"/>
            <a:t>VZ zamestnanca za rozpočet</a:t>
          </a:r>
          <a:endParaRPr lang="sk-SK" dirty="0"/>
        </a:p>
      </dgm:t>
    </dgm:pt>
    <dgm:pt modelId="{6C2D1F17-F955-4625-9A13-3C617C2FC359}" type="parTrans" cxnId="{D12D6987-5C0E-4C70-AD73-918D3FE86058}">
      <dgm:prSet/>
      <dgm:spPr/>
      <dgm:t>
        <a:bodyPr/>
        <a:lstStyle/>
        <a:p>
          <a:endParaRPr lang="sk-SK"/>
        </a:p>
      </dgm:t>
    </dgm:pt>
    <dgm:pt modelId="{CC50C797-3C27-4A2F-9D94-F82AAA32260B}" type="sibTrans" cxnId="{D12D6987-5C0E-4C70-AD73-918D3FE86058}">
      <dgm:prSet/>
      <dgm:spPr/>
      <dgm:t>
        <a:bodyPr/>
        <a:lstStyle/>
        <a:p>
          <a:endParaRPr lang="sk-SK"/>
        </a:p>
      </dgm:t>
    </dgm:pt>
    <dgm:pt modelId="{47C06AFF-CED3-452E-B218-22F4354E3D17}" type="pres">
      <dgm:prSet presAssocID="{4561FF47-2D3F-4B62-A353-3F6F3045764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F1144A43-2856-45E0-AC9F-4E5A09B273AC}" type="pres">
      <dgm:prSet presAssocID="{4561FF47-2D3F-4B62-A353-3F6F30457643}" presName="vNodes" presStyleCnt="0"/>
      <dgm:spPr/>
    </dgm:pt>
    <dgm:pt modelId="{30A44946-FBFA-4190-9DE1-0F99D9773906}" type="pres">
      <dgm:prSet presAssocID="{10E91937-1E91-4E53-9913-0DA325D40C51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3BAB2AE4-5824-4140-AD9B-92AA0636B0F3}" type="pres">
      <dgm:prSet presAssocID="{4561FF47-2D3F-4B62-A353-3F6F30457643}" presName="sibTransLast" presStyleLbl="sibTrans2D1" presStyleIdx="0" presStyleCnt="1"/>
      <dgm:spPr/>
      <dgm:t>
        <a:bodyPr/>
        <a:lstStyle/>
        <a:p>
          <a:endParaRPr lang="sk-SK"/>
        </a:p>
      </dgm:t>
    </dgm:pt>
    <dgm:pt modelId="{0C5B74DA-A128-4ABD-842C-DC947EAD3D61}" type="pres">
      <dgm:prSet presAssocID="{4561FF47-2D3F-4B62-A353-3F6F30457643}" presName="connectorText" presStyleLbl="sibTrans2D1" presStyleIdx="0" presStyleCnt="1"/>
      <dgm:spPr/>
      <dgm:t>
        <a:bodyPr/>
        <a:lstStyle/>
        <a:p>
          <a:endParaRPr lang="sk-SK"/>
        </a:p>
      </dgm:t>
    </dgm:pt>
    <dgm:pt modelId="{62C8C036-4064-421E-B164-FBC50C441F28}" type="pres">
      <dgm:prSet presAssocID="{4561FF47-2D3F-4B62-A353-3F6F30457643}" presName="las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044BCF27-8DD7-4328-BC83-DBED947862A5}" type="presOf" srcId="{4561FF47-2D3F-4B62-A353-3F6F30457643}" destId="{47C06AFF-CED3-452E-B218-22F4354E3D17}" srcOrd="0" destOrd="0" presId="urn:microsoft.com/office/officeart/2005/8/layout/equation2"/>
    <dgm:cxn modelId="{F365FB89-C120-4CA6-A9E3-A54DB9E5C92A}" type="presOf" srcId="{24DFDFF6-A45A-413F-9888-B9637463A384}" destId="{3BAB2AE4-5824-4140-AD9B-92AA0636B0F3}" srcOrd="0" destOrd="0" presId="urn:microsoft.com/office/officeart/2005/8/layout/equation2"/>
    <dgm:cxn modelId="{29206EEF-0A94-40DB-B39B-9833FD39DA30}" type="presOf" srcId="{24DFDFF6-A45A-413F-9888-B9637463A384}" destId="{0C5B74DA-A128-4ABD-842C-DC947EAD3D61}" srcOrd="1" destOrd="0" presId="urn:microsoft.com/office/officeart/2005/8/layout/equation2"/>
    <dgm:cxn modelId="{D883797B-55DB-4F69-B4B3-CADCDD552F49}" type="presOf" srcId="{A9445F60-CF70-4446-B381-C7A6BAB52DBF}" destId="{62C8C036-4064-421E-B164-FBC50C441F28}" srcOrd="0" destOrd="0" presId="urn:microsoft.com/office/officeart/2005/8/layout/equation2"/>
    <dgm:cxn modelId="{A8294558-1043-4948-A40D-F6CA05655375}" srcId="{4561FF47-2D3F-4B62-A353-3F6F30457643}" destId="{10E91937-1E91-4E53-9913-0DA325D40C51}" srcOrd="0" destOrd="0" parTransId="{CAB9A5A0-8CC1-47B3-8FCA-2920F9CCFEA2}" sibTransId="{24DFDFF6-A45A-413F-9888-B9637463A384}"/>
    <dgm:cxn modelId="{34C6BB02-B87E-432C-BB1C-B2107FBD7123}" type="presOf" srcId="{10E91937-1E91-4E53-9913-0DA325D40C51}" destId="{30A44946-FBFA-4190-9DE1-0F99D9773906}" srcOrd="0" destOrd="0" presId="urn:microsoft.com/office/officeart/2005/8/layout/equation2"/>
    <dgm:cxn modelId="{D12D6987-5C0E-4C70-AD73-918D3FE86058}" srcId="{4561FF47-2D3F-4B62-A353-3F6F30457643}" destId="{A9445F60-CF70-4446-B381-C7A6BAB52DBF}" srcOrd="1" destOrd="0" parTransId="{6C2D1F17-F955-4625-9A13-3C617C2FC359}" sibTransId="{CC50C797-3C27-4A2F-9D94-F82AAA32260B}"/>
    <dgm:cxn modelId="{C9287278-3552-40E1-B660-0754DB1B7991}" type="presParOf" srcId="{47C06AFF-CED3-452E-B218-22F4354E3D17}" destId="{F1144A43-2856-45E0-AC9F-4E5A09B273AC}" srcOrd="0" destOrd="0" presId="urn:microsoft.com/office/officeart/2005/8/layout/equation2"/>
    <dgm:cxn modelId="{45D771A8-027D-46CD-89FD-3DE71A024592}" type="presParOf" srcId="{F1144A43-2856-45E0-AC9F-4E5A09B273AC}" destId="{30A44946-FBFA-4190-9DE1-0F99D9773906}" srcOrd="0" destOrd="0" presId="urn:microsoft.com/office/officeart/2005/8/layout/equation2"/>
    <dgm:cxn modelId="{DF0FCF3D-2076-47C5-B231-D4507DB4D0C2}" type="presParOf" srcId="{47C06AFF-CED3-452E-B218-22F4354E3D17}" destId="{3BAB2AE4-5824-4140-AD9B-92AA0636B0F3}" srcOrd="1" destOrd="0" presId="urn:microsoft.com/office/officeart/2005/8/layout/equation2"/>
    <dgm:cxn modelId="{BEF02F1F-7A79-4430-9F21-4C4ECBEC609A}" type="presParOf" srcId="{3BAB2AE4-5824-4140-AD9B-92AA0636B0F3}" destId="{0C5B74DA-A128-4ABD-842C-DC947EAD3D61}" srcOrd="0" destOrd="0" presId="urn:microsoft.com/office/officeart/2005/8/layout/equation2"/>
    <dgm:cxn modelId="{D5AEB6F4-D849-429C-9D78-0D329820A4E1}" type="presParOf" srcId="{47C06AFF-CED3-452E-B218-22F4354E3D17}" destId="{62C8C036-4064-421E-B164-FBC50C441F28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B172342-EBFB-4618-9425-E786EE7399F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1F06ACA-CC2E-4B1C-B0EC-2FDD642B3E2B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k-SK" dirty="0" smtClean="0"/>
            <a:t>výzva, oznámenie o poskytnutí VF</a:t>
          </a:r>
          <a:endParaRPr lang="sk-SK" dirty="0"/>
        </a:p>
      </dgm:t>
    </dgm:pt>
    <dgm:pt modelId="{1124BB27-1B92-46B5-839A-222FA245352B}" type="parTrans" cxnId="{C8E61701-1A93-452F-BB73-12A0BB67B70C}">
      <dgm:prSet/>
      <dgm:spPr/>
      <dgm:t>
        <a:bodyPr/>
        <a:lstStyle/>
        <a:p>
          <a:endParaRPr lang="sk-SK"/>
        </a:p>
      </dgm:t>
    </dgm:pt>
    <dgm:pt modelId="{713925AF-8353-4052-96CF-FECCC2B06067}" type="sibTrans" cxnId="{C8E61701-1A93-452F-BB73-12A0BB67B70C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sk-SK"/>
        </a:p>
      </dgm:t>
    </dgm:pt>
    <dgm:pt modelId="{A5E343E5-2518-4EEB-8E82-BD1F99EB05E8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k-SK" dirty="0" smtClean="0"/>
            <a:t>posudzovanie žiadostí</a:t>
          </a:r>
          <a:endParaRPr lang="sk-SK" dirty="0"/>
        </a:p>
      </dgm:t>
    </dgm:pt>
    <dgm:pt modelId="{06088360-AD62-4941-87C1-0638C2D536F2}" type="parTrans" cxnId="{829476DC-008D-4B2A-AD5C-0118EED86538}">
      <dgm:prSet/>
      <dgm:spPr/>
      <dgm:t>
        <a:bodyPr/>
        <a:lstStyle/>
        <a:p>
          <a:endParaRPr lang="sk-SK"/>
        </a:p>
      </dgm:t>
    </dgm:pt>
    <dgm:pt modelId="{C5B525B0-C2B1-4BD3-975E-E7F911F5E4C3}" type="sibTrans" cxnId="{829476DC-008D-4B2A-AD5C-0118EED86538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sk-SK"/>
        </a:p>
      </dgm:t>
    </dgm:pt>
    <dgm:pt modelId="{2648EA16-AAE9-4128-AD85-8DB5F22254CB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k-SK" dirty="0" smtClean="0"/>
            <a:t>uzatvorenie zmluvy</a:t>
          </a:r>
          <a:endParaRPr lang="sk-SK" dirty="0"/>
        </a:p>
      </dgm:t>
    </dgm:pt>
    <dgm:pt modelId="{75F3016E-32B1-4206-B39F-8612D7E5B70C}" type="parTrans" cxnId="{09D84446-271D-456A-9953-E8B76BD56CFD}">
      <dgm:prSet/>
      <dgm:spPr/>
      <dgm:t>
        <a:bodyPr/>
        <a:lstStyle/>
        <a:p>
          <a:endParaRPr lang="sk-SK"/>
        </a:p>
      </dgm:t>
    </dgm:pt>
    <dgm:pt modelId="{268788BE-17B0-4968-8B50-EDB4D7D36500}" type="sibTrans" cxnId="{09D84446-271D-456A-9953-E8B76BD56CFD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sk-SK"/>
        </a:p>
      </dgm:t>
    </dgm:pt>
    <dgm:pt modelId="{66AAAA36-3AA7-42F3-A045-E7D2F89660E2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k-SK" dirty="0" smtClean="0"/>
            <a:t>poskytnutie VF</a:t>
          </a:r>
          <a:endParaRPr lang="sk-SK" dirty="0"/>
        </a:p>
      </dgm:t>
    </dgm:pt>
    <dgm:pt modelId="{7B11216B-5F74-47E8-854F-8E029A31065F}" type="parTrans" cxnId="{AAD4E4EC-90CB-4C25-95B1-27B325FF4EF1}">
      <dgm:prSet/>
      <dgm:spPr/>
      <dgm:t>
        <a:bodyPr/>
        <a:lstStyle/>
        <a:p>
          <a:endParaRPr lang="sk-SK"/>
        </a:p>
      </dgm:t>
    </dgm:pt>
    <dgm:pt modelId="{C819F0C1-1883-424E-8C8F-8273A5CD7857}" type="sibTrans" cxnId="{AAD4E4EC-90CB-4C25-95B1-27B325FF4EF1}">
      <dgm:prSet/>
      <dgm:spPr/>
      <dgm:t>
        <a:bodyPr/>
        <a:lstStyle/>
        <a:p>
          <a:endParaRPr lang="sk-SK"/>
        </a:p>
      </dgm:t>
    </dgm:pt>
    <dgm:pt modelId="{AF9E2B55-4CF2-4B86-8CA4-9E51220475A9}" type="pres">
      <dgm:prSet presAssocID="{AB172342-EBFB-4618-9425-E786EE7399F9}" presName="Name0" presStyleCnt="0">
        <dgm:presLayoutVars>
          <dgm:dir/>
          <dgm:resizeHandles val="exact"/>
        </dgm:presLayoutVars>
      </dgm:prSet>
      <dgm:spPr/>
    </dgm:pt>
    <dgm:pt modelId="{F4EFD541-F35B-4DAF-84BC-5EA06D1EBD5A}" type="pres">
      <dgm:prSet presAssocID="{91F06ACA-CC2E-4B1C-B0EC-2FDD642B3E2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123AD5FD-C93E-44B9-A613-E054ACC38DFF}" type="pres">
      <dgm:prSet presAssocID="{713925AF-8353-4052-96CF-FECCC2B06067}" presName="sibTrans" presStyleLbl="sibTrans2D1" presStyleIdx="0" presStyleCnt="3"/>
      <dgm:spPr/>
      <dgm:t>
        <a:bodyPr/>
        <a:lstStyle/>
        <a:p>
          <a:endParaRPr lang="sk-SK"/>
        </a:p>
      </dgm:t>
    </dgm:pt>
    <dgm:pt modelId="{7566D49F-B292-4FE4-A79F-EFB48CD85168}" type="pres">
      <dgm:prSet presAssocID="{713925AF-8353-4052-96CF-FECCC2B06067}" presName="connectorText" presStyleLbl="sibTrans2D1" presStyleIdx="0" presStyleCnt="3"/>
      <dgm:spPr/>
      <dgm:t>
        <a:bodyPr/>
        <a:lstStyle/>
        <a:p>
          <a:endParaRPr lang="sk-SK"/>
        </a:p>
      </dgm:t>
    </dgm:pt>
    <dgm:pt modelId="{B541C8AF-4530-4D26-83A6-9D205B46107F}" type="pres">
      <dgm:prSet presAssocID="{A5E343E5-2518-4EEB-8E82-BD1F99EB05E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766CE688-806E-40CC-B24F-AF2315FF30D6}" type="pres">
      <dgm:prSet presAssocID="{C5B525B0-C2B1-4BD3-975E-E7F911F5E4C3}" presName="sibTrans" presStyleLbl="sibTrans2D1" presStyleIdx="1" presStyleCnt="3"/>
      <dgm:spPr/>
      <dgm:t>
        <a:bodyPr/>
        <a:lstStyle/>
        <a:p>
          <a:endParaRPr lang="sk-SK"/>
        </a:p>
      </dgm:t>
    </dgm:pt>
    <dgm:pt modelId="{21246426-2CAB-47EF-9D72-F47261473BB8}" type="pres">
      <dgm:prSet presAssocID="{C5B525B0-C2B1-4BD3-975E-E7F911F5E4C3}" presName="connectorText" presStyleLbl="sibTrans2D1" presStyleIdx="1" presStyleCnt="3"/>
      <dgm:spPr/>
      <dgm:t>
        <a:bodyPr/>
        <a:lstStyle/>
        <a:p>
          <a:endParaRPr lang="sk-SK"/>
        </a:p>
      </dgm:t>
    </dgm:pt>
    <dgm:pt modelId="{A718AA4C-A438-4497-8383-A88D15E5674D}" type="pres">
      <dgm:prSet presAssocID="{2648EA16-AAE9-4128-AD85-8DB5F22254C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A495DEAA-FB60-47FA-8135-8255FF78A78F}" type="pres">
      <dgm:prSet presAssocID="{268788BE-17B0-4968-8B50-EDB4D7D36500}" presName="sibTrans" presStyleLbl="sibTrans2D1" presStyleIdx="2" presStyleCnt="3"/>
      <dgm:spPr/>
      <dgm:t>
        <a:bodyPr/>
        <a:lstStyle/>
        <a:p>
          <a:endParaRPr lang="sk-SK"/>
        </a:p>
      </dgm:t>
    </dgm:pt>
    <dgm:pt modelId="{F2BC8E05-0B1F-4B7E-8452-FBA80CB078CD}" type="pres">
      <dgm:prSet presAssocID="{268788BE-17B0-4968-8B50-EDB4D7D36500}" presName="connectorText" presStyleLbl="sibTrans2D1" presStyleIdx="2" presStyleCnt="3"/>
      <dgm:spPr/>
      <dgm:t>
        <a:bodyPr/>
        <a:lstStyle/>
        <a:p>
          <a:endParaRPr lang="sk-SK"/>
        </a:p>
      </dgm:t>
    </dgm:pt>
    <dgm:pt modelId="{93AE230D-16C6-4B0D-9FD5-0C48DB05DA0D}" type="pres">
      <dgm:prSet presAssocID="{66AAAA36-3AA7-42F3-A045-E7D2F89660E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09D84446-271D-456A-9953-E8B76BD56CFD}" srcId="{AB172342-EBFB-4618-9425-E786EE7399F9}" destId="{2648EA16-AAE9-4128-AD85-8DB5F22254CB}" srcOrd="2" destOrd="0" parTransId="{75F3016E-32B1-4206-B39F-8612D7E5B70C}" sibTransId="{268788BE-17B0-4968-8B50-EDB4D7D36500}"/>
    <dgm:cxn modelId="{14DAC2D5-DB62-468B-B729-8AE9C1269305}" type="presOf" srcId="{AB172342-EBFB-4618-9425-E786EE7399F9}" destId="{AF9E2B55-4CF2-4B86-8CA4-9E51220475A9}" srcOrd="0" destOrd="0" presId="urn:microsoft.com/office/officeart/2005/8/layout/process1"/>
    <dgm:cxn modelId="{829476DC-008D-4B2A-AD5C-0118EED86538}" srcId="{AB172342-EBFB-4618-9425-E786EE7399F9}" destId="{A5E343E5-2518-4EEB-8E82-BD1F99EB05E8}" srcOrd="1" destOrd="0" parTransId="{06088360-AD62-4941-87C1-0638C2D536F2}" sibTransId="{C5B525B0-C2B1-4BD3-975E-E7F911F5E4C3}"/>
    <dgm:cxn modelId="{F89D0619-EBAC-43ED-9FEF-472A8E0973CE}" type="presOf" srcId="{2648EA16-AAE9-4128-AD85-8DB5F22254CB}" destId="{A718AA4C-A438-4497-8383-A88D15E5674D}" srcOrd="0" destOrd="0" presId="urn:microsoft.com/office/officeart/2005/8/layout/process1"/>
    <dgm:cxn modelId="{E16522F0-9445-4F94-8607-80FEAD88066D}" type="presOf" srcId="{268788BE-17B0-4968-8B50-EDB4D7D36500}" destId="{A495DEAA-FB60-47FA-8135-8255FF78A78F}" srcOrd="0" destOrd="0" presId="urn:microsoft.com/office/officeart/2005/8/layout/process1"/>
    <dgm:cxn modelId="{E67B3743-038E-4E9D-9A8A-D0DEA72C4D60}" type="presOf" srcId="{C5B525B0-C2B1-4BD3-975E-E7F911F5E4C3}" destId="{21246426-2CAB-47EF-9D72-F47261473BB8}" srcOrd="1" destOrd="0" presId="urn:microsoft.com/office/officeart/2005/8/layout/process1"/>
    <dgm:cxn modelId="{A24EC4C4-DBDB-4717-8575-A327D1C1F609}" type="presOf" srcId="{268788BE-17B0-4968-8B50-EDB4D7D36500}" destId="{F2BC8E05-0B1F-4B7E-8452-FBA80CB078CD}" srcOrd="1" destOrd="0" presId="urn:microsoft.com/office/officeart/2005/8/layout/process1"/>
    <dgm:cxn modelId="{AAD4E4EC-90CB-4C25-95B1-27B325FF4EF1}" srcId="{AB172342-EBFB-4618-9425-E786EE7399F9}" destId="{66AAAA36-3AA7-42F3-A045-E7D2F89660E2}" srcOrd="3" destOrd="0" parTransId="{7B11216B-5F74-47E8-854F-8E029A31065F}" sibTransId="{C819F0C1-1883-424E-8C8F-8273A5CD7857}"/>
    <dgm:cxn modelId="{CA2B3F69-1B03-453C-B214-1FA542340792}" type="presOf" srcId="{C5B525B0-C2B1-4BD3-975E-E7F911F5E4C3}" destId="{766CE688-806E-40CC-B24F-AF2315FF30D6}" srcOrd="0" destOrd="0" presId="urn:microsoft.com/office/officeart/2005/8/layout/process1"/>
    <dgm:cxn modelId="{516C0DCB-A571-48E0-BEC4-BC16235FD860}" type="presOf" srcId="{713925AF-8353-4052-96CF-FECCC2B06067}" destId="{7566D49F-B292-4FE4-A79F-EFB48CD85168}" srcOrd="1" destOrd="0" presId="urn:microsoft.com/office/officeart/2005/8/layout/process1"/>
    <dgm:cxn modelId="{58F2EDE9-3EA6-428E-980C-4C0E19A69C98}" type="presOf" srcId="{66AAAA36-3AA7-42F3-A045-E7D2F89660E2}" destId="{93AE230D-16C6-4B0D-9FD5-0C48DB05DA0D}" srcOrd="0" destOrd="0" presId="urn:microsoft.com/office/officeart/2005/8/layout/process1"/>
    <dgm:cxn modelId="{C8E61701-1A93-452F-BB73-12A0BB67B70C}" srcId="{AB172342-EBFB-4618-9425-E786EE7399F9}" destId="{91F06ACA-CC2E-4B1C-B0EC-2FDD642B3E2B}" srcOrd="0" destOrd="0" parTransId="{1124BB27-1B92-46B5-839A-222FA245352B}" sibTransId="{713925AF-8353-4052-96CF-FECCC2B06067}"/>
    <dgm:cxn modelId="{F06493D3-F8D0-441E-BF86-BF8C712F8914}" type="presOf" srcId="{91F06ACA-CC2E-4B1C-B0EC-2FDD642B3E2B}" destId="{F4EFD541-F35B-4DAF-84BC-5EA06D1EBD5A}" srcOrd="0" destOrd="0" presId="urn:microsoft.com/office/officeart/2005/8/layout/process1"/>
    <dgm:cxn modelId="{4F905A87-DF78-443F-B2B1-C33937180922}" type="presOf" srcId="{A5E343E5-2518-4EEB-8E82-BD1F99EB05E8}" destId="{B541C8AF-4530-4D26-83A6-9D205B46107F}" srcOrd="0" destOrd="0" presId="urn:microsoft.com/office/officeart/2005/8/layout/process1"/>
    <dgm:cxn modelId="{2E75F476-C0FF-492E-A708-466A932C5196}" type="presOf" srcId="{713925AF-8353-4052-96CF-FECCC2B06067}" destId="{123AD5FD-C93E-44B9-A613-E054ACC38DFF}" srcOrd="0" destOrd="0" presId="urn:microsoft.com/office/officeart/2005/8/layout/process1"/>
    <dgm:cxn modelId="{E909DEC7-D129-49FD-ADA8-0FED146A82AB}" type="presParOf" srcId="{AF9E2B55-4CF2-4B86-8CA4-9E51220475A9}" destId="{F4EFD541-F35B-4DAF-84BC-5EA06D1EBD5A}" srcOrd="0" destOrd="0" presId="urn:microsoft.com/office/officeart/2005/8/layout/process1"/>
    <dgm:cxn modelId="{FDD989C6-0251-441D-BCD3-3AF9C13A8808}" type="presParOf" srcId="{AF9E2B55-4CF2-4B86-8CA4-9E51220475A9}" destId="{123AD5FD-C93E-44B9-A613-E054ACC38DFF}" srcOrd="1" destOrd="0" presId="urn:microsoft.com/office/officeart/2005/8/layout/process1"/>
    <dgm:cxn modelId="{E0F39EEE-6317-41AD-B19A-AF4268780902}" type="presParOf" srcId="{123AD5FD-C93E-44B9-A613-E054ACC38DFF}" destId="{7566D49F-B292-4FE4-A79F-EFB48CD85168}" srcOrd="0" destOrd="0" presId="urn:microsoft.com/office/officeart/2005/8/layout/process1"/>
    <dgm:cxn modelId="{F187D749-F790-44A1-9667-79FA8131F8F1}" type="presParOf" srcId="{AF9E2B55-4CF2-4B86-8CA4-9E51220475A9}" destId="{B541C8AF-4530-4D26-83A6-9D205B46107F}" srcOrd="2" destOrd="0" presId="urn:microsoft.com/office/officeart/2005/8/layout/process1"/>
    <dgm:cxn modelId="{64411F7E-4F58-4D4A-B2B5-CA1801A82C68}" type="presParOf" srcId="{AF9E2B55-4CF2-4B86-8CA4-9E51220475A9}" destId="{766CE688-806E-40CC-B24F-AF2315FF30D6}" srcOrd="3" destOrd="0" presId="urn:microsoft.com/office/officeart/2005/8/layout/process1"/>
    <dgm:cxn modelId="{575A2A21-57B8-4F71-93D8-D68A6F55AE98}" type="presParOf" srcId="{766CE688-806E-40CC-B24F-AF2315FF30D6}" destId="{21246426-2CAB-47EF-9D72-F47261473BB8}" srcOrd="0" destOrd="0" presId="urn:microsoft.com/office/officeart/2005/8/layout/process1"/>
    <dgm:cxn modelId="{7647058C-9B6B-46EA-98EC-723361EF2192}" type="presParOf" srcId="{AF9E2B55-4CF2-4B86-8CA4-9E51220475A9}" destId="{A718AA4C-A438-4497-8383-A88D15E5674D}" srcOrd="4" destOrd="0" presId="urn:microsoft.com/office/officeart/2005/8/layout/process1"/>
    <dgm:cxn modelId="{5B82CBDD-6E28-49D4-8DCF-07EA19A8C14C}" type="presParOf" srcId="{AF9E2B55-4CF2-4B86-8CA4-9E51220475A9}" destId="{A495DEAA-FB60-47FA-8135-8255FF78A78F}" srcOrd="5" destOrd="0" presId="urn:microsoft.com/office/officeart/2005/8/layout/process1"/>
    <dgm:cxn modelId="{055055B5-273E-4455-97A0-861554B92A26}" type="presParOf" srcId="{A495DEAA-FB60-47FA-8135-8255FF78A78F}" destId="{F2BC8E05-0B1F-4B7E-8452-FBA80CB078CD}" srcOrd="0" destOrd="0" presId="urn:microsoft.com/office/officeart/2005/8/layout/process1"/>
    <dgm:cxn modelId="{477AF271-7EDF-4E99-B22D-DF38D178517D}" type="presParOf" srcId="{AF9E2B55-4CF2-4B86-8CA4-9E51220475A9}" destId="{93AE230D-16C6-4B0D-9FD5-0C48DB05DA0D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B172342-EBFB-4618-9425-E786EE7399F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1F06ACA-CC2E-4B1C-B0EC-2FDD642B3E2B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k-SK" dirty="0" smtClean="0"/>
            <a:t>výzva, oznámenie o poskytnutí VF</a:t>
          </a:r>
          <a:endParaRPr lang="sk-SK" dirty="0"/>
        </a:p>
      </dgm:t>
    </dgm:pt>
    <dgm:pt modelId="{1124BB27-1B92-46B5-839A-222FA245352B}" type="parTrans" cxnId="{C8E61701-1A93-452F-BB73-12A0BB67B70C}">
      <dgm:prSet/>
      <dgm:spPr/>
      <dgm:t>
        <a:bodyPr/>
        <a:lstStyle/>
        <a:p>
          <a:endParaRPr lang="sk-SK"/>
        </a:p>
      </dgm:t>
    </dgm:pt>
    <dgm:pt modelId="{713925AF-8353-4052-96CF-FECCC2B06067}" type="sibTrans" cxnId="{C8E61701-1A93-452F-BB73-12A0BB67B70C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sk-SK"/>
        </a:p>
      </dgm:t>
    </dgm:pt>
    <dgm:pt modelId="{A5E343E5-2518-4EEB-8E82-BD1F99EB05E8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k-SK" dirty="0" smtClean="0"/>
            <a:t>posudzovanie žiadostí</a:t>
          </a:r>
          <a:endParaRPr lang="sk-SK" dirty="0"/>
        </a:p>
      </dgm:t>
    </dgm:pt>
    <dgm:pt modelId="{06088360-AD62-4941-87C1-0638C2D536F2}" type="parTrans" cxnId="{829476DC-008D-4B2A-AD5C-0118EED86538}">
      <dgm:prSet/>
      <dgm:spPr/>
      <dgm:t>
        <a:bodyPr/>
        <a:lstStyle/>
        <a:p>
          <a:endParaRPr lang="sk-SK"/>
        </a:p>
      </dgm:t>
    </dgm:pt>
    <dgm:pt modelId="{C5B525B0-C2B1-4BD3-975E-E7F911F5E4C3}" type="sibTrans" cxnId="{829476DC-008D-4B2A-AD5C-0118EED86538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sk-SK"/>
        </a:p>
      </dgm:t>
    </dgm:pt>
    <dgm:pt modelId="{2648EA16-AAE9-4128-AD85-8DB5F22254CB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k-SK" dirty="0" smtClean="0"/>
            <a:t>uzatvorenie zmluvy</a:t>
          </a:r>
          <a:endParaRPr lang="sk-SK" dirty="0"/>
        </a:p>
      </dgm:t>
    </dgm:pt>
    <dgm:pt modelId="{75F3016E-32B1-4206-B39F-8612D7E5B70C}" type="parTrans" cxnId="{09D84446-271D-456A-9953-E8B76BD56CFD}">
      <dgm:prSet/>
      <dgm:spPr/>
      <dgm:t>
        <a:bodyPr/>
        <a:lstStyle/>
        <a:p>
          <a:endParaRPr lang="sk-SK"/>
        </a:p>
      </dgm:t>
    </dgm:pt>
    <dgm:pt modelId="{268788BE-17B0-4968-8B50-EDB4D7D36500}" type="sibTrans" cxnId="{09D84446-271D-456A-9953-E8B76BD56CFD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sk-SK"/>
        </a:p>
      </dgm:t>
    </dgm:pt>
    <dgm:pt modelId="{66AAAA36-3AA7-42F3-A045-E7D2F89660E2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k-SK" dirty="0" smtClean="0"/>
            <a:t>poskytnutie VF</a:t>
          </a:r>
          <a:endParaRPr lang="sk-SK" dirty="0"/>
        </a:p>
      </dgm:t>
    </dgm:pt>
    <dgm:pt modelId="{7B11216B-5F74-47E8-854F-8E029A31065F}" type="parTrans" cxnId="{AAD4E4EC-90CB-4C25-95B1-27B325FF4EF1}">
      <dgm:prSet/>
      <dgm:spPr/>
      <dgm:t>
        <a:bodyPr/>
        <a:lstStyle/>
        <a:p>
          <a:endParaRPr lang="sk-SK"/>
        </a:p>
      </dgm:t>
    </dgm:pt>
    <dgm:pt modelId="{C819F0C1-1883-424E-8C8F-8273A5CD7857}" type="sibTrans" cxnId="{AAD4E4EC-90CB-4C25-95B1-27B325FF4EF1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sk-SK"/>
        </a:p>
      </dgm:t>
    </dgm:pt>
    <dgm:pt modelId="{BE9CC18C-9426-459F-84BA-CD5258CA9DDB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sk-SK" dirty="0" smtClean="0"/>
            <a:t>zúčtovanie</a:t>
          </a:r>
          <a:endParaRPr lang="sk-SK" dirty="0"/>
        </a:p>
      </dgm:t>
    </dgm:pt>
    <dgm:pt modelId="{389E8909-CEBF-481D-946B-7448214D3F7C}" type="parTrans" cxnId="{0B719E46-C98C-4F13-ABEF-50640C2B1C41}">
      <dgm:prSet/>
      <dgm:spPr/>
      <dgm:t>
        <a:bodyPr/>
        <a:lstStyle/>
        <a:p>
          <a:endParaRPr lang="sk-SK"/>
        </a:p>
      </dgm:t>
    </dgm:pt>
    <dgm:pt modelId="{B703ABFA-2E6C-4FF9-B061-AE907437789F}" type="sibTrans" cxnId="{0B719E46-C98C-4F13-ABEF-50640C2B1C41}">
      <dgm:prSet/>
      <dgm:spPr/>
      <dgm:t>
        <a:bodyPr/>
        <a:lstStyle/>
        <a:p>
          <a:endParaRPr lang="sk-SK"/>
        </a:p>
      </dgm:t>
    </dgm:pt>
    <dgm:pt modelId="{AF9E2B55-4CF2-4B86-8CA4-9E51220475A9}" type="pres">
      <dgm:prSet presAssocID="{AB172342-EBFB-4618-9425-E786EE7399F9}" presName="Name0" presStyleCnt="0">
        <dgm:presLayoutVars>
          <dgm:dir/>
          <dgm:resizeHandles val="exact"/>
        </dgm:presLayoutVars>
      </dgm:prSet>
      <dgm:spPr/>
    </dgm:pt>
    <dgm:pt modelId="{F4EFD541-F35B-4DAF-84BC-5EA06D1EBD5A}" type="pres">
      <dgm:prSet presAssocID="{91F06ACA-CC2E-4B1C-B0EC-2FDD642B3E2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123AD5FD-C93E-44B9-A613-E054ACC38DFF}" type="pres">
      <dgm:prSet presAssocID="{713925AF-8353-4052-96CF-FECCC2B06067}" presName="sibTrans" presStyleLbl="sibTrans2D1" presStyleIdx="0" presStyleCnt="4"/>
      <dgm:spPr/>
      <dgm:t>
        <a:bodyPr/>
        <a:lstStyle/>
        <a:p>
          <a:endParaRPr lang="sk-SK"/>
        </a:p>
      </dgm:t>
    </dgm:pt>
    <dgm:pt modelId="{7566D49F-B292-4FE4-A79F-EFB48CD85168}" type="pres">
      <dgm:prSet presAssocID="{713925AF-8353-4052-96CF-FECCC2B06067}" presName="connectorText" presStyleLbl="sibTrans2D1" presStyleIdx="0" presStyleCnt="4"/>
      <dgm:spPr/>
      <dgm:t>
        <a:bodyPr/>
        <a:lstStyle/>
        <a:p>
          <a:endParaRPr lang="sk-SK"/>
        </a:p>
      </dgm:t>
    </dgm:pt>
    <dgm:pt modelId="{B541C8AF-4530-4D26-83A6-9D205B46107F}" type="pres">
      <dgm:prSet presAssocID="{A5E343E5-2518-4EEB-8E82-BD1F99EB05E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766CE688-806E-40CC-B24F-AF2315FF30D6}" type="pres">
      <dgm:prSet presAssocID="{C5B525B0-C2B1-4BD3-975E-E7F911F5E4C3}" presName="sibTrans" presStyleLbl="sibTrans2D1" presStyleIdx="1" presStyleCnt="4"/>
      <dgm:spPr/>
      <dgm:t>
        <a:bodyPr/>
        <a:lstStyle/>
        <a:p>
          <a:endParaRPr lang="sk-SK"/>
        </a:p>
      </dgm:t>
    </dgm:pt>
    <dgm:pt modelId="{21246426-2CAB-47EF-9D72-F47261473BB8}" type="pres">
      <dgm:prSet presAssocID="{C5B525B0-C2B1-4BD3-975E-E7F911F5E4C3}" presName="connectorText" presStyleLbl="sibTrans2D1" presStyleIdx="1" presStyleCnt="4"/>
      <dgm:spPr/>
      <dgm:t>
        <a:bodyPr/>
        <a:lstStyle/>
        <a:p>
          <a:endParaRPr lang="sk-SK"/>
        </a:p>
      </dgm:t>
    </dgm:pt>
    <dgm:pt modelId="{A718AA4C-A438-4497-8383-A88D15E5674D}" type="pres">
      <dgm:prSet presAssocID="{2648EA16-AAE9-4128-AD85-8DB5F22254C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A495DEAA-FB60-47FA-8135-8255FF78A78F}" type="pres">
      <dgm:prSet presAssocID="{268788BE-17B0-4968-8B50-EDB4D7D36500}" presName="sibTrans" presStyleLbl="sibTrans2D1" presStyleIdx="2" presStyleCnt="4"/>
      <dgm:spPr/>
      <dgm:t>
        <a:bodyPr/>
        <a:lstStyle/>
        <a:p>
          <a:endParaRPr lang="sk-SK"/>
        </a:p>
      </dgm:t>
    </dgm:pt>
    <dgm:pt modelId="{F2BC8E05-0B1F-4B7E-8452-FBA80CB078CD}" type="pres">
      <dgm:prSet presAssocID="{268788BE-17B0-4968-8B50-EDB4D7D36500}" presName="connectorText" presStyleLbl="sibTrans2D1" presStyleIdx="2" presStyleCnt="4"/>
      <dgm:spPr/>
      <dgm:t>
        <a:bodyPr/>
        <a:lstStyle/>
        <a:p>
          <a:endParaRPr lang="sk-SK"/>
        </a:p>
      </dgm:t>
    </dgm:pt>
    <dgm:pt modelId="{93AE230D-16C6-4B0D-9FD5-0C48DB05DA0D}" type="pres">
      <dgm:prSet presAssocID="{66AAAA36-3AA7-42F3-A045-E7D2F89660E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90E6909B-123B-425D-B941-615314F4FDDE}" type="pres">
      <dgm:prSet presAssocID="{C819F0C1-1883-424E-8C8F-8273A5CD7857}" presName="sibTrans" presStyleLbl="sibTrans2D1" presStyleIdx="3" presStyleCnt="4"/>
      <dgm:spPr/>
      <dgm:t>
        <a:bodyPr/>
        <a:lstStyle/>
        <a:p>
          <a:endParaRPr lang="sk-SK"/>
        </a:p>
      </dgm:t>
    </dgm:pt>
    <dgm:pt modelId="{8A9D7AE4-9190-4F8A-9EDC-42DAFFFBBE8F}" type="pres">
      <dgm:prSet presAssocID="{C819F0C1-1883-424E-8C8F-8273A5CD7857}" presName="connectorText" presStyleLbl="sibTrans2D1" presStyleIdx="3" presStyleCnt="4"/>
      <dgm:spPr/>
      <dgm:t>
        <a:bodyPr/>
        <a:lstStyle/>
        <a:p>
          <a:endParaRPr lang="sk-SK"/>
        </a:p>
      </dgm:t>
    </dgm:pt>
    <dgm:pt modelId="{10C70021-7CB4-49B4-84ED-4BB39EAD2799}" type="pres">
      <dgm:prSet presAssocID="{BE9CC18C-9426-459F-84BA-CD5258CA9DD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D1A23666-9163-49D5-BA70-D726FDDB5742}" type="presOf" srcId="{BE9CC18C-9426-459F-84BA-CD5258CA9DDB}" destId="{10C70021-7CB4-49B4-84ED-4BB39EAD2799}" srcOrd="0" destOrd="0" presId="urn:microsoft.com/office/officeart/2005/8/layout/process1"/>
    <dgm:cxn modelId="{BB223532-DB31-493D-8F3B-2DE65B0ECE48}" type="presOf" srcId="{C5B525B0-C2B1-4BD3-975E-E7F911F5E4C3}" destId="{21246426-2CAB-47EF-9D72-F47261473BB8}" srcOrd="1" destOrd="0" presId="urn:microsoft.com/office/officeart/2005/8/layout/process1"/>
    <dgm:cxn modelId="{C8E61701-1A93-452F-BB73-12A0BB67B70C}" srcId="{AB172342-EBFB-4618-9425-E786EE7399F9}" destId="{91F06ACA-CC2E-4B1C-B0EC-2FDD642B3E2B}" srcOrd="0" destOrd="0" parTransId="{1124BB27-1B92-46B5-839A-222FA245352B}" sibTransId="{713925AF-8353-4052-96CF-FECCC2B06067}"/>
    <dgm:cxn modelId="{829476DC-008D-4B2A-AD5C-0118EED86538}" srcId="{AB172342-EBFB-4618-9425-E786EE7399F9}" destId="{A5E343E5-2518-4EEB-8E82-BD1F99EB05E8}" srcOrd="1" destOrd="0" parTransId="{06088360-AD62-4941-87C1-0638C2D536F2}" sibTransId="{C5B525B0-C2B1-4BD3-975E-E7F911F5E4C3}"/>
    <dgm:cxn modelId="{0D88B30F-CEDB-4840-B359-222ABD825D55}" type="presOf" srcId="{66AAAA36-3AA7-42F3-A045-E7D2F89660E2}" destId="{93AE230D-16C6-4B0D-9FD5-0C48DB05DA0D}" srcOrd="0" destOrd="0" presId="urn:microsoft.com/office/officeart/2005/8/layout/process1"/>
    <dgm:cxn modelId="{02776DCB-404D-48C4-A255-562A62AE6BD9}" type="presOf" srcId="{AB172342-EBFB-4618-9425-E786EE7399F9}" destId="{AF9E2B55-4CF2-4B86-8CA4-9E51220475A9}" srcOrd="0" destOrd="0" presId="urn:microsoft.com/office/officeart/2005/8/layout/process1"/>
    <dgm:cxn modelId="{5D170627-D293-47A3-8501-00E109DC3148}" type="presOf" srcId="{A5E343E5-2518-4EEB-8E82-BD1F99EB05E8}" destId="{B541C8AF-4530-4D26-83A6-9D205B46107F}" srcOrd="0" destOrd="0" presId="urn:microsoft.com/office/officeart/2005/8/layout/process1"/>
    <dgm:cxn modelId="{D00F73DF-1038-4709-AAED-1153FFF96620}" type="presOf" srcId="{C819F0C1-1883-424E-8C8F-8273A5CD7857}" destId="{90E6909B-123B-425D-B941-615314F4FDDE}" srcOrd="0" destOrd="0" presId="urn:microsoft.com/office/officeart/2005/8/layout/process1"/>
    <dgm:cxn modelId="{B613DBA4-2019-4445-9570-B516BDF71C87}" type="presOf" srcId="{713925AF-8353-4052-96CF-FECCC2B06067}" destId="{123AD5FD-C93E-44B9-A613-E054ACC38DFF}" srcOrd="0" destOrd="0" presId="urn:microsoft.com/office/officeart/2005/8/layout/process1"/>
    <dgm:cxn modelId="{83C57024-22E3-4B81-994E-D07A8A62C63F}" type="presOf" srcId="{268788BE-17B0-4968-8B50-EDB4D7D36500}" destId="{A495DEAA-FB60-47FA-8135-8255FF78A78F}" srcOrd="0" destOrd="0" presId="urn:microsoft.com/office/officeart/2005/8/layout/process1"/>
    <dgm:cxn modelId="{F56141B3-D4EB-4AB1-BDE3-83DCF927AB70}" type="presOf" srcId="{91F06ACA-CC2E-4B1C-B0EC-2FDD642B3E2B}" destId="{F4EFD541-F35B-4DAF-84BC-5EA06D1EBD5A}" srcOrd="0" destOrd="0" presId="urn:microsoft.com/office/officeart/2005/8/layout/process1"/>
    <dgm:cxn modelId="{BF55FEB2-8A3F-4E1A-932D-68EB7D777CD0}" type="presOf" srcId="{268788BE-17B0-4968-8B50-EDB4D7D36500}" destId="{F2BC8E05-0B1F-4B7E-8452-FBA80CB078CD}" srcOrd="1" destOrd="0" presId="urn:microsoft.com/office/officeart/2005/8/layout/process1"/>
    <dgm:cxn modelId="{075AF558-60FC-4CA8-9401-042027DD3786}" type="presOf" srcId="{2648EA16-AAE9-4128-AD85-8DB5F22254CB}" destId="{A718AA4C-A438-4497-8383-A88D15E5674D}" srcOrd="0" destOrd="0" presId="urn:microsoft.com/office/officeart/2005/8/layout/process1"/>
    <dgm:cxn modelId="{0B719E46-C98C-4F13-ABEF-50640C2B1C41}" srcId="{AB172342-EBFB-4618-9425-E786EE7399F9}" destId="{BE9CC18C-9426-459F-84BA-CD5258CA9DDB}" srcOrd="4" destOrd="0" parTransId="{389E8909-CEBF-481D-946B-7448214D3F7C}" sibTransId="{B703ABFA-2E6C-4FF9-B061-AE907437789F}"/>
    <dgm:cxn modelId="{09D84446-271D-456A-9953-E8B76BD56CFD}" srcId="{AB172342-EBFB-4618-9425-E786EE7399F9}" destId="{2648EA16-AAE9-4128-AD85-8DB5F22254CB}" srcOrd="2" destOrd="0" parTransId="{75F3016E-32B1-4206-B39F-8612D7E5B70C}" sibTransId="{268788BE-17B0-4968-8B50-EDB4D7D36500}"/>
    <dgm:cxn modelId="{6C7CE42D-FDCF-40F4-BC0E-3723C50251BC}" type="presOf" srcId="{713925AF-8353-4052-96CF-FECCC2B06067}" destId="{7566D49F-B292-4FE4-A79F-EFB48CD85168}" srcOrd="1" destOrd="0" presId="urn:microsoft.com/office/officeart/2005/8/layout/process1"/>
    <dgm:cxn modelId="{FFAA6C70-3CB4-46C9-91D6-721A202EDFA5}" type="presOf" srcId="{C819F0C1-1883-424E-8C8F-8273A5CD7857}" destId="{8A9D7AE4-9190-4F8A-9EDC-42DAFFFBBE8F}" srcOrd="1" destOrd="0" presId="urn:microsoft.com/office/officeart/2005/8/layout/process1"/>
    <dgm:cxn modelId="{AAD4E4EC-90CB-4C25-95B1-27B325FF4EF1}" srcId="{AB172342-EBFB-4618-9425-E786EE7399F9}" destId="{66AAAA36-3AA7-42F3-A045-E7D2F89660E2}" srcOrd="3" destOrd="0" parTransId="{7B11216B-5F74-47E8-854F-8E029A31065F}" sibTransId="{C819F0C1-1883-424E-8C8F-8273A5CD7857}"/>
    <dgm:cxn modelId="{C0A864F6-D57D-4E7C-BCE3-9642A9C2CCAC}" type="presOf" srcId="{C5B525B0-C2B1-4BD3-975E-E7F911F5E4C3}" destId="{766CE688-806E-40CC-B24F-AF2315FF30D6}" srcOrd="0" destOrd="0" presId="urn:microsoft.com/office/officeart/2005/8/layout/process1"/>
    <dgm:cxn modelId="{239A277F-1476-49EE-9D22-D00FE73E5C64}" type="presParOf" srcId="{AF9E2B55-4CF2-4B86-8CA4-9E51220475A9}" destId="{F4EFD541-F35B-4DAF-84BC-5EA06D1EBD5A}" srcOrd="0" destOrd="0" presId="urn:microsoft.com/office/officeart/2005/8/layout/process1"/>
    <dgm:cxn modelId="{B70D298F-71EA-45A9-8F5A-3C6F36A874A0}" type="presParOf" srcId="{AF9E2B55-4CF2-4B86-8CA4-9E51220475A9}" destId="{123AD5FD-C93E-44B9-A613-E054ACC38DFF}" srcOrd="1" destOrd="0" presId="urn:microsoft.com/office/officeart/2005/8/layout/process1"/>
    <dgm:cxn modelId="{17C94128-AAF3-4691-8612-4A41FE3B63B0}" type="presParOf" srcId="{123AD5FD-C93E-44B9-A613-E054ACC38DFF}" destId="{7566D49F-B292-4FE4-A79F-EFB48CD85168}" srcOrd="0" destOrd="0" presId="urn:microsoft.com/office/officeart/2005/8/layout/process1"/>
    <dgm:cxn modelId="{452563BC-737C-4425-8434-49BE36F9F015}" type="presParOf" srcId="{AF9E2B55-4CF2-4B86-8CA4-9E51220475A9}" destId="{B541C8AF-4530-4D26-83A6-9D205B46107F}" srcOrd="2" destOrd="0" presId="urn:microsoft.com/office/officeart/2005/8/layout/process1"/>
    <dgm:cxn modelId="{E6F7E724-8261-41C6-8307-3601989F5C9F}" type="presParOf" srcId="{AF9E2B55-4CF2-4B86-8CA4-9E51220475A9}" destId="{766CE688-806E-40CC-B24F-AF2315FF30D6}" srcOrd="3" destOrd="0" presId="urn:microsoft.com/office/officeart/2005/8/layout/process1"/>
    <dgm:cxn modelId="{10AC4D26-8AA0-4D0E-8505-600E8A0041CE}" type="presParOf" srcId="{766CE688-806E-40CC-B24F-AF2315FF30D6}" destId="{21246426-2CAB-47EF-9D72-F47261473BB8}" srcOrd="0" destOrd="0" presId="urn:microsoft.com/office/officeart/2005/8/layout/process1"/>
    <dgm:cxn modelId="{DD4F4894-5B71-4DFB-8A0C-C05872142F5A}" type="presParOf" srcId="{AF9E2B55-4CF2-4B86-8CA4-9E51220475A9}" destId="{A718AA4C-A438-4497-8383-A88D15E5674D}" srcOrd="4" destOrd="0" presId="urn:microsoft.com/office/officeart/2005/8/layout/process1"/>
    <dgm:cxn modelId="{CBCFDC95-3485-454D-9B2E-AE6304892F4A}" type="presParOf" srcId="{AF9E2B55-4CF2-4B86-8CA4-9E51220475A9}" destId="{A495DEAA-FB60-47FA-8135-8255FF78A78F}" srcOrd="5" destOrd="0" presId="urn:microsoft.com/office/officeart/2005/8/layout/process1"/>
    <dgm:cxn modelId="{32B25020-FFF2-408D-9860-62EAD891FA9B}" type="presParOf" srcId="{A495DEAA-FB60-47FA-8135-8255FF78A78F}" destId="{F2BC8E05-0B1F-4B7E-8452-FBA80CB078CD}" srcOrd="0" destOrd="0" presId="urn:microsoft.com/office/officeart/2005/8/layout/process1"/>
    <dgm:cxn modelId="{A27DB84F-D0AD-40D6-AA2D-074D3A0CE3E2}" type="presParOf" srcId="{AF9E2B55-4CF2-4B86-8CA4-9E51220475A9}" destId="{93AE230D-16C6-4B0D-9FD5-0C48DB05DA0D}" srcOrd="6" destOrd="0" presId="urn:microsoft.com/office/officeart/2005/8/layout/process1"/>
    <dgm:cxn modelId="{0ECE5879-88C5-4CE0-805B-5715FC863655}" type="presParOf" srcId="{AF9E2B55-4CF2-4B86-8CA4-9E51220475A9}" destId="{90E6909B-123B-425D-B941-615314F4FDDE}" srcOrd="7" destOrd="0" presId="urn:microsoft.com/office/officeart/2005/8/layout/process1"/>
    <dgm:cxn modelId="{AC223767-AF46-4D5F-9B81-FAE77D54D037}" type="presParOf" srcId="{90E6909B-123B-425D-B941-615314F4FDDE}" destId="{8A9D7AE4-9190-4F8A-9EDC-42DAFFFBBE8F}" srcOrd="0" destOrd="0" presId="urn:microsoft.com/office/officeart/2005/8/layout/process1"/>
    <dgm:cxn modelId="{3DBEFBFA-A42C-42BF-B18B-764EAC88EFBB}" type="presParOf" srcId="{AF9E2B55-4CF2-4B86-8CA4-9E51220475A9}" destId="{10C70021-7CB4-49B4-84ED-4BB39EAD2799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8FB3C4C-AA33-450F-A4E8-CEE56A2EA7F3}" type="doc">
      <dgm:prSet loTypeId="urn:microsoft.com/office/officeart/2005/8/layout/chevron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6E1EC130-82CE-4B27-8DEB-EDC79D1E02BC}">
      <dgm:prSet phldrT="[Text]"/>
      <dgm:spPr/>
      <dgm:t>
        <a:bodyPr/>
        <a:lstStyle/>
        <a:p>
          <a:r>
            <a:rPr lang="sk-SK" dirty="0" smtClean="0"/>
            <a:t>zistené nedostatky</a:t>
          </a:r>
          <a:endParaRPr lang="sk-SK" dirty="0"/>
        </a:p>
      </dgm:t>
    </dgm:pt>
    <dgm:pt modelId="{C878B1B2-D24C-4C79-A196-CCD2AAFD6BB6}" type="parTrans" cxnId="{1BE5431C-DA1E-48D4-9A19-6DEAD8DBBA53}">
      <dgm:prSet/>
      <dgm:spPr/>
      <dgm:t>
        <a:bodyPr/>
        <a:lstStyle/>
        <a:p>
          <a:endParaRPr lang="sk-SK"/>
        </a:p>
      </dgm:t>
    </dgm:pt>
    <dgm:pt modelId="{B1AA20A2-AC90-49BC-9D63-B8BAB151ACBC}" type="sibTrans" cxnId="{1BE5431C-DA1E-48D4-9A19-6DEAD8DBBA53}">
      <dgm:prSet/>
      <dgm:spPr/>
      <dgm:t>
        <a:bodyPr/>
        <a:lstStyle/>
        <a:p>
          <a:endParaRPr lang="sk-SK"/>
        </a:p>
      </dgm:t>
    </dgm:pt>
    <dgm:pt modelId="{D010D1E9-B730-4D1E-8266-3BD6CDC5C43A}">
      <dgm:prSet phldrT="[Text]"/>
      <dgm:spPr/>
      <dgm:t>
        <a:bodyPr/>
        <a:lstStyle/>
        <a:p>
          <a:r>
            <a:rPr lang="sk-SK" dirty="0" smtClean="0"/>
            <a:t>návrh ČS</a:t>
          </a:r>
        </a:p>
        <a:p>
          <a:r>
            <a:rPr lang="sk-SK" dirty="0" smtClean="0"/>
            <a:t>návrh S</a:t>
          </a:r>
          <a:endParaRPr lang="sk-SK" dirty="0"/>
        </a:p>
      </dgm:t>
    </dgm:pt>
    <dgm:pt modelId="{691CEDCD-F481-4450-9936-6CD09A0D47E0}" type="parTrans" cxnId="{34DC0CEC-E8B7-4200-B15F-8E92CD36A64B}">
      <dgm:prSet/>
      <dgm:spPr/>
      <dgm:t>
        <a:bodyPr/>
        <a:lstStyle/>
        <a:p>
          <a:endParaRPr lang="sk-SK"/>
        </a:p>
      </dgm:t>
    </dgm:pt>
    <dgm:pt modelId="{19A87DEA-835E-4D04-9B6B-D3DA55D6BE7E}" type="sibTrans" cxnId="{34DC0CEC-E8B7-4200-B15F-8E92CD36A64B}">
      <dgm:prSet/>
      <dgm:spPr/>
      <dgm:t>
        <a:bodyPr/>
        <a:lstStyle/>
        <a:p>
          <a:endParaRPr lang="sk-SK"/>
        </a:p>
      </dgm:t>
    </dgm:pt>
    <dgm:pt modelId="{FF77DE87-1D6F-4361-90EB-07F66E2DED2B}" type="pres">
      <dgm:prSet presAssocID="{D8FB3C4C-AA33-450F-A4E8-CEE56A2EA7F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6F44F8AB-D6B6-4FE9-B4AE-9F43B1CC8652}" type="pres">
      <dgm:prSet presAssocID="{6E1EC130-82CE-4B27-8DEB-EDC79D1E02BC}" presName="parTxOnly" presStyleLbl="node1" presStyleIdx="0" presStyleCnt="2" custScaleY="1035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B4139CA5-1FBE-4DE0-853D-8B32F35CF845}" type="pres">
      <dgm:prSet presAssocID="{B1AA20A2-AC90-49BC-9D63-B8BAB151ACBC}" presName="parTxOnlySpace" presStyleCnt="0"/>
      <dgm:spPr/>
      <dgm:t>
        <a:bodyPr/>
        <a:lstStyle/>
        <a:p>
          <a:endParaRPr lang="sk-SK"/>
        </a:p>
      </dgm:t>
    </dgm:pt>
    <dgm:pt modelId="{6AA1B2A1-22F4-4C9C-B87A-45039192F2FE}" type="pres">
      <dgm:prSet presAssocID="{D010D1E9-B730-4D1E-8266-3BD6CDC5C43A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</dgm:ptLst>
  <dgm:cxnLst>
    <dgm:cxn modelId="{A06EAAD3-93A5-4C6D-8E74-E18635A1EE20}" type="presOf" srcId="{D8FB3C4C-AA33-450F-A4E8-CEE56A2EA7F3}" destId="{FF77DE87-1D6F-4361-90EB-07F66E2DED2B}" srcOrd="0" destOrd="0" presId="urn:microsoft.com/office/officeart/2005/8/layout/chevron1"/>
    <dgm:cxn modelId="{1BE5431C-DA1E-48D4-9A19-6DEAD8DBBA53}" srcId="{D8FB3C4C-AA33-450F-A4E8-CEE56A2EA7F3}" destId="{6E1EC130-82CE-4B27-8DEB-EDC79D1E02BC}" srcOrd="0" destOrd="0" parTransId="{C878B1B2-D24C-4C79-A196-CCD2AAFD6BB6}" sibTransId="{B1AA20A2-AC90-49BC-9D63-B8BAB151ACBC}"/>
    <dgm:cxn modelId="{D5B34B11-C3AF-4FA1-B3D3-70ECEDA12629}" type="presOf" srcId="{6E1EC130-82CE-4B27-8DEB-EDC79D1E02BC}" destId="{6F44F8AB-D6B6-4FE9-B4AE-9F43B1CC8652}" srcOrd="0" destOrd="0" presId="urn:microsoft.com/office/officeart/2005/8/layout/chevron1"/>
    <dgm:cxn modelId="{34DC0CEC-E8B7-4200-B15F-8E92CD36A64B}" srcId="{D8FB3C4C-AA33-450F-A4E8-CEE56A2EA7F3}" destId="{D010D1E9-B730-4D1E-8266-3BD6CDC5C43A}" srcOrd="1" destOrd="0" parTransId="{691CEDCD-F481-4450-9936-6CD09A0D47E0}" sibTransId="{19A87DEA-835E-4D04-9B6B-D3DA55D6BE7E}"/>
    <dgm:cxn modelId="{0028286D-484D-4B6D-8174-9406C5E9625D}" type="presOf" srcId="{D010D1E9-B730-4D1E-8266-3BD6CDC5C43A}" destId="{6AA1B2A1-22F4-4C9C-B87A-45039192F2FE}" srcOrd="0" destOrd="0" presId="urn:microsoft.com/office/officeart/2005/8/layout/chevron1"/>
    <dgm:cxn modelId="{248D9EB0-6FD5-40D3-A131-BFBA5C21B7A8}" type="presParOf" srcId="{FF77DE87-1D6F-4361-90EB-07F66E2DED2B}" destId="{6F44F8AB-D6B6-4FE9-B4AE-9F43B1CC8652}" srcOrd="0" destOrd="0" presId="urn:microsoft.com/office/officeart/2005/8/layout/chevron1"/>
    <dgm:cxn modelId="{09DAB5A0-91FC-4ED1-82F4-B51680A4796A}" type="presParOf" srcId="{FF77DE87-1D6F-4361-90EB-07F66E2DED2B}" destId="{B4139CA5-1FBE-4DE0-853D-8B32F35CF845}" srcOrd="1" destOrd="0" presId="urn:microsoft.com/office/officeart/2005/8/layout/chevron1"/>
    <dgm:cxn modelId="{081F1FA5-D61E-473D-B8C0-388A0072E717}" type="presParOf" srcId="{FF77DE87-1D6F-4361-90EB-07F66E2DED2B}" destId="{6AA1B2A1-22F4-4C9C-B87A-45039192F2FE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CDCF32-6528-46EB-BFCB-DB4195406B7C}">
      <dsp:nvSpPr>
        <dsp:cNvPr id="0" name=""/>
        <dsp:cNvSpPr/>
      </dsp:nvSpPr>
      <dsp:spPr>
        <a:xfrm>
          <a:off x="2942967" y="-3647"/>
          <a:ext cx="1848622" cy="14064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5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Príprava, rozhodovanie o uskutočnení</a:t>
          </a:r>
          <a:endParaRPr lang="sk-SK" sz="15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3213691" y="202318"/>
        <a:ext cx="1307174" cy="994484"/>
      </dsp:txXfrm>
    </dsp:sp>
    <dsp:sp modelId="{E376BE55-A369-4EE0-93D2-A4B2ED27F4CC}">
      <dsp:nvSpPr>
        <dsp:cNvPr id="0" name=""/>
        <dsp:cNvSpPr/>
      </dsp:nvSpPr>
      <dsp:spPr>
        <a:xfrm rot="2128083">
          <a:off x="4598255" y="1068067"/>
          <a:ext cx="229556" cy="4681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200" b="1" kern="120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4604645" y="1141707"/>
        <a:ext cx="160689" cy="280862"/>
      </dsp:txXfrm>
    </dsp:sp>
    <dsp:sp modelId="{E76E5091-3D85-40DF-B564-EED87C0046C3}">
      <dsp:nvSpPr>
        <dsp:cNvPr id="0" name=""/>
        <dsp:cNvSpPr/>
      </dsp:nvSpPr>
      <dsp:spPr>
        <a:xfrm>
          <a:off x="4604615" y="1230358"/>
          <a:ext cx="1962145" cy="13869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5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Realizácia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5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uzatvorenie zmluvy</a:t>
          </a:r>
          <a:endParaRPr lang="sk-SK" sz="15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4891964" y="1433475"/>
        <a:ext cx="1387447" cy="980735"/>
      </dsp:txXfrm>
    </dsp:sp>
    <dsp:sp modelId="{DAA902A1-43E9-4404-87B7-672E76EF175C}">
      <dsp:nvSpPr>
        <dsp:cNvPr id="0" name=""/>
        <dsp:cNvSpPr/>
      </dsp:nvSpPr>
      <dsp:spPr>
        <a:xfrm rot="6048483">
          <a:off x="5234701" y="2671207"/>
          <a:ext cx="327257" cy="4681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200" b="1" kern="120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 rot="10800000">
        <a:off x="5292995" y="2716609"/>
        <a:ext cx="229080" cy="280862"/>
      </dsp:txXfrm>
    </dsp:sp>
    <dsp:sp modelId="{1DA42C3B-F4D0-48BA-9193-CD1EDA353DCE}">
      <dsp:nvSpPr>
        <dsp:cNvPr id="0" name=""/>
        <dsp:cNvSpPr/>
      </dsp:nvSpPr>
      <dsp:spPr>
        <a:xfrm>
          <a:off x="4233746" y="3211291"/>
          <a:ext cx="1947540" cy="13869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5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Realizácia vyplatenie zálohy </a:t>
          </a:r>
          <a:endParaRPr lang="sk-SK" sz="15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4518957" y="3414408"/>
        <a:ext cx="1377118" cy="980735"/>
      </dsp:txXfrm>
    </dsp:sp>
    <dsp:sp modelId="{DCEE62F9-CE87-4B64-A358-74E6F90C4FBD}">
      <dsp:nvSpPr>
        <dsp:cNvPr id="0" name=""/>
        <dsp:cNvSpPr/>
      </dsp:nvSpPr>
      <dsp:spPr>
        <a:xfrm rot="10799998">
          <a:off x="3654690" y="3670725"/>
          <a:ext cx="409199" cy="4681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200" b="1" kern="120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 rot="10800000">
        <a:off x="3777450" y="3764345"/>
        <a:ext cx="286439" cy="280862"/>
      </dsp:txXfrm>
    </dsp:sp>
    <dsp:sp modelId="{C2C42879-EBBA-43E0-9D24-184429D7FDFD}">
      <dsp:nvSpPr>
        <dsp:cNvPr id="0" name=""/>
        <dsp:cNvSpPr/>
      </dsp:nvSpPr>
      <dsp:spPr>
        <a:xfrm>
          <a:off x="1509428" y="3211292"/>
          <a:ext cx="1952242" cy="13869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5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Realizácia dodanie tovaru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5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Úhrada faktúry</a:t>
          </a:r>
          <a:endParaRPr lang="sk-SK" sz="15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1795327" y="3414409"/>
        <a:ext cx="1380444" cy="980735"/>
      </dsp:txXfrm>
    </dsp:sp>
    <dsp:sp modelId="{FC2C7505-C5D5-4AFA-9604-92D02F8B1D19}">
      <dsp:nvSpPr>
        <dsp:cNvPr id="0" name=""/>
        <dsp:cNvSpPr/>
      </dsp:nvSpPr>
      <dsp:spPr>
        <a:xfrm rot="15734260">
          <a:off x="2191030" y="2689046"/>
          <a:ext cx="321408" cy="4681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200" b="1" kern="120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 rot="10800000">
        <a:off x="2245753" y="2830435"/>
        <a:ext cx="224986" cy="280862"/>
      </dsp:txXfrm>
    </dsp:sp>
    <dsp:sp modelId="{A05A98FB-83A5-4D12-8A2F-E2A970701534}">
      <dsp:nvSpPr>
        <dsp:cNvPr id="0" name=""/>
        <dsp:cNvSpPr/>
      </dsp:nvSpPr>
      <dsp:spPr>
        <a:xfrm>
          <a:off x="1301697" y="1230358"/>
          <a:ext cx="1827651" cy="13869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5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Naplnenie cieľov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5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Dodržanie podmienok</a:t>
          </a:r>
          <a:endParaRPr lang="sk-SK" sz="15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1569350" y="1433475"/>
        <a:ext cx="1292345" cy="980735"/>
      </dsp:txXfrm>
    </dsp:sp>
    <dsp:sp modelId="{4C5D290F-A87B-4421-9840-2813DCCB90B2}">
      <dsp:nvSpPr>
        <dsp:cNvPr id="0" name=""/>
        <dsp:cNvSpPr/>
      </dsp:nvSpPr>
      <dsp:spPr>
        <a:xfrm rot="19407246">
          <a:off x="2921387" y="1084466"/>
          <a:ext cx="221636" cy="4681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200" b="1" kern="120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2927924" y="1197883"/>
        <a:ext cx="155145" cy="28086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CDCF32-6528-46EB-BFCB-DB4195406B7C}">
      <dsp:nvSpPr>
        <dsp:cNvPr id="0" name=""/>
        <dsp:cNvSpPr/>
      </dsp:nvSpPr>
      <dsp:spPr>
        <a:xfrm>
          <a:off x="2942967" y="-3647"/>
          <a:ext cx="1848622" cy="14064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8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verejné obstarávanie</a:t>
          </a:r>
          <a:endParaRPr lang="sk-SK" sz="18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3213691" y="202318"/>
        <a:ext cx="1307174" cy="994484"/>
      </dsp:txXfrm>
    </dsp:sp>
    <dsp:sp modelId="{E376BE55-A369-4EE0-93D2-A4B2ED27F4CC}">
      <dsp:nvSpPr>
        <dsp:cNvPr id="0" name=""/>
        <dsp:cNvSpPr/>
      </dsp:nvSpPr>
      <dsp:spPr>
        <a:xfrm rot="2128083">
          <a:off x="4598255" y="1068067"/>
          <a:ext cx="229556" cy="4681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500" b="1" kern="120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4604645" y="1141707"/>
        <a:ext cx="160689" cy="280862"/>
      </dsp:txXfrm>
    </dsp:sp>
    <dsp:sp modelId="{E76E5091-3D85-40DF-B564-EED87C0046C3}">
      <dsp:nvSpPr>
        <dsp:cNvPr id="0" name=""/>
        <dsp:cNvSpPr/>
      </dsp:nvSpPr>
      <dsp:spPr>
        <a:xfrm>
          <a:off x="4604615" y="1230358"/>
          <a:ext cx="1962145" cy="13869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8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rozpočet</a:t>
          </a:r>
          <a:endParaRPr lang="sk-SK" sz="18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4891964" y="1433475"/>
        <a:ext cx="1387447" cy="980735"/>
      </dsp:txXfrm>
    </dsp:sp>
    <dsp:sp modelId="{DAA902A1-43E9-4404-87B7-672E76EF175C}">
      <dsp:nvSpPr>
        <dsp:cNvPr id="0" name=""/>
        <dsp:cNvSpPr/>
      </dsp:nvSpPr>
      <dsp:spPr>
        <a:xfrm rot="6048483">
          <a:off x="5234701" y="2671207"/>
          <a:ext cx="327257" cy="4681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500" b="1" kern="120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 rot="10800000">
        <a:off x="5292995" y="2716609"/>
        <a:ext cx="229080" cy="280862"/>
      </dsp:txXfrm>
    </dsp:sp>
    <dsp:sp modelId="{1DA42C3B-F4D0-48BA-9193-CD1EDA353DCE}">
      <dsp:nvSpPr>
        <dsp:cNvPr id="0" name=""/>
        <dsp:cNvSpPr/>
      </dsp:nvSpPr>
      <dsp:spPr>
        <a:xfrm>
          <a:off x="4233746" y="3211291"/>
          <a:ext cx="1947540" cy="13869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8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Správa majetku</a:t>
          </a:r>
          <a:endParaRPr lang="sk-SK" sz="18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4518957" y="3414408"/>
        <a:ext cx="1377118" cy="980735"/>
      </dsp:txXfrm>
    </dsp:sp>
    <dsp:sp modelId="{DCEE62F9-CE87-4B64-A358-74E6F90C4FBD}">
      <dsp:nvSpPr>
        <dsp:cNvPr id="0" name=""/>
        <dsp:cNvSpPr/>
      </dsp:nvSpPr>
      <dsp:spPr>
        <a:xfrm rot="10799998">
          <a:off x="3654690" y="3670725"/>
          <a:ext cx="409199" cy="4681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500" b="1" kern="120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 rot="10800000">
        <a:off x="3777450" y="3764345"/>
        <a:ext cx="286439" cy="280862"/>
      </dsp:txXfrm>
    </dsp:sp>
    <dsp:sp modelId="{C2C42879-EBBA-43E0-9D24-184429D7FDFD}">
      <dsp:nvSpPr>
        <dsp:cNvPr id="0" name=""/>
        <dsp:cNvSpPr/>
      </dsp:nvSpPr>
      <dsp:spPr>
        <a:xfrm>
          <a:off x="1509428" y="3211292"/>
          <a:ext cx="1952242" cy="13869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8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účtovníctvo</a:t>
          </a:r>
          <a:endParaRPr lang="sk-SK" sz="18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1795327" y="3414409"/>
        <a:ext cx="1380444" cy="980735"/>
      </dsp:txXfrm>
    </dsp:sp>
    <dsp:sp modelId="{FC2C7505-C5D5-4AFA-9604-92D02F8B1D19}">
      <dsp:nvSpPr>
        <dsp:cNvPr id="0" name=""/>
        <dsp:cNvSpPr/>
      </dsp:nvSpPr>
      <dsp:spPr>
        <a:xfrm rot="15734260">
          <a:off x="2191030" y="2689046"/>
          <a:ext cx="321408" cy="4681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500" b="1" kern="120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 rot="10800000">
        <a:off x="2245753" y="2830435"/>
        <a:ext cx="224986" cy="280862"/>
      </dsp:txXfrm>
    </dsp:sp>
    <dsp:sp modelId="{A05A98FB-83A5-4D12-8A2F-E2A970701534}">
      <dsp:nvSpPr>
        <dsp:cNvPr id="0" name=""/>
        <dsp:cNvSpPr/>
      </dsp:nvSpPr>
      <dsp:spPr>
        <a:xfrm>
          <a:off x="1301697" y="1230358"/>
          <a:ext cx="1827651" cy="138696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8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financie</a:t>
          </a:r>
          <a:endParaRPr lang="sk-SK" sz="18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1569350" y="1433475"/>
        <a:ext cx="1292345" cy="980735"/>
      </dsp:txXfrm>
    </dsp:sp>
    <dsp:sp modelId="{4C5D290F-A87B-4421-9840-2813DCCB90B2}">
      <dsp:nvSpPr>
        <dsp:cNvPr id="0" name=""/>
        <dsp:cNvSpPr/>
      </dsp:nvSpPr>
      <dsp:spPr>
        <a:xfrm rot="19407246">
          <a:off x="2921387" y="1084466"/>
          <a:ext cx="221636" cy="4681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k-SK" sz="1500" b="1" kern="120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2927924" y="1197883"/>
        <a:ext cx="155145" cy="2808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713B6-AAD2-4C57-95AD-3BBCBA648CEF}" type="datetimeFigureOut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43687C-0F8F-4293-BCEA-6A27FFAC1379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51774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F3FD-8A9B-46C8-822D-C42BCD78A502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7825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B9B33-0DC5-4A5A-B624-CB80FC932611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3742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7FDB3-F9ED-4F1C-9AA8-F71C6E2CE915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41512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875C-9836-418B-8256-7600760E5CB0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998356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AF3FD-8A9B-46C8-822D-C42BCD78A502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3257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64A5-73B2-4B40-988E-49B68C2ADE5E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27830299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85B6D-91E4-4995-A5F1-A4F9428A68AE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36543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C66BF-F804-4E23-9B6A-9D5FF9874970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66720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EFE9-8021-4C94-B09C-F6210D57F0E1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668611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1104C-1BA4-4C8E-A34F-AA7DE0DF2A28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199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180C-EECF-4237-B8E8-6C536E297264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71403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64A5-73B2-4B40-988E-49B68C2ADE5E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0617681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5213B9E-D635-47CB-8CB9-CC126ED9BF11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514051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06BC-62FE-4E39-A9D5-FF7F3E6D5820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126840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B9B33-0DC5-4A5A-B624-CB80FC932611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440721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7FDB3-F9ED-4F1C-9AA8-F71C6E2CE915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94545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85B6D-91E4-4995-A5F1-A4F9428A68AE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23366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C66BF-F804-4E23-9B6A-9D5FF9874970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98521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FEFE9-8021-4C94-B09C-F6210D57F0E1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439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1104C-1BA4-4C8E-A34F-AA7DE0DF2A28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67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180C-EECF-4237-B8E8-6C536E297264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38756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213B9E-D635-47CB-8CB9-CC126ED9BF11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2480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F06BC-62FE-4E39-A9D5-FF7F3E6D5820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24827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9FF64A5-73B2-4B40-988E-49B68C2ADE5E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75389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  <p:sldLayoutId id="2147483893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9FF64A5-73B2-4B40-988E-49B68C2ADE5E}" type="datetime1">
              <a:rPr lang="sk-SK" smtClean="0"/>
              <a:pPr/>
              <a:t>26. 10. 2016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6F30136-7CE0-45BA-9EF0-BE594F095738}" type="slidenum">
              <a:rPr lang="sk-SK" smtClean="0"/>
              <a:pPr/>
              <a:t>‹#›</a:t>
            </a:fld>
            <a:endParaRPr lang="sk-SK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00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diagramLayout" Target="../diagrams/layout5.xml"/><Relationship Id="rId18" Type="http://schemas.openxmlformats.org/officeDocument/2006/relationships/diagramLayout" Target="../diagrams/layout6.xml"/><Relationship Id="rId3" Type="http://schemas.openxmlformats.org/officeDocument/2006/relationships/diagramLayout" Target="../diagrams/layout3.xml"/><Relationship Id="rId21" Type="http://schemas.microsoft.com/office/2007/relationships/diagramDrawing" Target="../diagrams/drawing6.xml"/><Relationship Id="rId7" Type="http://schemas.openxmlformats.org/officeDocument/2006/relationships/diagramData" Target="../diagrams/data4.xml"/><Relationship Id="rId12" Type="http://schemas.openxmlformats.org/officeDocument/2006/relationships/diagramData" Target="../diagrams/data5.xml"/><Relationship Id="rId17" Type="http://schemas.openxmlformats.org/officeDocument/2006/relationships/diagramData" Target="../diagrams/data6.xml"/><Relationship Id="rId2" Type="http://schemas.openxmlformats.org/officeDocument/2006/relationships/diagramData" Target="../diagrams/data3.xml"/><Relationship Id="rId16" Type="http://schemas.microsoft.com/office/2007/relationships/diagramDrawing" Target="../diagrams/drawing5.xml"/><Relationship Id="rId20" Type="http://schemas.openxmlformats.org/officeDocument/2006/relationships/diagramColors" Target="../diagrams/colors6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5" Type="http://schemas.openxmlformats.org/officeDocument/2006/relationships/diagramColors" Target="../diagrams/colors5.xml"/><Relationship Id="rId10" Type="http://schemas.openxmlformats.org/officeDocument/2006/relationships/diagramColors" Target="../diagrams/colors4.xml"/><Relationship Id="rId19" Type="http://schemas.openxmlformats.org/officeDocument/2006/relationships/diagramQuickStyle" Target="../diagrams/quickStyle6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08230" y="-416460"/>
            <a:ext cx="9772383" cy="4714006"/>
          </a:xfrm>
        </p:spPr>
        <p:txBody>
          <a:bodyPr/>
          <a:lstStyle/>
          <a:p>
            <a:r>
              <a:rPr lang="sk-SK" sz="4400" b="1" dirty="0" smtClean="0"/>
              <a:t>Najčastejšie problémy v doterajšej praxi zákona č. 357/2015 Z. z. o finančnej kontrole a audite a o zmene a doplnení niektorých zákonov</a:t>
            </a:r>
            <a:endParaRPr lang="sk-SK" sz="44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12570" y="4864511"/>
            <a:ext cx="8825658" cy="861420"/>
          </a:xfrm>
        </p:spPr>
        <p:txBody>
          <a:bodyPr>
            <a:normAutofit/>
          </a:bodyPr>
          <a:lstStyle/>
          <a:p>
            <a:r>
              <a:rPr lang="sk-SK" dirty="0" smtClean="0">
                <a:solidFill>
                  <a:schemeClr val="tx1"/>
                </a:solidFill>
                <a:ea typeface="Batang" panose="02030600000101010101" pitchFamily="18" charset="-127"/>
              </a:rPr>
              <a:t>Mária Pročková</a:t>
            </a:r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9053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Vymedzenie základných pojmov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b="1" dirty="0" smtClean="0"/>
              <a:t>ORGÁN VEREJNEJ SPRÁVY 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sk-SK" b="1" dirty="0"/>
          </a:p>
          <a:p>
            <a:pPr marL="0" indent="0" algn="just">
              <a:buNone/>
            </a:pPr>
            <a:r>
              <a:rPr lang="sk-SK" dirty="0" smtClean="0"/>
              <a:t>subjekt sektora verejnej správy podľa osobitného predpisu (523/2004 Z. z.)</a:t>
            </a:r>
          </a:p>
          <a:p>
            <a:pPr marL="0" indent="0" algn="just">
              <a:buNone/>
            </a:pPr>
            <a:r>
              <a:rPr lang="sk-SK" dirty="0" smtClean="0"/>
              <a:t>právnická osoba, prostredníctvom ktorej sa poskytujú verejné financie</a:t>
            </a:r>
          </a:p>
          <a:p>
            <a:pPr marL="0" indent="0" algn="just">
              <a:buNone/>
            </a:pPr>
            <a:endParaRPr lang="sk-SK" dirty="0" smtClean="0"/>
          </a:p>
          <a:p>
            <a:pPr marL="0" indent="0" algn="just">
              <a:buNone/>
            </a:pPr>
            <a:endParaRPr lang="sk-SK" dirty="0"/>
          </a:p>
          <a:p>
            <a:pPr marL="0" indent="0" algn="just">
              <a:buNone/>
            </a:pPr>
            <a:r>
              <a:rPr lang="sk-SK" dirty="0" smtClean="0"/>
              <a:t>523/2004 – PO zapísané v registri vedenom Štatistickým úradom SR v súlade s jednotnou metodikou platnou pre EÚ ( povinná finančná kontrola)</a:t>
            </a:r>
          </a:p>
          <a:p>
            <a:pPr marL="0" indent="0" algn="just">
              <a:buNone/>
            </a:pPr>
            <a:r>
              <a:rPr lang="sk-SK" dirty="0" smtClean="0"/>
              <a:t>www.slovak.statistics.sk</a:t>
            </a:r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6468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Vymedzenie orgánov verejnej správy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dostávajú verejné financie, resp. prostredníctvom nich sa </a:t>
            </a:r>
            <a:r>
              <a:rPr lang="sk-SK" dirty="0" smtClean="0"/>
              <a:t>poskytujú VF </a:t>
            </a:r>
            <a:r>
              <a:rPr lang="sk-SK" dirty="0"/>
              <a:t>ale nespĺňajú základnú časť definície, t. j. že sú subjektom verejnej správy podľa zákona o rozpočtových pravidlách. </a:t>
            </a:r>
            <a:endParaRPr lang="sk-SK" dirty="0" smtClean="0"/>
          </a:p>
          <a:p>
            <a:r>
              <a:rPr lang="sk-SK" dirty="0" smtClean="0"/>
              <a:t>Sú </a:t>
            </a:r>
            <a:r>
              <a:rPr lang="sk-SK" dirty="0"/>
              <a:t>to napr. cirkevné školy, súkromné školy, zdravotné poisťovne Dôvera, </a:t>
            </a:r>
            <a:r>
              <a:rPr lang="sk-SK" dirty="0" err="1" smtClean="0"/>
              <a:t>Union</a:t>
            </a:r>
            <a:r>
              <a:rPr lang="sk-SK" dirty="0" smtClean="0"/>
              <a:t>, </a:t>
            </a:r>
          </a:p>
          <a:p>
            <a:r>
              <a:rPr lang="sk-SK" dirty="0" smtClean="0"/>
              <a:t>Neinvestičný fond – osoba, prostredníctvom ktorej sa poskytujú verejné financie</a:t>
            </a:r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7670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Základná finančná kontrola </a:t>
            </a:r>
            <a:r>
              <a:rPr lang="sk-SK" b="1" dirty="0" smtClean="0"/>
              <a:t>- najčastejšie okruhy problémov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sk-SK" b="1" dirty="0"/>
              <a:t>ktorí zamestnanci orgánu verejnej správy majú základnú finančnú kontrolu vykonať, akým spôsobom môže štatutárny orgán určiť vedúceho zamestnanca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b="1" dirty="0"/>
              <a:t>musí byť na doklade uvedený súlad s § 6 ods. 4 zákona o finančnej kontrole a audite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b="1" dirty="0"/>
              <a:t>ako má byť správne vyjadrenie vykonania základnej finančnej kontroly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b="1" dirty="0"/>
              <a:t>typy finančných operácií</a:t>
            </a:r>
          </a:p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2205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Základná finančná kontrola 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sk-SK" sz="2400" b="1" dirty="0"/>
              <a:t>o</a:t>
            </a:r>
            <a:r>
              <a:rPr lang="sk-SK" sz="2400" b="1" dirty="0" smtClean="0"/>
              <a:t>bligatórna</a:t>
            </a:r>
          </a:p>
          <a:p>
            <a:pPr marL="0" indent="0" algn="just">
              <a:buNone/>
            </a:pPr>
            <a:r>
              <a:rPr lang="sk-SK" sz="2400" dirty="0" smtClean="0"/>
              <a:t>overovať </a:t>
            </a:r>
            <a:r>
              <a:rPr lang="sk-SK" sz="2400" u="sng" dirty="0" smtClean="0"/>
              <a:t>vždy súlad každej </a:t>
            </a:r>
            <a:r>
              <a:rPr lang="sk-SK" sz="2400" dirty="0" smtClean="0"/>
              <a:t>FO alebo jej časti so skutočnosťami uvedenými v § 6 ods. 4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400" dirty="0"/>
              <a:t>rozpočtom OVS na príslušný rok (schválený)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400" dirty="0"/>
              <a:t>rozpočtom OVS na 2 rozpočtové roky (RO pri verejnom obstarávaní)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400" dirty="0"/>
              <a:t>osobitnými predpismi alebo medzinárodnými zmluvami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400" dirty="0"/>
              <a:t>zmluvami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400" dirty="0"/>
              <a:t>rozhodnutiami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400" dirty="0"/>
              <a:t>vnútornými predpismi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400" dirty="0"/>
              <a:t>inými podmienkami poskytnutia VF (napr. čerpanie z fondu)</a:t>
            </a:r>
          </a:p>
          <a:p>
            <a:pPr algn="just">
              <a:buNone/>
            </a:pPr>
            <a:endParaRPr lang="sk-SK" sz="2400" dirty="0" smtClean="0"/>
          </a:p>
          <a:p>
            <a:pPr algn="just"/>
            <a:r>
              <a:rPr lang="sk-SK" sz="2400" dirty="0" smtClean="0"/>
              <a:t>štatutárny orgán OVS (alebo ním určený vedúci zamestnanec) a zamestnanec zodpovedný za rozpočet, verejné obstarávanie, správu majetku alebo za iné odborné činnosti podľa rozhodnutia štatutárneho orgánu OVS </a:t>
            </a:r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13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6355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/>
              <a:t>Kontrola „4 očí“</a:t>
            </a:r>
            <a:endParaRPr lang="sk-SK" dirty="0"/>
          </a:p>
        </p:txBody>
      </p:sp>
      <p:sp>
        <p:nvSpPr>
          <p:cNvPr id="3" name="Zástupný symbol čísla snímky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14</a:t>
            </a:fld>
            <a:endParaRPr lang="sk-SK"/>
          </a:p>
        </p:txBody>
      </p:sp>
      <p:graphicFrame>
        <p:nvGraphicFramePr>
          <p:cNvPr id="8" name="Diagram 7"/>
          <p:cNvGraphicFramePr/>
          <p:nvPr>
            <p:extLst/>
          </p:nvPr>
        </p:nvGraphicFramePr>
        <p:xfrm>
          <a:off x="344405" y="986828"/>
          <a:ext cx="4761749" cy="3032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 8"/>
          <p:cNvGraphicFramePr/>
          <p:nvPr>
            <p:extLst/>
          </p:nvPr>
        </p:nvGraphicFramePr>
        <p:xfrm>
          <a:off x="398352" y="3603280"/>
          <a:ext cx="4950119" cy="2977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Diagram 9"/>
          <p:cNvGraphicFramePr/>
          <p:nvPr>
            <p:extLst/>
          </p:nvPr>
        </p:nvGraphicFramePr>
        <p:xfrm>
          <a:off x="5570823" y="3541771"/>
          <a:ext cx="4781717" cy="26617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1" name="Diagram 10"/>
          <p:cNvGraphicFramePr/>
          <p:nvPr>
            <p:extLst/>
          </p:nvPr>
        </p:nvGraphicFramePr>
        <p:xfrm>
          <a:off x="5678808" y="1152983"/>
          <a:ext cx="4479180" cy="26617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  <p:extLst>
      <p:ext uri="{BB962C8B-B14F-4D97-AF65-F5344CB8AC3E}">
        <p14:creationId xmlns:p14="http://schemas.microsoft.com/office/powerpoint/2010/main" val="427797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Základná finančná kontrola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sz="2400" dirty="0" smtClean="0"/>
              <a:t>obec </a:t>
            </a:r>
            <a:r>
              <a:rPr lang="sk-SK" sz="2400" dirty="0"/>
              <a:t>(ak má málo zamestnancov) môže vykonať priamo starosta obce a aspoň jedna FO poverená uznesením obecného zastupiteľstva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2400" dirty="0" smtClean="0"/>
              <a:t>na </a:t>
            </a:r>
            <a:r>
              <a:rPr lang="sk-SK" sz="2400" dirty="0"/>
              <a:t>doklade súvisiacom s </a:t>
            </a:r>
            <a:r>
              <a:rPr lang="sk-SK" sz="2400" dirty="0" smtClean="0"/>
              <a:t>FO alebo jej časťou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2400" dirty="0" smtClean="0"/>
              <a:t>možnosť použiť aj krycí list,  obal spisu, spoločný kontrolný list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2400" dirty="0"/>
              <a:t>n</a:t>
            </a:r>
            <a:r>
              <a:rPr lang="sk-SK" sz="2400" dirty="0" smtClean="0"/>
              <a:t>eprítomnosť vedúceho zamestnanca/starostu </a:t>
            </a:r>
            <a:r>
              <a:rPr lang="sk-SK" dirty="0" smtClean="0"/>
              <a:t>(krátkodobá, dlhodobá neprítomnosť)</a:t>
            </a:r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15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981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Základná finančná kontrola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meno, priezvisko, </a:t>
            </a:r>
            <a:r>
              <a:rPr lang="sk-SK" dirty="0" smtClean="0"/>
              <a:t>podpis</a:t>
            </a:r>
            <a:r>
              <a:rPr lang="sk-SK" dirty="0"/>
              <a:t> </a:t>
            </a:r>
            <a:r>
              <a:rPr lang="sk-SK" dirty="0" smtClean="0"/>
              <a:t>zamestnanca a vedúceho zamestnanca (štatutára)</a:t>
            </a:r>
          </a:p>
          <a:p>
            <a:r>
              <a:rPr lang="sk-SK" dirty="0" smtClean="0"/>
              <a:t>dátum vykonania základnej finančnej kontroly, </a:t>
            </a:r>
          </a:p>
          <a:p>
            <a:r>
              <a:rPr lang="sk-SK" dirty="0" smtClean="0"/>
              <a:t>vyjadrenie</a:t>
            </a:r>
            <a:r>
              <a:rPr lang="sk-SK" dirty="0"/>
              <a:t>, </a:t>
            </a: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či </a:t>
            </a:r>
            <a:r>
              <a:rPr lang="sk-SK" dirty="0"/>
              <a:t>je možné FO </a:t>
            </a:r>
            <a:r>
              <a:rPr lang="sk-SK" dirty="0" smtClean="0"/>
              <a:t>vykonať, </a:t>
            </a:r>
          </a:p>
          <a:p>
            <a:pPr>
              <a:buFontTx/>
              <a:buChar char="-"/>
            </a:pPr>
            <a:r>
              <a:rPr lang="sk-SK" dirty="0" smtClean="0"/>
              <a:t>v </a:t>
            </a:r>
            <a:r>
              <a:rPr lang="sk-SK" dirty="0"/>
              <a:t>nej pokračovať alebo </a:t>
            </a: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vymáhať </a:t>
            </a:r>
            <a:r>
              <a:rPr lang="sk-SK" dirty="0"/>
              <a:t>poskytnuté </a:t>
            </a:r>
            <a:r>
              <a:rPr lang="sk-SK" dirty="0" smtClean="0"/>
              <a:t>plnenie ak sa FO už vykonala (zúčtovanie platieb)</a:t>
            </a:r>
            <a:endParaRPr lang="sk-SK" dirty="0"/>
          </a:p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16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6928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čísla snímky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17</a:t>
            </a:fld>
            <a:endParaRPr lang="sk-SK"/>
          </a:p>
        </p:txBody>
      </p:sp>
      <p:pic>
        <p:nvPicPr>
          <p:cNvPr id="6" name="Obrázo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381" y="280330"/>
            <a:ext cx="7647145" cy="6577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30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Administratívna finančná kontrola  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dirty="0" smtClean="0"/>
              <a:t>súlad </a:t>
            </a:r>
            <a:r>
              <a:rPr lang="sk-SK" u="sng" dirty="0" smtClean="0"/>
              <a:t>každej FO alebo jej časti </a:t>
            </a:r>
            <a:r>
              <a:rPr lang="sk-SK" dirty="0" smtClean="0"/>
              <a:t>s § 6 ods. 4, ak OVS poskytne, poskytol VF inej osobe alebo ak sa poskytujú v súlade s osobitným predpisom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/>
              <a:t>štatutárny orgán OVS (alebo ním určený </a:t>
            </a:r>
            <a:r>
              <a:rPr lang="en-US" dirty="0" err="1" smtClean="0"/>
              <a:t>ved</a:t>
            </a:r>
            <a:r>
              <a:rPr lang="sk-SK" dirty="0" err="1" smtClean="0"/>
              <a:t>úci</a:t>
            </a:r>
            <a:r>
              <a:rPr lang="sk-SK" dirty="0" smtClean="0"/>
              <a:t> zamestnanec</a:t>
            </a:r>
            <a:r>
              <a:rPr lang="sk-SK" dirty="0"/>
              <a:t>) a zamestnanec zodpovedný za rozpočet, verejné obstarávanie, správu majetku alebo za iné odborné </a:t>
            </a:r>
            <a:r>
              <a:rPr lang="sk-SK" dirty="0" smtClean="0"/>
              <a:t>činnosti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 smtClean="0"/>
              <a:t>FO na základe správneho konania, súdneho konania, certifikačného overovania alebo iného konania – nevykonáva sa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 smtClean="0"/>
              <a:t>netýka tej časti VF, ktoré súvisia so zabezpečením vlastnej prevádzky OVS</a:t>
            </a:r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18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6599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b="1" dirty="0" smtClean="0"/>
              <a:t>Administratívna finančná kontrola </a:t>
            </a:r>
            <a:endParaRPr lang="sk-SK" b="1" dirty="0"/>
          </a:p>
        </p:txBody>
      </p:sp>
      <p:graphicFrame>
        <p:nvGraphicFramePr>
          <p:cNvPr id="7" name="Zástupný symbol obsahu 6"/>
          <p:cNvGraphicFramePr>
            <a:graphicFrameLocks noGrp="1"/>
          </p:cNvGraphicFramePr>
          <p:nvPr>
            <p:ph idx="1"/>
            <p:extLst/>
          </p:nvPr>
        </p:nvGraphicFramePr>
        <p:xfrm>
          <a:off x="1103684" y="2305966"/>
          <a:ext cx="8947150" cy="1484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19</a:t>
            </a:fld>
            <a:endParaRPr lang="sk-SK"/>
          </a:p>
        </p:txBody>
      </p:sp>
      <p:graphicFrame>
        <p:nvGraphicFramePr>
          <p:cNvPr id="8" name="Zástupný symbol obsahu 6"/>
          <p:cNvGraphicFramePr>
            <a:graphicFrameLocks/>
          </p:cNvGraphicFramePr>
          <p:nvPr>
            <p:extLst/>
          </p:nvPr>
        </p:nvGraphicFramePr>
        <p:xfrm>
          <a:off x="1103684" y="4495395"/>
          <a:ext cx="8947150" cy="1484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9" name="Ovál 8"/>
          <p:cNvSpPr/>
          <p:nvPr/>
        </p:nvSpPr>
        <p:spPr>
          <a:xfrm>
            <a:off x="7586804" y="3382573"/>
            <a:ext cx="769545" cy="760491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Ovál 9"/>
          <p:cNvSpPr/>
          <p:nvPr/>
        </p:nvSpPr>
        <p:spPr>
          <a:xfrm>
            <a:off x="9884876" y="5572003"/>
            <a:ext cx="769545" cy="760491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BlokTextu 10"/>
          <p:cNvSpPr txBox="1"/>
          <p:nvPr/>
        </p:nvSpPr>
        <p:spPr>
          <a:xfrm>
            <a:off x="7727132" y="3606068"/>
            <a:ext cx="4888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 err="1" smtClean="0"/>
              <a:t>afk</a:t>
            </a:r>
            <a:endParaRPr lang="sk-SK" sz="1400" dirty="0"/>
          </a:p>
        </p:txBody>
      </p:sp>
      <p:sp>
        <p:nvSpPr>
          <p:cNvPr id="12" name="BlokTextu 11"/>
          <p:cNvSpPr txBox="1"/>
          <p:nvPr/>
        </p:nvSpPr>
        <p:spPr>
          <a:xfrm>
            <a:off x="10050834" y="5848551"/>
            <a:ext cx="4888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 err="1" smtClean="0"/>
              <a:t>afk</a:t>
            </a:r>
            <a:endParaRPr lang="sk-SK" sz="1400" dirty="0"/>
          </a:p>
        </p:txBody>
      </p:sp>
    </p:spTree>
    <p:extLst>
      <p:ext uri="{BB962C8B-B14F-4D97-AF65-F5344CB8AC3E}">
        <p14:creationId xmlns:p14="http://schemas.microsoft.com/office/powerpoint/2010/main" val="415387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Obsah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k-SK" b="1" dirty="0" smtClean="0"/>
              <a:t>Vymedzenie niektorých základných pojmov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 smtClean="0"/>
              <a:t>Okruhy najčastejších problémov pri vykonávaní finančnej kontroly</a:t>
            </a:r>
            <a:endParaRPr lang="sk-SK" b="1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019099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Administratívna finančná kontrola</a:t>
            </a:r>
            <a:endParaRPr lang="sk-SK" dirty="0"/>
          </a:p>
        </p:txBody>
      </p:sp>
      <p:graphicFrame>
        <p:nvGraphicFramePr>
          <p:cNvPr id="8" name="Zástupný symbol obsah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3901645"/>
              </p:ext>
            </p:extLst>
          </p:nvPr>
        </p:nvGraphicFramePr>
        <p:xfrm>
          <a:off x="2227154" y="1783534"/>
          <a:ext cx="6355532" cy="2435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20</a:t>
            </a:fld>
            <a:endParaRPr lang="sk-SK"/>
          </a:p>
        </p:txBody>
      </p:sp>
      <p:graphicFrame>
        <p:nvGraphicFramePr>
          <p:cNvPr id="9" name="Zástupný symbol obsahu 7"/>
          <p:cNvGraphicFramePr>
            <a:graphicFrameLocks/>
          </p:cNvGraphicFramePr>
          <p:nvPr>
            <p:extLst/>
          </p:nvPr>
        </p:nvGraphicFramePr>
        <p:xfrm>
          <a:off x="478324" y="3195873"/>
          <a:ext cx="10639331" cy="32501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61540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Vykonávanie administratívnej finančnej kontroly</a:t>
            </a:r>
            <a:endParaRPr lang="sk-SK" b="1" dirty="0"/>
          </a:p>
        </p:txBody>
      </p:sp>
      <p:sp>
        <p:nvSpPr>
          <p:cNvPr id="4" name="Zástupný symbol obsah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k-SK" b="1" dirty="0"/>
              <a:t>kedy vzniká povinnosť vykonať administratívnu finančnú kontrolu,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/>
              <a:t>čo je použitie a čo poskytnutie verejných financií,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/>
              <a:t>kto ju vykonáva,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/>
              <a:t>aký je rozdiel medzi základnou a administratívnou finančnou kontrolou,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/>
              <a:t>čo znamená transfer a vlastná prevádzka,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/>
              <a:t>čo je výsledkom administratívnej finančnej kontroly. </a:t>
            </a:r>
          </a:p>
        </p:txBody>
      </p:sp>
      <p:sp>
        <p:nvSpPr>
          <p:cNvPr id="2" name="Zástupný symbol čísla snímky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21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3888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 smtClean="0"/>
              <a:t>Porovnanie predchádzajúcej a súčasnej právnej úpravy vo finančnej kontrole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 smtClean="0"/>
              <a:t>Vnútorná administratívna kontrola</a:t>
            </a:r>
          </a:p>
          <a:p>
            <a:r>
              <a:rPr lang="sk-SK" b="1" dirty="0" smtClean="0"/>
              <a:t>KTO:</a:t>
            </a:r>
            <a:r>
              <a:rPr lang="sk-SK" dirty="0" smtClean="0"/>
              <a:t>  vedúci zamestnanec poverený vedúcim OVS a zamestnanci zodpovední za RO, VO, správu majetku alebo iné odborné činnosti</a:t>
            </a:r>
          </a:p>
          <a:p>
            <a:r>
              <a:rPr lang="sk-SK" b="1" dirty="0" smtClean="0"/>
              <a:t>AKO:</a:t>
            </a:r>
            <a:r>
              <a:rPr lang="sk-SK" dirty="0" smtClean="0"/>
              <a:t> podpis, dátum, vyjadrenie, či je FO v súlade s § 9a písm. a) až h)</a:t>
            </a:r>
          </a:p>
          <a:p>
            <a:r>
              <a:rPr lang="sk-SK" b="1" dirty="0" smtClean="0"/>
              <a:t>ČO: </a:t>
            </a:r>
            <a:r>
              <a:rPr lang="sk-SK" dirty="0" smtClean="0"/>
              <a:t> PFK vykonávanou ako administratívna FK OVS overuje každú </a:t>
            </a:r>
            <a:r>
              <a:rPr lang="sk-SK" dirty="0" smtClean="0"/>
              <a:t>FO (</a:t>
            </a:r>
            <a:r>
              <a:rPr lang="sk-SK" sz="1800" dirty="0" smtClean="0">
                <a:solidFill>
                  <a:srgbClr val="FF0000"/>
                </a:solidFill>
              </a:rPr>
              <a:t>nielen vnútornou ale aj AKKO)</a:t>
            </a:r>
            <a:endParaRPr lang="sk-SK" sz="1800" dirty="0" smtClean="0">
              <a:solidFill>
                <a:srgbClr val="FF0000"/>
              </a:solidFill>
            </a:endParaRP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 smtClean="0"/>
              <a:t>Základná finančná kontrola</a:t>
            </a:r>
          </a:p>
          <a:p>
            <a:r>
              <a:rPr lang="sk-SK" b="1" dirty="0" smtClean="0"/>
              <a:t>KTO:</a:t>
            </a:r>
            <a:r>
              <a:rPr lang="sk-SK" dirty="0" smtClean="0"/>
              <a:t> štatutárny orgán alebo ním určený vedúci zamestnanec a zamestnanec zodpovedný za RO, VO, správu majetku alebo iné odborné činnosti</a:t>
            </a:r>
          </a:p>
          <a:p>
            <a:r>
              <a:rPr lang="sk-SK" b="1" dirty="0" smtClean="0"/>
              <a:t>AKO:</a:t>
            </a:r>
            <a:r>
              <a:rPr lang="sk-SK" dirty="0" smtClean="0"/>
              <a:t> meno, priezvisko, podpis, dátum, vyjadrenie, či je možné FO vykonať ....</a:t>
            </a:r>
          </a:p>
          <a:p>
            <a:r>
              <a:rPr lang="sk-SK" b="1" dirty="0" smtClean="0"/>
              <a:t>ČO:</a:t>
            </a:r>
            <a:r>
              <a:rPr lang="sk-SK" dirty="0" smtClean="0"/>
              <a:t> OVS overuje vždy súlad každej FO s § 6 ods. 4 na príslušných stupňoch riadenia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9006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dirty="0" smtClean="0"/>
              <a:t>Porovnanie predchádzajúcej a súčasnej právnej úpravy vo finančnej kontrole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b="1" dirty="0" smtClean="0"/>
              <a:t>AKKO</a:t>
            </a:r>
          </a:p>
          <a:p>
            <a:r>
              <a:rPr lang="sk-SK" dirty="0" smtClean="0"/>
              <a:t>základné pravidlá § 9b (poskytnutie dokladov, splnenie opatrení ...)</a:t>
            </a:r>
          </a:p>
          <a:p>
            <a:r>
              <a:rPr lang="sk-SK" dirty="0" smtClean="0"/>
              <a:t>návrh správy – doručený kontrolovanej osobe</a:t>
            </a:r>
          </a:p>
          <a:p>
            <a:r>
              <a:rPr lang="sk-SK" dirty="0" smtClean="0"/>
              <a:t>písomné vyjadrenie k nedostatkom, navrhnutým opatreniam a k lehote ma splnenie opatrení</a:t>
            </a:r>
          </a:p>
          <a:p>
            <a:r>
              <a:rPr lang="sk-SK" dirty="0" smtClean="0"/>
              <a:t>správa – zaslaná kontrolovanej osobe </a:t>
            </a:r>
            <a:r>
              <a:rPr lang="sk-SK" dirty="0" smtClean="0"/>
              <a:t>(skončenie </a:t>
            </a:r>
            <a:r>
              <a:rPr lang="sk-SK" dirty="0" smtClean="0"/>
              <a:t>AKKO</a:t>
            </a:r>
            <a:r>
              <a:rPr lang="sk-SK" dirty="0" smtClean="0"/>
              <a:t>)</a:t>
            </a:r>
          </a:p>
          <a:p>
            <a:r>
              <a:rPr lang="sk-SK" sz="1800" dirty="0">
                <a:solidFill>
                  <a:srgbClr val="FF0000"/>
                </a:solidFill>
              </a:rPr>
              <a:t>t. j. administratívna FK = vnútorná administratívna kontrola + administratívna kontrola kontrolovanej osoby = každá FO</a:t>
            </a:r>
          </a:p>
          <a:p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b="1" dirty="0" smtClean="0"/>
              <a:t>Administratívna finančná kontrola</a:t>
            </a:r>
          </a:p>
          <a:p>
            <a:r>
              <a:rPr lang="sk-SK" dirty="0"/>
              <a:t>z</a:t>
            </a:r>
            <a:r>
              <a:rPr lang="sk-SK" dirty="0" smtClean="0"/>
              <a:t>ákladné pravidlá § 20-27 (poskytnutie dokladov, súčinnosti ...)</a:t>
            </a:r>
          </a:p>
          <a:p>
            <a:r>
              <a:rPr lang="sk-SK" dirty="0" smtClean="0"/>
              <a:t>návrh správy – doručený povinnej osobe</a:t>
            </a:r>
          </a:p>
          <a:p>
            <a:r>
              <a:rPr lang="sk-SK" dirty="0" smtClean="0"/>
              <a:t>písomné námietky k nedostatkom, navrhnutým opatreniam, odporúčaniam, lehote na predloženie písomného zoznamu splnených opatrení</a:t>
            </a:r>
          </a:p>
          <a:p>
            <a:r>
              <a:rPr lang="sk-SK" dirty="0" smtClean="0"/>
              <a:t>správa – zaslaná povinnej osobe (skončenie AFK)</a:t>
            </a:r>
          </a:p>
        </p:txBody>
      </p:sp>
    </p:spTree>
    <p:extLst>
      <p:ext uri="{BB962C8B-B14F-4D97-AF65-F5344CB8AC3E}">
        <p14:creationId xmlns:p14="http://schemas.microsoft.com/office/powerpoint/2010/main" val="221768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Finančná kontrola na mieste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možnosť FO overovať na mieste</a:t>
            </a:r>
          </a:p>
          <a:p>
            <a:r>
              <a:rPr lang="sk-SK" dirty="0" smtClean="0"/>
              <a:t>aspoň dvaja zamestnanci OVS na základe písomného poverenia vydaného štatutárnym orgánom OVS (obec – málo zamestnancov)</a:t>
            </a:r>
          </a:p>
          <a:p>
            <a:r>
              <a:rPr lang="sk-SK" dirty="0" smtClean="0"/>
              <a:t>OVS oprávnený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dirty="0" smtClean="0"/>
              <a:t>organizačných útvaroch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dirty="0" smtClean="0"/>
              <a:t>PO v jeho zriaďovateľskej, zakladateľskej pôsobnosti, akcionárske práva, vlastníctvo majetkových podielov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dirty="0" smtClean="0"/>
              <a:t>PO, prostredníctvom ktorej sa poskytujú VF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dirty="0" smtClean="0"/>
              <a:t>inej osobe, ktorej boli poskytnuté VF</a:t>
            </a:r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24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5929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Finančná kontrola na mieste</a:t>
            </a:r>
            <a:endParaRPr lang="sk-SK" dirty="0"/>
          </a:p>
        </p:txBody>
      </p:sp>
      <p:graphicFrame>
        <p:nvGraphicFramePr>
          <p:cNvPr id="8" name="Zástupný symbol obsah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33231"/>
              </p:ext>
            </p:extLst>
          </p:nvPr>
        </p:nvGraphicFramePr>
        <p:xfrm>
          <a:off x="1876115" y="1584357"/>
          <a:ext cx="6579822" cy="2435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25</a:t>
            </a:fld>
            <a:endParaRPr lang="sk-SK"/>
          </a:p>
        </p:txBody>
      </p:sp>
      <p:graphicFrame>
        <p:nvGraphicFramePr>
          <p:cNvPr id="9" name="Zástupný symbol obsahu 7"/>
          <p:cNvGraphicFramePr>
            <a:graphicFrameLocks/>
          </p:cNvGraphicFramePr>
          <p:nvPr>
            <p:extLst/>
          </p:nvPr>
        </p:nvGraphicFramePr>
        <p:xfrm>
          <a:off x="478324" y="3195873"/>
          <a:ext cx="10639331" cy="32501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99701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Typy finančných operácií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Vyraďovanie/likvidácia majetku – iný úkon majetkovej povahy (ZFK)</a:t>
            </a:r>
          </a:p>
          <a:p>
            <a:r>
              <a:rPr lang="sk-SK" dirty="0" smtClean="0"/>
              <a:t>Oznámenie o výške a zložení funkčného platu (ZFK)</a:t>
            </a:r>
          </a:p>
          <a:p>
            <a:r>
              <a:rPr lang="sk-SK" dirty="0" smtClean="0"/>
              <a:t>Sociálny fond – iný úkon majetkovej povahy (ZFK)</a:t>
            </a:r>
          </a:p>
          <a:p>
            <a:r>
              <a:rPr lang="sk-SK" dirty="0" smtClean="0"/>
              <a:t>Zmluva vo verejnom záujme napr. na služby autobusovej dopravy – použitie verejných financií (ZFK, nevykonáva sa AFK)</a:t>
            </a:r>
          </a:p>
          <a:p>
            <a:r>
              <a:rPr lang="sk-SK" dirty="0" smtClean="0"/>
              <a:t>Príspevky obce/mesta pre FO resp. PO (ZFK vždy napr. pri narodení dieťaťa, AFK v prípade zúčtovania príspevku napr. na mladé talenty)</a:t>
            </a:r>
          </a:p>
          <a:p>
            <a:r>
              <a:rPr lang="sk-SK" dirty="0" smtClean="0"/>
              <a:t>Vystatovanie rozhodnutí napr. kolaudačné rozhodnutie, pridelenie licencie (ZFK pri príjme finančných prostriedkov do pokladne)</a:t>
            </a:r>
          </a:p>
          <a:p>
            <a:r>
              <a:rPr lang="sk-SK" dirty="0" smtClean="0"/>
              <a:t>Bankový výpis overuje sa správnosť vykonanej platby, samostatná ZFK sa nevykonáva, ide o formálnu kontrolu</a:t>
            </a:r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26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18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27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1632155" y="2315651"/>
            <a:ext cx="8824913" cy="1654175"/>
          </a:xfrm>
        </p:spPr>
        <p:txBody>
          <a:bodyPr/>
          <a:lstStyle/>
          <a:p>
            <a:pPr algn="ctr"/>
            <a:r>
              <a:rPr lang="sk-SK" b="1" dirty="0" smtClean="0"/>
              <a:t>Ďakujem za pozornosť</a:t>
            </a:r>
            <a:br>
              <a:rPr lang="sk-SK" b="1" dirty="0" smtClean="0"/>
            </a:br>
            <a:r>
              <a:rPr lang="sk-SK" sz="2800" b="1" dirty="0" smtClean="0"/>
              <a:t>mária.prockova@mfsr.sk</a:t>
            </a:r>
            <a:endParaRPr lang="sk-SK" sz="2800" b="1" dirty="0"/>
          </a:p>
        </p:txBody>
      </p:sp>
    </p:spTree>
    <p:extLst>
      <p:ext uri="{BB962C8B-B14F-4D97-AF65-F5344CB8AC3E}">
        <p14:creationId xmlns:p14="http://schemas.microsoft.com/office/powerpoint/2010/main" val="50924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Vymedzenie základných pojmov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b="1" dirty="0" smtClean="0"/>
              <a:t>FINANČNÁ OPERÁCIA </a:t>
            </a:r>
            <a:r>
              <a:rPr lang="sk-SK" dirty="0" smtClean="0"/>
              <a:t>alebo jej časť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dirty="0" smtClean="0"/>
              <a:t>príjem,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dirty="0" smtClean="0"/>
              <a:t>poskytnutie,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dirty="0" smtClean="0"/>
              <a:t>použitie VF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dirty="0" smtClean="0"/>
              <a:t>právny úkon , alebo iný úkon majetkovej povahy</a:t>
            </a:r>
          </a:p>
          <a:p>
            <a:pPr>
              <a:buFont typeface="Arial" panose="020B0604020202020204" pitchFamily="34" charset="0"/>
              <a:buChar char="•"/>
            </a:pPr>
            <a:endParaRPr lang="sk-SK" dirty="0"/>
          </a:p>
          <a:p>
            <a:r>
              <a:rPr lang="sk-SK" u="sng" dirty="0" smtClean="0"/>
              <a:t>hotovostná, bezhotovostná</a:t>
            </a:r>
          </a:p>
          <a:p>
            <a:r>
              <a:rPr lang="sk-SK" dirty="0"/>
              <a:t>r</a:t>
            </a:r>
            <a:r>
              <a:rPr lang="sk-SK" dirty="0" smtClean="0"/>
              <a:t>ealizuje sa vo viacerých fázach</a:t>
            </a:r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6643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Vymedzenie základných pojmov – časť FO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b="1" dirty="0" smtClean="0"/>
              <a:t>                                                               </a:t>
            </a:r>
            <a:endParaRPr lang="sk-SK" dirty="0" smtClean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4</a:t>
            </a:fld>
            <a:endParaRPr lang="sk-SK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89600322"/>
              </p:ext>
            </p:extLst>
          </p:nvPr>
        </p:nvGraphicFramePr>
        <p:xfrm>
          <a:off x="2032000" y="1737360"/>
          <a:ext cx="7868458" cy="4594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481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Vymedzenie základných pojmov – časť FO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b="1" dirty="0" smtClean="0"/>
              <a:t>                                                               </a:t>
            </a:r>
            <a:endParaRPr lang="sk-SK" dirty="0" smtClean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5</a:t>
            </a:fld>
            <a:endParaRPr lang="sk-SK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956336966"/>
              </p:ext>
            </p:extLst>
          </p:nvPr>
        </p:nvGraphicFramePr>
        <p:xfrm>
          <a:off x="2032000" y="1737360"/>
          <a:ext cx="7868458" cy="4594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593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Vymedzenie základných pojmov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sz="2400" b="1" dirty="0" smtClean="0"/>
              <a:t>FINANČNÁ KONTROLA </a:t>
            </a:r>
            <a:r>
              <a:rPr lang="sk-SK" sz="2400" dirty="0" smtClean="0"/>
              <a:t>súhrn činností zabezpečujúcich overovanie</a:t>
            </a:r>
          </a:p>
          <a:p>
            <a:pPr marL="0" indent="0">
              <a:buNone/>
            </a:pPr>
            <a:endParaRPr lang="sk-SK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sk-SK" sz="2400" dirty="0" smtClean="0"/>
              <a:t>hospodárnosti, efektívnosti, účinnosti a účelnosti </a:t>
            </a:r>
          </a:p>
          <a:p>
            <a:pPr>
              <a:buFont typeface="Arial" panose="020B0604020202020204" pitchFamily="34" charset="0"/>
              <a:buChar char="•"/>
            </a:pPr>
            <a:endParaRPr lang="sk-SK" sz="2400" dirty="0"/>
          </a:p>
          <a:p>
            <a:pPr marL="0" indent="0" algn="just">
              <a:buNone/>
            </a:pPr>
            <a:r>
              <a:rPr lang="sk-SK" sz="2400" dirty="0" smtClean="0"/>
              <a:t>FO alebo ich častí </a:t>
            </a:r>
            <a:r>
              <a:rPr lang="sk-SK" sz="2400" u="sng" dirty="0" smtClean="0"/>
              <a:t>pred ich uskutočnením, v ich priebehu až do ich konečného vysporiadania, zúčtovania, dosiahnutia a udržania výsledkov a cieľov </a:t>
            </a:r>
            <a:r>
              <a:rPr lang="sk-SK" sz="2400" dirty="0" smtClean="0"/>
              <a:t>FO alebo ich častí.</a:t>
            </a:r>
            <a:endParaRPr lang="sk-SK" sz="2400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964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Vymedzenie základných pojmov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 smtClean="0"/>
              <a:t>VEREJNÉ FINANCIE </a:t>
            </a:r>
            <a:r>
              <a:rPr lang="sk-SK" dirty="0" smtClean="0"/>
              <a:t>finančné prostriedky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u="sng" dirty="0" smtClean="0"/>
              <a:t>podľa osobitného predpisu (§ 2 písm. a), e) a f) a </a:t>
            </a:r>
            <a:r>
              <a:rPr lang="sk-SK" b="1" u="sng" dirty="0" smtClean="0"/>
              <a:t>§ 35a </a:t>
            </a:r>
            <a:r>
              <a:rPr lang="sk-SK" u="sng" dirty="0" smtClean="0"/>
              <a:t>-523/2004 Z. z.) </a:t>
            </a:r>
          </a:p>
          <a:p>
            <a:pPr>
              <a:buFontTx/>
              <a:buChar char="-"/>
            </a:pPr>
            <a:r>
              <a:rPr lang="sk-SK" dirty="0" smtClean="0"/>
              <a:t>s </a:t>
            </a:r>
            <a:r>
              <a:rPr lang="sk-SK" dirty="0"/>
              <a:t>ktorými hospodária právnické osoby verejnej </a:t>
            </a:r>
            <a:r>
              <a:rPr lang="sk-SK" dirty="0" smtClean="0"/>
              <a:t>správy,</a:t>
            </a:r>
          </a:p>
          <a:p>
            <a:pPr>
              <a:buFontTx/>
              <a:buChar char="-"/>
            </a:pPr>
            <a:r>
              <a:rPr lang="sk-SK" dirty="0" smtClean="0"/>
              <a:t>prostriedky </a:t>
            </a:r>
            <a:r>
              <a:rPr lang="sk-SK" dirty="0"/>
              <a:t>Európskej </a:t>
            </a:r>
            <a:r>
              <a:rPr lang="sk-SK" dirty="0" smtClean="0"/>
              <a:t>únie,</a:t>
            </a:r>
          </a:p>
          <a:p>
            <a:pPr>
              <a:buFontTx/>
              <a:buChar char="-"/>
            </a:pPr>
            <a:r>
              <a:rPr lang="sk-SK" dirty="0" smtClean="0"/>
              <a:t>odvody </a:t>
            </a:r>
            <a:r>
              <a:rPr lang="sk-SK" dirty="0"/>
              <a:t>Európskej </a:t>
            </a:r>
            <a:r>
              <a:rPr lang="sk-SK" dirty="0" smtClean="0"/>
              <a:t>únii</a:t>
            </a:r>
          </a:p>
          <a:p>
            <a:pPr>
              <a:buFontTx/>
              <a:buChar char="-"/>
            </a:pPr>
            <a:endParaRPr lang="sk-SK" dirty="0"/>
          </a:p>
          <a:p>
            <a:pPr algn="just">
              <a:buFontTx/>
              <a:buChar char="-"/>
            </a:pPr>
            <a:r>
              <a:rPr lang="sk-SK" dirty="0" smtClean="0"/>
              <a:t>§ 35a FP, ktoré poskytuje subjekt verejnej správy PO alebo FO, až do ich použitia na určený účel, a to aj vtedy, ak sa poskytujú prostredníctvom inej PO</a:t>
            </a:r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4214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Vymedzenie základných pojmov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 smtClean="0"/>
              <a:t>VEREJNÉ FINANCIE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dirty="0"/>
              <a:t>zo zahraničia poskytnuté na základe medzinárodných zmlúv, ktorými je SR viazaná,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dirty="0"/>
              <a:t>z rozpočtov členských štátov EÚ,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dirty="0" smtClean="0"/>
              <a:t>z </a:t>
            </a:r>
            <a:r>
              <a:rPr lang="sk-SK" dirty="0"/>
              <a:t>rozpočtov iných </a:t>
            </a:r>
            <a:r>
              <a:rPr lang="sk-SK" dirty="0" smtClean="0"/>
              <a:t>štátov ako </a:t>
            </a:r>
            <a:r>
              <a:rPr lang="sk-SK" dirty="0"/>
              <a:t>členských štátov EÚ určené na financovanie </a:t>
            </a:r>
            <a:r>
              <a:rPr lang="sk-SK" dirty="0" smtClean="0"/>
              <a:t>a spolufinancovanie </a:t>
            </a:r>
            <a:r>
              <a:rPr lang="sk-SK" dirty="0"/>
              <a:t>programov EÚ,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k-SK" dirty="0" smtClean="0"/>
              <a:t>vlastné finančné </a:t>
            </a:r>
            <a:r>
              <a:rPr lang="sk-SK" dirty="0"/>
              <a:t>prostriedky osoby určené financovanie spoločných programov realizovaných na základe medzinárodných zmlúv, ktorými je SR viazaná alebo určené na spolufinancovanie programov EÚ</a:t>
            </a:r>
          </a:p>
          <a:p>
            <a:pPr marL="0" indent="0" algn="just">
              <a:buNone/>
            </a:pPr>
            <a:endParaRPr lang="sk-SK" b="1" dirty="0"/>
          </a:p>
          <a:p>
            <a:pPr marL="0" indent="0">
              <a:buNone/>
            </a:pPr>
            <a:endParaRPr lang="sk-SK" b="1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7825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Okruhy problémov súvisiacich s vykonávaním finančnej kontroly</a:t>
            </a:r>
            <a:endParaRPr lang="sk-SK" b="1" dirty="0"/>
          </a:p>
        </p:txBody>
      </p:sp>
      <p:sp>
        <p:nvSpPr>
          <p:cNvPr id="6" name="Zástupný symbol obsah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sk-SK" b="1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sk-SK" b="1" dirty="0" smtClean="0"/>
              <a:t>vymedzenie </a:t>
            </a:r>
            <a:r>
              <a:rPr lang="sk-SK" b="1" dirty="0"/>
              <a:t>orgánov verejnej správy,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b="1" dirty="0"/>
              <a:t>vykonávanie základnej finančnej kontroly,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b="1" dirty="0"/>
              <a:t>vykonávanie administratívnej finančnej kontroly</a:t>
            </a:r>
            <a:r>
              <a:rPr lang="sk-SK" b="1" dirty="0" smtClean="0"/>
              <a:t>,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b="1" dirty="0" smtClean="0"/>
              <a:t>Vykonávanie finančnej kontroly na mieste</a:t>
            </a:r>
            <a:endParaRPr lang="sk-SK" b="1" dirty="0"/>
          </a:p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30136-7CE0-45BA-9EF0-BE594F095738}" type="slidenum">
              <a:rPr lang="sk-SK" smtClean="0"/>
              <a:pPr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228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trospektíva">
  <a:themeElements>
    <a:clrScheme name="Retrospektí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í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7539</TotalTime>
  <Words>1362</Words>
  <Application>Microsoft Office PowerPoint</Application>
  <PresentationFormat>Širokouhlá</PresentationFormat>
  <Paragraphs>212</Paragraphs>
  <Slides>27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2</vt:i4>
      </vt:variant>
      <vt:variant>
        <vt:lpstr>Nadpisy snímok</vt:lpstr>
      </vt:variant>
      <vt:variant>
        <vt:i4>27</vt:i4>
      </vt:variant>
    </vt:vector>
  </HeadingPairs>
  <TitlesOfParts>
    <vt:vector size="35" baseType="lpstr">
      <vt:lpstr>Batang</vt:lpstr>
      <vt:lpstr>Arial</vt:lpstr>
      <vt:lpstr>Calibri</vt:lpstr>
      <vt:lpstr>Calibri Light</vt:lpstr>
      <vt:lpstr>Wingdings</vt:lpstr>
      <vt:lpstr>Wingdings 2</vt:lpstr>
      <vt:lpstr>HDOfficeLightV0</vt:lpstr>
      <vt:lpstr>Retrospektíva</vt:lpstr>
      <vt:lpstr>Najčastejšie problémy v doterajšej praxi zákona č. 357/2015 Z. z. o finančnej kontrole a audite a o zmene a doplnení niektorých zákonov</vt:lpstr>
      <vt:lpstr>Obsah</vt:lpstr>
      <vt:lpstr>Vymedzenie základných pojmov</vt:lpstr>
      <vt:lpstr>Vymedzenie základných pojmov – časť FO</vt:lpstr>
      <vt:lpstr>Vymedzenie základných pojmov – časť FO</vt:lpstr>
      <vt:lpstr>Vymedzenie základných pojmov</vt:lpstr>
      <vt:lpstr>Vymedzenie základných pojmov</vt:lpstr>
      <vt:lpstr>Vymedzenie základných pojmov</vt:lpstr>
      <vt:lpstr>Okruhy problémov súvisiacich s vykonávaním finančnej kontroly</vt:lpstr>
      <vt:lpstr>Vymedzenie základných pojmov</vt:lpstr>
      <vt:lpstr>Vymedzenie orgánov verejnej správy</vt:lpstr>
      <vt:lpstr>Základná finančná kontrola - najčastejšie okruhy problémov</vt:lpstr>
      <vt:lpstr>Základná finančná kontrola </vt:lpstr>
      <vt:lpstr>Kontrola „4 očí“</vt:lpstr>
      <vt:lpstr>Základná finančná kontrola</vt:lpstr>
      <vt:lpstr>Základná finančná kontrola </vt:lpstr>
      <vt:lpstr>Prezentácia programu PowerPoint</vt:lpstr>
      <vt:lpstr>Administratívna finančná kontrola  </vt:lpstr>
      <vt:lpstr>Administratívna finančná kontrola </vt:lpstr>
      <vt:lpstr>Administratívna finančná kontrola</vt:lpstr>
      <vt:lpstr>Vykonávanie administratívnej finančnej kontroly</vt:lpstr>
      <vt:lpstr>Porovnanie predchádzajúcej a súčasnej právnej úpravy vo finančnej kontrole</vt:lpstr>
      <vt:lpstr>Porovnanie predchádzajúcej a súčasnej právnej úpravy vo finančnej kontrole</vt:lpstr>
      <vt:lpstr>Finančná kontrola na mieste</vt:lpstr>
      <vt:lpstr>Finančná kontrola na mieste</vt:lpstr>
      <vt:lpstr>Typy finančných operácií</vt:lpstr>
      <vt:lpstr>Ďakujem za pozornosť mária.prockova@mfsr.sk</vt:lpstr>
    </vt:vector>
  </TitlesOfParts>
  <Company>Ministerstvo financií SR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Motyčková Katarína</dc:creator>
  <cp:lastModifiedBy>Prockova Maria</cp:lastModifiedBy>
  <cp:revision>428</cp:revision>
  <cp:lastPrinted>2016-10-12T11:09:12Z</cp:lastPrinted>
  <dcterms:created xsi:type="dcterms:W3CDTF">2015-10-27T11:54:23Z</dcterms:created>
  <dcterms:modified xsi:type="dcterms:W3CDTF">2016-10-26T14:16:43Z</dcterms:modified>
</cp:coreProperties>
</file>