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6" r:id="rId1"/>
  </p:sldMasterIdLst>
  <p:notesMasterIdLst>
    <p:notesMasterId r:id="rId24"/>
  </p:notesMasterIdLst>
  <p:handoutMasterIdLst>
    <p:handoutMasterId r:id="rId25"/>
  </p:handoutMasterIdLst>
  <p:sldIdLst>
    <p:sldId id="256" r:id="rId2"/>
    <p:sldId id="343" r:id="rId3"/>
    <p:sldId id="346" r:id="rId4"/>
    <p:sldId id="345" r:id="rId5"/>
    <p:sldId id="326" r:id="rId6"/>
    <p:sldId id="362" r:id="rId7"/>
    <p:sldId id="359" r:id="rId8"/>
    <p:sldId id="336" r:id="rId9"/>
    <p:sldId id="365" r:id="rId10"/>
    <p:sldId id="371" r:id="rId11"/>
    <p:sldId id="372" r:id="rId12"/>
    <p:sldId id="348" r:id="rId13"/>
    <p:sldId id="373" r:id="rId14"/>
    <p:sldId id="366" r:id="rId15"/>
    <p:sldId id="367" r:id="rId16"/>
    <p:sldId id="368" r:id="rId17"/>
    <p:sldId id="369" r:id="rId18"/>
    <p:sldId id="333" r:id="rId19"/>
    <p:sldId id="364" r:id="rId20"/>
    <p:sldId id="374" r:id="rId21"/>
    <p:sldId id="375" r:id="rId22"/>
    <p:sldId id="302" r:id="rId23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4" clrIdx="0"/>
  <p:cmAuthor id="1" name="Ján Čura" initials="JČ" lastIdx="1" clrIdx="1">
    <p:extLst>
      <p:ext uri="{19B8F6BF-5375-455C-9EA6-DF929625EA0E}">
        <p15:presenceInfo xmlns:p15="http://schemas.microsoft.com/office/powerpoint/2012/main" userId="4a543fd1f99c4f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BA3"/>
    <a:srgbClr val="D9D9D9"/>
    <a:srgbClr val="4A4A4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4280" autoAdjust="0"/>
  </p:normalViewPr>
  <p:slideViewPr>
    <p:cSldViewPr snapToGrid="0">
      <p:cViewPr varScale="1">
        <p:scale>
          <a:sx n="65" d="100"/>
          <a:sy n="65" d="100"/>
        </p:scale>
        <p:origin x="140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8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28T15:34:25.310" idx="1">
    <p:pos x="10" y="10"/>
    <p:text>Prirodzený krok vo vývoji od GISPLAN-u k agende
 Zvyšovanie potenciálu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FBA629-949A-479E-9317-C43A858A8889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0152D5C2-8F4D-4C1E-8BDC-FE5DB0D00983}">
      <dgm:prSet phldrT="[Text]"/>
      <dgm:spPr>
        <a:ln>
          <a:solidFill>
            <a:srgbClr val="664363"/>
          </a:solidFill>
        </a:ln>
      </dgm:spPr>
      <dgm:t>
        <a:bodyPr/>
        <a:lstStyle/>
        <a:p>
          <a:pPr>
            <a:buClr>
              <a:schemeClr val="lt1"/>
            </a:buClr>
            <a:buSzPct val="25000"/>
            <a:buFont typeface="Arial"/>
            <a:buNone/>
          </a:pPr>
          <a:r>
            <a:rPr lang="cs-CZ" b="0" i="0" u="none" strike="noStrike" cap="none" baseline="0" dirty="0" err="1">
              <a:sym typeface="Arial"/>
              <a:rtl val="0"/>
            </a:rPr>
            <a:t>Operačné</a:t>
          </a:r>
          <a:r>
            <a:rPr lang="cs-CZ" b="0" i="0" u="none" strike="noStrike" cap="none" dirty="0">
              <a:sym typeface="Arial"/>
              <a:rtl val="0"/>
            </a:rPr>
            <a:t> </a:t>
          </a:r>
          <a:br>
            <a:rPr lang="cs-CZ" b="0" i="0" u="none" strike="noStrike" cap="none" dirty="0">
              <a:sym typeface="Arial"/>
              <a:rtl val="0"/>
            </a:rPr>
          </a:br>
          <a:r>
            <a:rPr lang="cs-CZ" b="0" i="0" u="none" strike="noStrike" cap="none" dirty="0">
              <a:sym typeface="Arial"/>
              <a:rtl val="0"/>
            </a:rPr>
            <a:t>a </a:t>
          </a:r>
          <a:r>
            <a:rPr lang="cs-CZ" b="0" i="0" u="none" strike="noStrike" cap="none" dirty="0" err="1">
              <a:sym typeface="Arial"/>
              <a:rtl val="0"/>
            </a:rPr>
            <a:t>krízové</a:t>
          </a:r>
          <a:r>
            <a:rPr lang="cs-CZ" b="0" i="0" u="none" strike="noStrike" cap="none" dirty="0">
              <a:sym typeface="Arial"/>
              <a:rtl val="0"/>
            </a:rPr>
            <a:t> </a:t>
          </a:r>
          <a:r>
            <a:rPr lang="cs-CZ" b="0" i="0" u="none" strike="noStrike" cap="none" dirty="0" err="1">
              <a:sym typeface="Arial"/>
              <a:rtl val="0"/>
            </a:rPr>
            <a:t>riadenie</a:t>
          </a:r>
          <a:r>
            <a:rPr lang="cs-CZ" b="0" i="0" u="none" strike="noStrike" cap="none" dirty="0">
              <a:sym typeface="Arial"/>
              <a:rtl val="0"/>
            </a:rPr>
            <a:t> </a:t>
          </a:r>
          <a:r>
            <a:rPr lang="cs-CZ" b="0" i="0" u="none" strike="noStrike" cap="none" dirty="0" err="1">
              <a:sym typeface="Arial"/>
              <a:rtl val="0"/>
            </a:rPr>
            <a:t>zložiek</a:t>
          </a:r>
          <a:r>
            <a:rPr lang="cs-CZ" b="0" i="0" u="none" strike="noStrike" cap="none" dirty="0">
              <a:sym typeface="Arial"/>
              <a:rtl val="0"/>
            </a:rPr>
            <a:t> IZS</a:t>
          </a:r>
          <a:endParaRPr lang="en-US" dirty="0"/>
        </a:p>
      </dgm:t>
    </dgm:pt>
    <dgm:pt modelId="{9C9D7F37-F622-464D-87A2-9F4A5E488A6C}" type="parTrans" cxnId="{67277EAA-5978-4E31-9169-F3CC01578593}">
      <dgm:prSet/>
      <dgm:spPr/>
      <dgm:t>
        <a:bodyPr/>
        <a:lstStyle/>
        <a:p>
          <a:endParaRPr lang="en-US"/>
        </a:p>
      </dgm:t>
    </dgm:pt>
    <dgm:pt modelId="{9C68AB55-ED17-4E7C-A5DE-6F3DE68DAF8C}" type="sibTrans" cxnId="{67277EAA-5978-4E31-9169-F3CC01578593}">
      <dgm:prSet/>
      <dgm:spPr>
        <a:blipFill dpi="0" rotWithShape="1">
          <a:blip xmlns:r="http://schemas.openxmlformats.org/officeDocument/2006/relationships" r:embed="rId1"/>
          <a:srcRect/>
          <a:stretch>
            <a:fillRect l="-12000" r="-56000"/>
          </a:stretch>
        </a:blipFill>
        <a:ln>
          <a:solidFill>
            <a:srgbClr val="664363"/>
          </a:solidFill>
        </a:ln>
      </dgm:spPr>
      <dgm:t>
        <a:bodyPr/>
        <a:lstStyle/>
        <a:p>
          <a:endParaRPr lang="en-US"/>
        </a:p>
      </dgm:t>
    </dgm:pt>
    <dgm:pt modelId="{AA90C80D-AF09-4DEF-983A-140ABB0632D8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664363"/>
          </a:solidFill>
        </a:ln>
      </dgm:spPr>
      <dgm:t>
        <a:bodyPr/>
        <a:lstStyle/>
        <a:p>
          <a:pPr>
            <a:buClr>
              <a:schemeClr val="lt1"/>
            </a:buClr>
            <a:buSzPct val="25000"/>
            <a:buFont typeface="Arial"/>
            <a:buNone/>
          </a:pPr>
          <a:endParaRPr lang="en-US" dirty="0">
            <a:blipFill>
              <a:blip xmlns:r="http://schemas.openxmlformats.org/officeDocument/2006/relationships" r:embed="rId3"/>
              <a:stretch>
                <a:fillRect/>
              </a:stretch>
            </a:blipFill>
          </a:endParaRPr>
        </a:p>
      </dgm:t>
    </dgm:pt>
    <dgm:pt modelId="{17792292-147C-44D2-870D-F7041F5B554A}" type="parTrans" cxnId="{9C912810-B9E4-447F-AEA6-A34CC3C55018}">
      <dgm:prSet/>
      <dgm:spPr/>
      <dgm:t>
        <a:bodyPr/>
        <a:lstStyle/>
        <a:p>
          <a:endParaRPr lang="en-US"/>
        </a:p>
      </dgm:t>
    </dgm:pt>
    <dgm:pt modelId="{D08C434A-8413-4917-AE2A-BC408719985A}" type="sibTrans" cxnId="{9C912810-B9E4-447F-AEA6-A34CC3C55018}">
      <dgm:prSet/>
      <dgm:spPr/>
      <dgm:t>
        <a:bodyPr/>
        <a:lstStyle/>
        <a:p>
          <a:endParaRPr lang="en-US"/>
        </a:p>
      </dgm:t>
    </dgm:pt>
    <dgm:pt modelId="{8C05ECE6-7290-494F-A665-7C54A6B83D83}">
      <dgm:prSet phldrT="[Text]"/>
      <dgm:spPr>
        <a:ln>
          <a:solidFill>
            <a:srgbClr val="664363"/>
          </a:solidFill>
        </a:ln>
      </dgm:spPr>
      <dgm:t>
        <a:bodyPr/>
        <a:lstStyle/>
        <a:p>
          <a:pPr>
            <a:buClr>
              <a:schemeClr val="lt1"/>
            </a:buClr>
            <a:buSzPct val="25000"/>
            <a:buFont typeface="Arial"/>
            <a:buNone/>
          </a:pPr>
          <a:r>
            <a:rPr lang="cs-CZ" dirty="0">
              <a:rtl val="0"/>
            </a:rPr>
            <a:t>GIS a </a:t>
          </a:r>
          <a:r>
            <a:rPr lang="cs-CZ" dirty="0" err="1">
              <a:rtl val="0"/>
            </a:rPr>
            <a:t>agendové</a:t>
          </a:r>
          <a:r>
            <a:rPr lang="cs-CZ" dirty="0">
              <a:rtl val="0"/>
            </a:rPr>
            <a:t> IS </a:t>
          </a:r>
          <a:r>
            <a:rPr lang="cs-CZ" dirty="0" err="1">
              <a:rtl val="0"/>
            </a:rPr>
            <a:t>verejnej</a:t>
          </a:r>
          <a:r>
            <a:rPr lang="cs-CZ" dirty="0">
              <a:rtl val="0"/>
            </a:rPr>
            <a:t> správy, </a:t>
          </a:r>
          <a:r>
            <a:rPr lang="cs-CZ" dirty="0" err="1">
              <a:rtl val="0"/>
            </a:rPr>
            <a:t>eGovernment</a:t>
          </a:r>
          <a:endParaRPr lang="en-US" dirty="0"/>
        </a:p>
      </dgm:t>
    </dgm:pt>
    <dgm:pt modelId="{4AD1EB8A-70C5-4D4B-B6D4-D15AF1DD3964}" type="parTrans" cxnId="{F322249E-C251-49AA-8936-0E6B8B5EB88A}">
      <dgm:prSet/>
      <dgm:spPr/>
      <dgm:t>
        <a:bodyPr/>
        <a:lstStyle/>
        <a:p>
          <a:endParaRPr lang="en-US"/>
        </a:p>
      </dgm:t>
    </dgm:pt>
    <dgm:pt modelId="{0C96010C-9E16-4DE7-8CE5-581782140A64}" type="sibTrans" cxnId="{F322249E-C251-49AA-8936-0E6B8B5EB88A}">
      <dgm:prSet/>
      <dgm:spPr>
        <a:blipFill dpi="0" rotWithShape="1">
          <a:blip xmlns:r="http://schemas.openxmlformats.org/officeDocument/2006/relationships" r:embed="rId4"/>
          <a:srcRect/>
          <a:stretch>
            <a:fillRect l="-15000" r="-13000"/>
          </a:stretch>
        </a:blipFill>
        <a:ln>
          <a:solidFill>
            <a:srgbClr val="664363"/>
          </a:solidFill>
        </a:ln>
      </dgm:spPr>
      <dgm:t>
        <a:bodyPr/>
        <a:lstStyle/>
        <a:p>
          <a:endParaRPr lang="en-US"/>
        </a:p>
      </dgm:t>
    </dgm:pt>
    <dgm:pt modelId="{064DE836-859A-4778-8177-F78A6F1B8786}">
      <dgm:prSet/>
      <dgm:spPr>
        <a:ln>
          <a:solidFill>
            <a:srgbClr val="664363"/>
          </a:solidFill>
        </a:ln>
      </dgm:spPr>
      <dgm:t>
        <a:bodyPr/>
        <a:lstStyle/>
        <a:p>
          <a:r>
            <a:rPr lang="cs-CZ" baseline="0">
              <a:solidFill>
                <a:schemeClr val="lt1"/>
              </a:solidFill>
            </a:rPr>
            <a:t>Lokalizačné,</a:t>
          </a:r>
          <a:r>
            <a:rPr lang="cs-CZ">
              <a:solidFill>
                <a:schemeClr val="lt1"/>
              </a:solidFill>
            </a:rPr>
            <a:t> navigačné a AVL systémy</a:t>
          </a:r>
          <a:endParaRPr lang="cs-CZ" b="0" i="0" u="none" strike="noStrike" cap="none" baseline="0" dirty="0">
            <a:solidFill>
              <a:schemeClr val="lt1"/>
            </a:solidFill>
            <a:sym typeface="Arial"/>
            <a:rtl val="0"/>
          </a:endParaRPr>
        </a:p>
      </dgm:t>
    </dgm:pt>
    <dgm:pt modelId="{7413F1BA-014F-4400-B9AB-10B20704898A}" type="parTrans" cxnId="{72458B9D-DF1A-468D-B9C8-EE88F8B5BF46}">
      <dgm:prSet/>
      <dgm:spPr/>
      <dgm:t>
        <a:bodyPr/>
        <a:lstStyle/>
        <a:p>
          <a:endParaRPr lang="en-US"/>
        </a:p>
      </dgm:t>
    </dgm:pt>
    <dgm:pt modelId="{064B8D89-0444-4B98-A3E4-B921F3283BA8}" type="sibTrans" cxnId="{72458B9D-DF1A-468D-B9C8-EE88F8B5BF46}">
      <dgm:prSet/>
      <dgm:spPr>
        <a:blipFill>
          <a:blip xmlns:r="http://schemas.openxmlformats.org/officeDocument/2006/relationships" r:embed="rId5"/>
          <a:srcRect/>
          <a:stretch>
            <a:fillRect l="-31000" r="-31000"/>
          </a:stretch>
        </a:blipFill>
        <a:ln>
          <a:solidFill>
            <a:srgbClr val="664363"/>
          </a:solidFill>
        </a:ln>
      </dgm:spPr>
      <dgm:t>
        <a:bodyPr/>
        <a:lstStyle/>
        <a:p>
          <a:endParaRPr lang="en-US"/>
        </a:p>
      </dgm:t>
    </dgm:pt>
    <dgm:pt modelId="{CF7F5A6E-7A62-407B-A386-7E04B8A3C929}" type="pres">
      <dgm:prSet presAssocID="{42FBA629-949A-479E-9317-C43A858A8889}" presName="Name0" presStyleCnt="0">
        <dgm:presLayoutVars>
          <dgm:chMax val="21"/>
          <dgm:chPref val="21"/>
        </dgm:presLayoutVars>
      </dgm:prSet>
      <dgm:spPr/>
    </dgm:pt>
    <dgm:pt modelId="{128DD749-9AD8-4B08-BB75-0673828B3194}" type="pres">
      <dgm:prSet presAssocID="{0152D5C2-8F4D-4C1E-8BDC-FE5DB0D00983}" presName="text1" presStyleCnt="0"/>
      <dgm:spPr/>
    </dgm:pt>
    <dgm:pt modelId="{F4E71221-BE71-4656-BFB4-E3437ECD7441}" type="pres">
      <dgm:prSet presAssocID="{0152D5C2-8F4D-4C1E-8BDC-FE5DB0D00983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ADA35CB0-1AD4-41DD-9578-F0FF1F574FB1}" type="pres">
      <dgm:prSet presAssocID="{0152D5C2-8F4D-4C1E-8BDC-FE5DB0D00983}" presName="textaccent1" presStyleCnt="0"/>
      <dgm:spPr/>
    </dgm:pt>
    <dgm:pt modelId="{8AD6B3BC-EF13-4457-934C-26A0603C3358}" type="pres">
      <dgm:prSet presAssocID="{0152D5C2-8F4D-4C1E-8BDC-FE5DB0D00983}" presName="accentRepeatNode" presStyleLbl="solidAlignAcc1" presStyleIdx="0" presStyleCnt="8"/>
      <dgm:spPr>
        <a:noFill/>
        <a:ln>
          <a:noFill/>
        </a:ln>
      </dgm:spPr>
    </dgm:pt>
    <dgm:pt modelId="{E51BE98E-5579-4155-8E86-8C3EDDC1CA2F}" type="pres">
      <dgm:prSet presAssocID="{9C68AB55-ED17-4E7C-A5DE-6F3DE68DAF8C}" presName="image1" presStyleCnt="0"/>
      <dgm:spPr/>
    </dgm:pt>
    <dgm:pt modelId="{5C6621BB-680A-43BA-B4A0-67E7FA82D3E9}" type="pres">
      <dgm:prSet presAssocID="{9C68AB55-ED17-4E7C-A5DE-6F3DE68DAF8C}" presName="imageRepeatNode" presStyleLbl="alignAcc1" presStyleIdx="0" presStyleCnt="4"/>
      <dgm:spPr/>
    </dgm:pt>
    <dgm:pt modelId="{35358D30-57CA-4307-881F-611C17E41166}" type="pres">
      <dgm:prSet presAssocID="{9C68AB55-ED17-4E7C-A5DE-6F3DE68DAF8C}" presName="imageaccent1" presStyleCnt="0"/>
      <dgm:spPr/>
    </dgm:pt>
    <dgm:pt modelId="{A236F74C-2601-4E6D-A2E2-E520BBE0FB19}" type="pres">
      <dgm:prSet presAssocID="{9C68AB55-ED17-4E7C-A5DE-6F3DE68DAF8C}" presName="accentRepeatNode" presStyleLbl="solidAlignAcc1" presStyleIdx="1" presStyleCnt="8"/>
      <dgm:spPr>
        <a:noFill/>
        <a:ln>
          <a:noFill/>
        </a:ln>
      </dgm:spPr>
    </dgm:pt>
    <dgm:pt modelId="{F2CF0146-9942-4676-8E44-5EDF869A7770}" type="pres">
      <dgm:prSet presAssocID="{AA90C80D-AF09-4DEF-983A-140ABB0632D8}" presName="text2" presStyleCnt="0"/>
      <dgm:spPr/>
    </dgm:pt>
    <dgm:pt modelId="{9C2EE5C3-CE79-4348-BEA4-3696F1057535}" type="pres">
      <dgm:prSet presAssocID="{AA90C80D-AF09-4DEF-983A-140ABB0632D8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CA7324F8-BD5E-45A1-82FC-549F4019D8AF}" type="pres">
      <dgm:prSet presAssocID="{AA90C80D-AF09-4DEF-983A-140ABB0632D8}" presName="textaccent2" presStyleCnt="0"/>
      <dgm:spPr/>
    </dgm:pt>
    <dgm:pt modelId="{290DD9A2-EBCC-482F-978F-F4296AB33E3D}" type="pres">
      <dgm:prSet presAssocID="{AA90C80D-AF09-4DEF-983A-140ABB0632D8}" presName="accentRepeatNode" presStyleLbl="solidAlignAcc1" presStyleIdx="2" presStyleCnt="8"/>
      <dgm:spPr>
        <a:noFill/>
        <a:ln>
          <a:noFill/>
        </a:ln>
      </dgm:spPr>
    </dgm:pt>
    <dgm:pt modelId="{8CF3D82C-9F62-42D5-AFAE-EC82AEDC79ED}" type="pres">
      <dgm:prSet presAssocID="{D08C434A-8413-4917-AE2A-BC408719985A}" presName="image2" presStyleCnt="0"/>
      <dgm:spPr/>
    </dgm:pt>
    <dgm:pt modelId="{C91F34CC-876D-4EF7-96C4-BC8BAEB463BF}" type="pres">
      <dgm:prSet presAssocID="{D08C434A-8413-4917-AE2A-BC408719985A}" presName="imageRepeatNode" presStyleLbl="alignAcc1" presStyleIdx="1" presStyleCnt="4" custLinFactY="-9200" custLinFactNeighborX="-1776" custLinFactNeighborY="-100000"/>
      <dgm:spPr/>
    </dgm:pt>
    <dgm:pt modelId="{797AC0AC-30E2-4F21-B242-D77E6EDF5F19}" type="pres">
      <dgm:prSet presAssocID="{D08C434A-8413-4917-AE2A-BC408719985A}" presName="imageaccent2" presStyleCnt="0"/>
      <dgm:spPr/>
    </dgm:pt>
    <dgm:pt modelId="{A081D3ED-1703-4CCC-BFDF-F6BA7FBE5033}" type="pres">
      <dgm:prSet presAssocID="{D08C434A-8413-4917-AE2A-BC408719985A}" presName="accentRepeatNode" presStyleLbl="solidAlignAcc1" presStyleIdx="3" presStyleCnt="8" custScaleX="756430" custScaleY="697137" custLinFactX="-900000" custLinFactY="-611706" custLinFactNeighborX="-911391" custLinFactNeighborY="-700000"/>
      <dgm:spPr>
        <a:blipFill rotWithShape="0">
          <a:blip xmlns:r="http://schemas.openxmlformats.org/officeDocument/2006/relationships" r:embed="rId6"/>
          <a:stretch>
            <a:fillRect l="-12000" r="-56000"/>
          </a:stretch>
        </a:blipFill>
        <a:ln>
          <a:solidFill>
            <a:srgbClr val="664363"/>
          </a:solidFill>
        </a:ln>
      </dgm:spPr>
    </dgm:pt>
    <dgm:pt modelId="{B6600958-5A8C-469B-BCC4-915A3336BDAC}" type="pres">
      <dgm:prSet presAssocID="{8C05ECE6-7290-494F-A665-7C54A6B83D83}" presName="text3" presStyleCnt="0"/>
      <dgm:spPr/>
    </dgm:pt>
    <dgm:pt modelId="{997E3095-0853-4E37-BCB0-FBCF4083899D}" type="pres">
      <dgm:prSet presAssocID="{8C05ECE6-7290-494F-A665-7C54A6B83D83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E81F1611-A78D-4518-83AB-AD8B27BF1B1E}" type="pres">
      <dgm:prSet presAssocID="{8C05ECE6-7290-494F-A665-7C54A6B83D83}" presName="textaccent3" presStyleCnt="0"/>
      <dgm:spPr/>
    </dgm:pt>
    <dgm:pt modelId="{E31DB475-FCA3-4A8D-9847-A3973EBFC5E6}" type="pres">
      <dgm:prSet presAssocID="{8C05ECE6-7290-494F-A665-7C54A6B83D83}" presName="accentRepeatNode" presStyleLbl="solidAlignAcc1" presStyleIdx="4" presStyleCnt="8"/>
      <dgm:spPr>
        <a:noFill/>
        <a:ln>
          <a:noFill/>
        </a:ln>
      </dgm:spPr>
    </dgm:pt>
    <dgm:pt modelId="{F52C6DF8-E8C1-4B90-B7A3-F90A18BC631E}" type="pres">
      <dgm:prSet presAssocID="{0C96010C-9E16-4DE7-8CE5-581782140A64}" presName="image3" presStyleCnt="0"/>
      <dgm:spPr/>
    </dgm:pt>
    <dgm:pt modelId="{068E3320-6ACE-4A97-9899-7505BC4CEA5C}" type="pres">
      <dgm:prSet presAssocID="{0C96010C-9E16-4DE7-8CE5-581782140A64}" presName="imageRepeatNode" presStyleLbl="alignAcc1" presStyleIdx="2" presStyleCnt="4"/>
      <dgm:spPr/>
    </dgm:pt>
    <dgm:pt modelId="{5CF34376-DA73-4B06-BDB6-4A0D3DB2A196}" type="pres">
      <dgm:prSet presAssocID="{0C96010C-9E16-4DE7-8CE5-581782140A64}" presName="imageaccent3" presStyleCnt="0"/>
      <dgm:spPr/>
    </dgm:pt>
    <dgm:pt modelId="{8C772BFD-4712-41DE-AEB9-43116A2AC4BE}" type="pres">
      <dgm:prSet presAssocID="{0C96010C-9E16-4DE7-8CE5-581782140A64}" presName="accentRepeatNode" presStyleLbl="solidAlignAcc1" presStyleIdx="5" presStyleCnt="8"/>
      <dgm:spPr>
        <a:noFill/>
        <a:ln>
          <a:noFill/>
        </a:ln>
      </dgm:spPr>
    </dgm:pt>
    <dgm:pt modelId="{F331A4EB-C23E-4FF2-90E6-24A3BEBF4551}" type="pres">
      <dgm:prSet presAssocID="{064DE836-859A-4778-8177-F78A6F1B8786}" presName="text4" presStyleCnt="0"/>
      <dgm:spPr/>
    </dgm:pt>
    <dgm:pt modelId="{FDE4DF42-A13B-4ED8-81B6-AF4745327848}" type="pres">
      <dgm:prSet presAssocID="{064DE836-859A-4778-8177-F78A6F1B8786}" presName="textRepeatNode" presStyleLbl="alignNode1" presStyleIdx="3" presStyleCnt="4" custScaleX="103403" custLinFactNeighborX="-2016" custLinFactNeighborY="-854">
        <dgm:presLayoutVars>
          <dgm:chMax val="0"/>
          <dgm:chPref val="0"/>
          <dgm:bulletEnabled val="1"/>
        </dgm:presLayoutVars>
      </dgm:prSet>
      <dgm:spPr/>
    </dgm:pt>
    <dgm:pt modelId="{A839C45D-A81E-4FC6-B48E-6AB46C103096}" type="pres">
      <dgm:prSet presAssocID="{064DE836-859A-4778-8177-F78A6F1B8786}" presName="textaccent4" presStyleCnt="0"/>
      <dgm:spPr/>
    </dgm:pt>
    <dgm:pt modelId="{A6072D61-8A2E-43CF-8343-F5A271C76499}" type="pres">
      <dgm:prSet presAssocID="{064DE836-859A-4778-8177-F78A6F1B8786}" presName="accentRepeatNode" presStyleLbl="solidAlignAcc1" presStyleIdx="6" presStyleCnt="8"/>
      <dgm:spPr>
        <a:noFill/>
        <a:ln>
          <a:noFill/>
        </a:ln>
      </dgm:spPr>
    </dgm:pt>
    <dgm:pt modelId="{6FEB6FAF-D281-41EB-9848-D7DE05394FE5}" type="pres">
      <dgm:prSet presAssocID="{064B8D89-0444-4B98-A3E4-B921F3283BA8}" presName="image4" presStyleCnt="0"/>
      <dgm:spPr/>
    </dgm:pt>
    <dgm:pt modelId="{C9C60A2E-CF6F-496B-A9E1-91288CDFFE29}" type="pres">
      <dgm:prSet presAssocID="{064B8D89-0444-4B98-A3E4-B921F3283BA8}" presName="imageRepeatNode" presStyleLbl="alignAcc1" presStyleIdx="3" presStyleCnt="4"/>
      <dgm:spPr/>
    </dgm:pt>
    <dgm:pt modelId="{C9517CF1-EB39-47B9-B447-FF717A0CCDDF}" type="pres">
      <dgm:prSet presAssocID="{064B8D89-0444-4B98-A3E4-B921F3283BA8}" presName="imageaccent4" presStyleCnt="0"/>
      <dgm:spPr/>
    </dgm:pt>
    <dgm:pt modelId="{6A080164-E9FD-4267-B112-31436AEA1444}" type="pres">
      <dgm:prSet presAssocID="{064B8D89-0444-4B98-A3E4-B921F3283BA8}" presName="accentRepeatNode" presStyleLbl="solidAlignAcc1" presStyleIdx="7" presStyleCnt="8"/>
      <dgm:spPr>
        <a:noFill/>
        <a:ln>
          <a:noFill/>
        </a:ln>
      </dgm:spPr>
    </dgm:pt>
  </dgm:ptLst>
  <dgm:cxnLst>
    <dgm:cxn modelId="{9FEADF19-63F9-4A3D-B67A-B100E6E6A952}" type="presOf" srcId="{42FBA629-949A-479E-9317-C43A858A8889}" destId="{CF7F5A6E-7A62-407B-A386-7E04B8A3C929}" srcOrd="0" destOrd="0" presId="urn:microsoft.com/office/officeart/2008/layout/HexagonCluster"/>
    <dgm:cxn modelId="{0E9438DE-65A0-40FB-AFA1-FB4E9CDB25DA}" type="presOf" srcId="{0C96010C-9E16-4DE7-8CE5-581782140A64}" destId="{068E3320-6ACE-4A97-9899-7505BC4CEA5C}" srcOrd="0" destOrd="0" presId="urn:microsoft.com/office/officeart/2008/layout/HexagonCluster"/>
    <dgm:cxn modelId="{E6896267-B12C-49E1-A6D0-2E9FF29C2793}" type="presOf" srcId="{D08C434A-8413-4917-AE2A-BC408719985A}" destId="{C91F34CC-876D-4EF7-96C4-BC8BAEB463BF}" srcOrd="0" destOrd="0" presId="urn:microsoft.com/office/officeart/2008/layout/HexagonCluster"/>
    <dgm:cxn modelId="{90CEB8F5-2AC8-44A3-AA6C-4541B6ECDB20}" type="presOf" srcId="{8C05ECE6-7290-494F-A665-7C54A6B83D83}" destId="{997E3095-0853-4E37-BCB0-FBCF4083899D}" srcOrd="0" destOrd="0" presId="urn:microsoft.com/office/officeart/2008/layout/HexagonCluster"/>
    <dgm:cxn modelId="{53A20CDC-E1E1-4107-A93F-BF379F995835}" type="presOf" srcId="{0152D5C2-8F4D-4C1E-8BDC-FE5DB0D00983}" destId="{F4E71221-BE71-4656-BFB4-E3437ECD7441}" srcOrd="0" destOrd="0" presId="urn:microsoft.com/office/officeart/2008/layout/HexagonCluster"/>
    <dgm:cxn modelId="{9128C3B5-90FB-424A-B1E7-20EF6B9CE035}" type="presOf" srcId="{064B8D89-0444-4B98-A3E4-B921F3283BA8}" destId="{C9C60A2E-CF6F-496B-A9E1-91288CDFFE29}" srcOrd="0" destOrd="0" presId="urn:microsoft.com/office/officeart/2008/layout/HexagonCluster"/>
    <dgm:cxn modelId="{88E0BEF6-F165-4393-95D8-564DC222B1B8}" type="presOf" srcId="{064DE836-859A-4778-8177-F78A6F1B8786}" destId="{FDE4DF42-A13B-4ED8-81B6-AF4745327848}" srcOrd="0" destOrd="0" presId="urn:microsoft.com/office/officeart/2008/layout/HexagonCluster"/>
    <dgm:cxn modelId="{67277EAA-5978-4E31-9169-F3CC01578593}" srcId="{42FBA629-949A-479E-9317-C43A858A8889}" destId="{0152D5C2-8F4D-4C1E-8BDC-FE5DB0D00983}" srcOrd="0" destOrd="0" parTransId="{9C9D7F37-F622-464D-87A2-9F4A5E488A6C}" sibTransId="{9C68AB55-ED17-4E7C-A5DE-6F3DE68DAF8C}"/>
    <dgm:cxn modelId="{D9E76AE2-7E9F-4E81-B875-93443D325786}" type="presOf" srcId="{9C68AB55-ED17-4E7C-A5DE-6F3DE68DAF8C}" destId="{5C6621BB-680A-43BA-B4A0-67E7FA82D3E9}" srcOrd="0" destOrd="0" presId="urn:microsoft.com/office/officeart/2008/layout/HexagonCluster"/>
    <dgm:cxn modelId="{72458B9D-DF1A-468D-B9C8-EE88F8B5BF46}" srcId="{42FBA629-949A-479E-9317-C43A858A8889}" destId="{064DE836-859A-4778-8177-F78A6F1B8786}" srcOrd="3" destOrd="0" parTransId="{7413F1BA-014F-4400-B9AB-10B20704898A}" sibTransId="{064B8D89-0444-4B98-A3E4-B921F3283BA8}"/>
    <dgm:cxn modelId="{9C912810-B9E4-447F-AEA6-A34CC3C55018}" srcId="{42FBA629-949A-479E-9317-C43A858A8889}" destId="{AA90C80D-AF09-4DEF-983A-140ABB0632D8}" srcOrd="1" destOrd="0" parTransId="{17792292-147C-44D2-870D-F7041F5B554A}" sibTransId="{D08C434A-8413-4917-AE2A-BC408719985A}"/>
    <dgm:cxn modelId="{0BE15918-2D96-4724-9EFD-17AEC6F1657E}" type="presOf" srcId="{AA90C80D-AF09-4DEF-983A-140ABB0632D8}" destId="{9C2EE5C3-CE79-4348-BEA4-3696F1057535}" srcOrd="0" destOrd="0" presId="urn:microsoft.com/office/officeart/2008/layout/HexagonCluster"/>
    <dgm:cxn modelId="{F322249E-C251-49AA-8936-0E6B8B5EB88A}" srcId="{42FBA629-949A-479E-9317-C43A858A8889}" destId="{8C05ECE6-7290-494F-A665-7C54A6B83D83}" srcOrd="2" destOrd="0" parTransId="{4AD1EB8A-70C5-4D4B-B6D4-D15AF1DD3964}" sibTransId="{0C96010C-9E16-4DE7-8CE5-581782140A64}"/>
    <dgm:cxn modelId="{145160AB-3FBF-41AE-A44E-9216A6B5FB4A}" type="presParOf" srcId="{CF7F5A6E-7A62-407B-A386-7E04B8A3C929}" destId="{128DD749-9AD8-4B08-BB75-0673828B3194}" srcOrd="0" destOrd="0" presId="urn:microsoft.com/office/officeart/2008/layout/HexagonCluster"/>
    <dgm:cxn modelId="{B615A649-0E0C-4D43-AE89-BEA25413030B}" type="presParOf" srcId="{128DD749-9AD8-4B08-BB75-0673828B3194}" destId="{F4E71221-BE71-4656-BFB4-E3437ECD7441}" srcOrd="0" destOrd="0" presId="urn:microsoft.com/office/officeart/2008/layout/HexagonCluster"/>
    <dgm:cxn modelId="{CBBA2C19-1A3F-44C8-93F8-C4924EFA1B83}" type="presParOf" srcId="{CF7F5A6E-7A62-407B-A386-7E04B8A3C929}" destId="{ADA35CB0-1AD4-41DD-9578-F0FF1F574FB1}" srcOrd="1" destOrd="0" presId="urn:microsoft.com/office/officeart/2008/layout/HexagonCluster"/>
    <dgm:cxn modelId="{C73160E3-E35F-486A-B805-3E729F4EF17E}" type="presParOf" srcId="{ADA35CB0-1AD4-41DD-9578-F0FF1F574FB1}" destId="{8AD6B3BC-EF13-4457-934C-26A0603C3358}" srcOrd="0" destOrd="0" presId="urn:microsoft.com/office/officeart/2008/layout/HexagonCluster"/>
    <dgm:cxn modelId="{898AB0D0-FD47-4B2A-8FC7-38D9269AAF83}" type="presParOf" srcId="{CF7F5A6E-7A62-407B-A386-7E04B8A3C929}" destId="{E51BE98E-5579-4155-8E86-8C3EDDC1CA2F}" srcOrd="2" destOrd="0" presId="urn:microsoft.com/office/officeart/2008/layout/HexagonCluster"/>
    <dgm:cxn modelId="{4726C89F-0D6A-4A95-8871-05FC6D157A6D}" type="presParOf" srcId="{E51BE98E-5579-4155-8E86-8C3EDDC1CA2F}" destId="{5C6621BB-680A-43BA-B4A0-67E7FA82D3E9}" srcOrd="0" destOrd="0" presId="urn:microsoft.com/office/officeart/2008/layout/HexagonCluster"/>
    <dgm:cxn modelId="{FCBB846A-F235-4CE1-B85A-E80F56A6FB06}" type="presParOf" srcId="{CF7F5A6E-7A62-407B-A386-7E04B8A3C929}" destId="{35358D30-57CA-4307-881F-611C17E41166}" srcOrd="3" destOrd="0" presId="urn:microsoft.com/office/officeart/2008/layout/HexagonCluster"/>
    <dgm:cxn modelId="{AD233D5C-7E01-44AC-921F-7018F2D82C5F}" type="presParOf" srcId="{35358D30-57CA-4307-881F-611C17E41166}" destId="{A236F74C-2601-4E6D-A2E2-E520BBE0FB19}" srcOrd="0" destOrd="0" presId="urn:microsoft.com/office/officeart/2008/layout/HexagonCluster"/>
    <dgm:cxn modelId="{6E0ADA83-9474-45B1-BE65-4C948D5C3F67}" type="presParOf" srcId="{CF7F5A6E-7A62-407B-A386-7E04B8A3C929}" destId="{F2CF0146-9942-4676-8E44-5EDF869A7770}" srcOrd="4" destOrd="0" presId="urn:microsoft.com/office/officeart/2008/layout/HexagonCluster"/>
    <dgm:cxn modelId="{F967A6A0-DE8F-4C37-8CF1-45E1B943CC9A}" type="presParOf" srcId="{F2CF0146-9942-4676-8E44-5EDF869A7770}" destId="{9C2EE5C3-CE79-4348-BEA4-3696F1057535}" srcOrd="0" destOrd="0" presId="urn:microsoft.com/office/officeart/2008/layout/HexagonCluster"/>
    <dgm:cxn modelId="{C669BACD-85CE-48DC-959C-307E22432116}" type="presParOf" srcId="{CF7F5A6E-7A62-407B-A386-7E04B8A3C929}" destId="{CA7324F8-BD5E-45A1-82FC-549F4019D8AF}" srcOrd="5" destOrd="0" presId="urn:microsoft.com/office/officeart/2008/layout/HexagonCluster"/>
    <dgm:cxn modelId="{4942B37A-C627-40B9-B541-67385B142980}" type="presParOf" srcId="{CA7324F8-BD5E-45A1-82FC-549F4019D8AF}" destId="{290DD9A2-EBCC-482F-978F-F4296AB33E3D}" srcOrd="0" destOrd="0" presId="urn:microsoft.com/office/officeart/2008/layout/HexagonCluster"/>
    <dgm:cxn modelId="{37716A00-D126-4124-8980-D8E8D4574DDE}" type="presParOf" srcId="{CF7F5A6E-7A62-407B-A386-7E04B8A3C929}" destId="{8CF3D82C-9F62-42D5-AFAE-EC82AEDC79ED}" srcOrd="6" destOrd="0" presId="urn:microsoft.com/office/officeart/2008/layout/HexagonCluster"/>
    <dgm:cxn modelId="{3D93D7A9-E423-4721-890C-802AF30C859D}" type="presParOf" srcId="{8CF3D82C-9F62-42D5-AFAE-EC82AEDC79ED}" destId="{C91F34CC-876D-4EF7-96C4-BC8BAEB463BF}" srcOrd="0" destOrd="0" presId="urn:microsoft.com/office/officeart/2008/layout/HexagonCluster"/>
    <dgm:cxn modelId="{A2C83429-E2C9-4D2D-B1B9-A365E9B4E219}" type="presParOf" srcId="{CF7F5A6E-7A62-407B-A386-7E04B8A3C929}" destId="{797AC0AC-30E2-4F21-B242-D77E6EDF5F19}" srcOrd="7" destOrd="0" presId="urn:microsoft.com/office/officeart/2008/layout/HexagonCluster"/>
    <dgm:cxn modelId="{12778671-D8FC-4FE8-ADFB-0AEE17F483FC}" type="presParOf" srcId="{797AC0AC-30E2-4F21-B242-D77E6EDF5F19}" destId="{A081D3ED-1703-4CCC-BFDF-F6BA7FBE5033}" srcOrd="0" destOrd="0" presId="urn:microsoft.com/office/officeart/2008/layout/HexagonCluster"/>
    <dgm:cxn modelId="{43D7E58F-287B-488F-A401-B6C4EC1CE6B9}" type="presParOf" srcId="{CF7F5A6E-7A62-407B-A386-7E04B8A3C929}" destId="{B6600958-5A8C-469B-BCC4-915A3336BDAC}" srcOrd="8" destOrd="0" presId="urn:microsoft.com/office/officeart/2008/layout/HexagonCluster"/>
    <dgm:cxn modelId="{BE0CF385-0CB3-4D39-A9A4-130FC672F807}" type="presParOf" srcId="{B6600958-5A8C-469B-BCC4-915A3336BDAC}" destId="{997E3095-0853-4E37-BCB0-FBCF4083899D}" srcOrd="0" destOrd="0" presId="urn:microsoft.com/office/officeart/2008/layout/HexagonCluster"/>
    <dgm:cxn modelId="{C9A5515B-3E1B-4BDE-B7FF-D868443CB821}" type="presParOf" srcId="{CF7F5A6E-7A62-407B-A386-7E04B8A3C929}" destId="{E81F1611-A78D-4518-83AB-AD8B27BF1B1E}" srcOrd="9" destOrd="0" presId="urn:microsoft.com/office/officeart/2008/layout/HexagonCluster"/>
    <dgm:cxn modelId="{9995FDB3-BB65-4A01-B8FF-602B915C531B}" type="presParOf" srcId="{E81F1611-A78D-4518-83AB-AD8B27BF1B1E}" destId="{E31DB475-FCA3-4A8D-9847-A3973EBFC5E6}" srcOrd="0" destOrd="0" presId="urn:microsoft.com/office/officeart/2008/layout/HexagonCluster"/>
    <dgm:cxn modelId="{E940977D-E535-4E33-B67C-F9C76889F8E7}" type="presParOf" srcId="{CF7F5A6E-7A62-407B-A386-7E04B8A3C929}" destId="{F52C6DF8-E8C1-4B90-B7A3-F90A18BC631E}" srcOrd="10" destOrd="0" presId="urn:microsoft.com/office/officeart/2008/layout/HexagonCluster"/>
    <dgm:cxn modelId="{56F45501-9385-4B36-9307-F7D15B39F93E}" type="presParOf" srcId="{F52C6DF8-E8C1-4B90-B7A3-F90A18BC631E}" destId="{068E3320-6ACE-4A97-9899-7505BC4CEA5C}" srcOrd="0" destOrd="0" presId="urn:microsoft.com/office/officeart/2008/layout/HexagonCluster"/>
    <dgm:cxn modelId="{0BF4F961-C93B-49BE-8904-A3B9543B58E0}" type="presParOf" srcId="{CF7F5A6E-7A62-407B-A386-7E04B8A3C929}" destId="{5CF34376-DA73-4B06-BDB6-4A0D3DB2A196}" srcOrd="11" destOrd="0" presId="urn:microsoft.com/office/officeart/2008/layout/HexagonCluster"/>
    <dgm:cxn modelId="{E98F1BA9-BBD8-44F3-80FE-02A87FE8C481}" type="presParOf" srcId="{5CF34376-DA73-4B06-BDB6-4A0D3DB2A196}" destId="{8C772BFD-4712-41DE-AEB9-43116A2AC4BE}" srcOrd="0" destOrd="0" presId="urn:microsoft.com/office/officeart/2008/layout/HexagonCluster"/>
    <dgm:cxn modelId="{60844CA7-F6BA-433A-A463-575AB4EF97D5}" type="presParOf" srcId="{CF7F5A6E-7A62-407B-A386-7E04B8A3C929}" destId="{F331A4EB-C23E-4FF2-90E6-24A3BEBF4551}" srcOrd="12" destOrd="0" presId="urn:microsoft.com/office/officeart/2008/layout/HexagonCluster"/>
    <dgm:cxn modelId="{5E1AE8E0-41F4-4620-99DF-2CD75FF43BE8}" type="presParOf" srcId="{F331A4EB-C23E-4FF2-90E6-24A3BEBF4551}" destId="{FDE4DF42-A13B-4ED8-81B6-AF4745327848}" srcOrd="0" destOrd="0" presId="urn:microsoft.com/office/officeart/2008/layout/HexagonCluster"/>
    <dgm:cxn modelId="{BDE4516D-85B6-4A9C-A9D3-E70273A835C1}" type="presParOf" srcId="{CF7F5A6E-7A62-407B-A386-7E04B8A3C929}" destId="{A839C45D-A81E-4FC6-B48E-6AB46C103096}" srcOrd="13" destOrd="0" presId="urn:microsoft.com/office/officeart/2008/layout/HexagonCluster"/>
    <dgm:cxn modelId="{7D445539-97CD-4CFC-924E-FA517E2B0BC1}" type="presParOf" srcId="{A839C45D-A81E-4FC6-B48E-6AB46C103096}" destId="{A6072D61-8A2E-43CF-8343-F5A271C76499}" srcOrd="0" destOrd="0" presId="urn:microsoft.com/office/officeart/2008/layout/HexagonCluster"/>
    <dgm:cxn modelId="{ECA015BE-CE83-40CD-B145-D095388CD092}" type="presParOf" srcId="{CF7F5A6E-7A62-407B-A386-7E04B8A3C929}" destId="{6FEB6FAF-D281-41EB-9848-D7DE05394FE5}" srcOrd="14" destOrd="0" presId="urn:microsoft.com/office/officeart/2008/layout/HexagonCluster"/>
    <dgm:cxn modelId="{C392C698-605B-4B9C-98DC-6757A39AA478}" type="presParOf" srcId="{6FEB6FAF-D281-41EB-9848-D7DE05394FE5}" destId="{C9C60A2E-CF6F-496B-A9E1-91288CDFFE29}" srcOrd="0" destOrd="0" presId="urn:microsoft.com/office/officeart/2008/layout/HexagonCluster"/>
    <dgm:cxn modelId="{953912DE-8C6F-4895-92B6-451A88C985BA}" type="presParOf" srcId="{CF7F5A6E-7A62-407B-A386-7E04B8A3C929}" destId="{C9517CF1-EB39-47B9-B447-FF717A0CCDDF}" srcOrd="15" destOrd="0" presId="urn:microsoft.com/office/officeart/2008/layout/HexagonCluster"/>
    <dgm:cxn modelId="{5E4A23B9-76B8-493B-B53B-43FB3C1D3464}" type="presParOf" srcId="{C9517CF1-EB39-47B9-B447-FF717A0CCDDF}" destId="{6A080164-E9FD-4267-B112-31436AEA144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84809A-43F8-4FC7-A36A-96EAAB306DC7}" type="doc">
      <dgm:prSet loTypeId="urn:microsoft.com/office/officeart/2005/8/layout/hProcess1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742D907-6BBD-4976-9028-B7AC8EF4D7AF}">
      <dgm:prSet phldrT="[Text]"/>
      <dgm:spPr/>
      <dgm:t>
        <a:bodyPr/>
        <a:lstStyle/>
        <a:p>
          <a:r>
            <a:rPr lang="sk-SK" b="1" dirty="0">
              <a:effectLst/>
            </a:rPr>
            <a:t>GISPLAN</a:t>
          </a:r>
          <a:endParaRPr lang="en-US" b="1" dirty="0">
            <a:effectLst/>
          </a:endParaRPr>
        </a:p>
      </dgm:t>
    </dgm:pt>
    <dgm:pt modelId="{B90A5CD7-C41E-4D85-B386-2C28239B12DE}" type="parTrans" cxnId="{CDC27AF9-DFA0-4771-B46E-9C574758D8DE}">
      <dgm:prSet/>
      <dgm:spPr/>
      <dgm:t>
        <a:bodyPr/>
        <a:lstStyle/>
        <a:p>
          <a:endParaRPr lang="en-US" b="1">
            <a:effectLst/>
          </a:endParaRPr>
        </a:p>
      </dgm:t>
    </dgm:pt>
    <dgm:pt modelId="{0D0185A4-97F0-444E-B386-92D1129DF860}" type="sibTrans" cxnId="{CDC27AF9-DFA0-4771-B46E-9C574758D8DE}">
      <dgm:prSet/>
      <dgm:spPr/>
      <dgm:t>
        <a:bodyPr/>
        <a:lstStyle/>
        <a:p>
          <a:endParaRPr lang="en-US" b="1">
            <a:effectLst/>
          </a:endParaRPr>
        </a:p>
      </dgm:t>
    </dgm:pt>
    <dgm:pt modelId="{B1DACBA2-39DC-455A-9DE0-55792B22E66A}">
      <dgm:prSet phldrT="[Text]"/>
      <dgm:spPr/>
      <dgm:t>
        <a:bodyPr/>
        <a:lstStyle/>
        <a:p>
          <a:r>
            <a:rPr lang="sk-SK" b="1" dirty="0">
              <a:effectLst/>
            </a:rPr>
            <a:t>GP - Agendy</a:t>
          </a:r>
          <a:endParaRPr lang="en-US" b="1" dirty="0">
            <a:effectLst/>
          </a:endParaRPr>
        </a:p>
      </dgm:t>
    </dgm:pt>
    <dgm:pt modelId="{95C82ECB-8951-4199-B37B-EBFCD15D4CBE}" type="parTrans" cxnId="{A013057A-60AE-4057-B5EC-2760667B4C19}">
      <dgm:prSet/>
      <dgm:spPr/>
      <dgm:t>
        <a:bodyPr/>
        <a:lstStyle/>
        <a:p>
          <a:endParaRPr lang="en-US" b="1">
            <a:effectLst/>
          </a:endParaRPr>
        </a:p>
      </dgm:t>
    </dgm:pt>
    <dgm:pt modelId="{CEFE6190-35DE-4182-AABA-45CAD4000593}" type="sibTrans" cxnId="{A013057A-60AE-4057-B5EC-2760667B4C19}">
      <dgm:prSet/>
      <dgm:spPr/>
      <dgm:t>
        <a:bodyPr/>
        <a:lstStyle/>
        <a:p>
          <a:endParaRPr lang="en-US" b="1">
            <a:effectLst/>
          </a:endParaRPr>
        </a:p>
      </dgm:t>
    </dgm:pt>
    <dgm:pt modelId="{2167B6C1-BA77-452F-BEDD-BF7ACC324DE3}">
      <dgm:prSet phldrT="[Text]"/>
      <dgm:spPr/>
      <dgm:t>
        <a:bodyPr/>
        <a:lstStyle/>
        <a:p>
          <a:r>
            <a:rPr lang="sk-SK" b="1" dirty="0">
              <a:effectLst/>
            </a:rPr>
            <a:t>Analýzy</a:t>
          </a:r>
          <a:endParaRPr lang="en-US" b="1" dirty="0">
            <a:effectLst/>
          </a:endParaRPr>
        </a:p>
      </dgm:t>
    </dgm:pt>
    <dgm:pt modelId="{46173EC0-5F29-4E0A-8CCC-790CF3AD6C6F}" type="parTrans" cxnId="{B8C8F78F-F125-416D-A5BF-192CE135FA7B}">
      <dgm:prSet/>
      <dgm:spPr/>
      <dgm:t>
        <a:bodyPr/>
        <a:lstStyle/>
        <a:p>
          <a:endParaRPr lang="en-US" b="1">
            <a:effectLst/>
          </a:endParaRPr>
        </a:p>
      </dgm:t>
    </dgm:pt>
    <dgm:pt modelId="{6CF6DA56-11FE-4035-82F2-ACC24BA790FA}" type="sibTrans" cxnId="{B8C8F78F-F125-416D-A5BF-192CE135FA7B}">
      <dgm:prSet/>
      <dgm:spPr/>
      <dgm:t>
        <a:bodyPr/>
        <a:lstStyle/>
        <a:p>
          <a:endParaRPr lang="en-US" b="1">
            <a:effectLst/>
          </a:endParaRPr>
        </a:p>
      </dgm:t>
    </dgm:pt>
    <dgm:pt modelId="{9E9BDC8B-AC7B-40A4-A109-5B0058F2E873}" type="pres">
      <dgm:prSet presAssocID="{D384809A-43F8-4FC7-A36A-96EAAB306DC7}" presName="Name0" presStyleCnt="0">
        <dgm:presLayoutVars>
          <dgm:dir/>
          <dgm:resizeHandles val="exact"/>
        </dgm:presLayoutVars>
      </dgm:prSet>
      <dgm:spPr/>
    </dgm:pt>
    <dgm:pt modelId="{22F0C35A-FCD4-481C-9428-CBED8A3360EB}" type="pres">
      <dgm:prSet presAssocID="{D384809A-43F8-4FC7-A36A-96EAAB306DC7}" presName="arrow" presStyleLbl="bgShp" presStyleIdx="0" presStyleCnt="1"/>
      <dgm:spPr/>
    </dgm:pt>
    <dgm:pt modelId="{4689A2FF-7F87-4000-84C7-7D967DC69B29}" type="pres">
      <dgm:prSet presAssocID="{D384809A-43F8-4FC7-A36A-96EAAB306DC7}" presName="points" presStyleCnt="0"/>
      <dgm:spPr/>
    </dgm:pt>
    <dgm:pt modelId="{260C97A5-D837-41DA-958B-29CF2E5DA5AE}" type="pres">
      <dgm:prSet presAssocID="{A742D907-6BBD-4976-9028-B7AC8EF4D7AF}" presName="compositeA" presStyleCnt="0"/>
      <dgm:spPr/>
    </dgm:pt>
    <dgm:pt modelId="{C0372BDF-6BE2-4E08-A743-6B2CB4142247}" type="pres">
      <dgm:prSet presAssocID="{A742D907-6BBD-4976-9028-B7AC8EF4D7AF}" presName="textA" presStyleLbl="revTx" presStyleIdx="0" presStyleCnt="3">
        <dgm:presLayoutVars>
          <dgm:bulletEnabled val="1"/>
        </dgm:presLayoutVars>
      </dgm:prSet>
      <dgm:spPr/>
    </dgm:pt>
    <dgm:pt modelId="{756BD84C-389E-464E-900E-834FE40FE360}" type="pres">
      <dgm:prSet presAssocID="{A742D907-6BBD-4976-9028-B7AC8EF4D7AF}" presName="circleA" presStyleLbl="node1" presStyleIdx="0" presStyleCnt="3"/>
      <dgm:spPr/>
    </dgm:pt>
    <dgm:pt modelId="{86E1DD9D-BC0D-489B-BB8B-5A3BA00750BC}" type="pres">
      <dgm:prSet presAssocID="{A742D907-6BBD-4976-9028-B7AC8EF4D7AF}" presName="spaceA" presStyleCnt="0"/>
      <dgm:spPr/>
    </dgm:pt>
    <dgm:pt modelId="{51E88AF8-D51F-4631-9505-93ABBF54ECA2}" type="pres">
      <dgm:prSet presAssocID="{0D0185A4-97F0-444E-B386-92D1129DF860}" presName="space" presStyleCnt="0"/>
      <dgm:spPr/>
    </dgm:pt>
    <dgm:pt modelId="{CC9A2934-7C49-4339-AFA9-0152DF9A951F}" type="pres">
      <dgm:prSet presAssocID="{B1DACBA2-39DC-455A-9DE0-55792B22E66A}" presName="compositeB" presStyleCnt="0"/>
      <dgm:spPr/>
    </dgm:pt>
    <dgm:pt modelId="{30FCB2E5-1DB3-4F05-8524-B7B1C8D39107}" type="pres">
      <dgm:prSet presAssocID="{B1DACBA2-39DC-455A-9DE0-55792B22E66A}" presName="textB" presStyleLbl="revTx" presStyleIdx="1" presStyleCnt="3" custLinFactY="-35127" custLinFactNeighborX="2956" custLinFactNeighborY="-100000">
        <dgm:presLayoutVars>
          <dgm:bulletEnabled val="1"/>
        </dgm:presLayoutVars>
      </dgm:prSet>
      <dgm:spPr/>
    </dgm:pt>
    <dgm:pt modelId="{DF79C3C0-8327-4954-A63B-A1DF7E31905D}" type="pres">
      <dgm:prSet presAssocID="{B1DACBA2-39DC-455A-9DE0-55792B22E66A}" presName="circleB" presStyleLbl="node1" presStyleIdx="1" presStyleCnt="3"/>
      <dgm:spPr/>
    </dgm:pt>
    <dgm:pt modelId="{C14E6420-03A5-47D3-930B-64327B674335}" type="pres">
      <dgm:prSet presAssocID="{B1DACBA2-39DC-455A-9DE0-55792B22E66A}" presName="spaceB" presStyleCnt="0"/>
      <dgm:spPr/>
    </dgm:pt>
    <dgm:pt modelId="{16A4D6D5-7596-49CE-951E-42B64655AC53}" type="pres">
      <dgm:prSet presAssocID="{CEFE6190-35DE-4182-AABA-45CAD4000593}" presName="space" presStyleCnt="0"/>
      <dgm:spPr/>
    </dgm:pt>
    <dgm:pt modelId="{3BDFF2BD-E5C0-46E1-ACC6-E14C1152DB0E}" type="pres">
      <dgm:prSet presAssocID="{2167B6C1-BA77-452F-BEDD-BF7ACC324DE3}" presName="compositeA" presStyleCnt="0"/>
      <dgm:spPr/>
    </dgm:pt>
    <dgm:pt modelId="{4CF81C43-D2B1-4484-9EA7-2C7194100977}" type="pres">
      <dgm:prSet presAssocID="{2167B6C1-BA77-452F-BEDD-BF7ACC324DE3}" presName="textA" presStyleLbl="revTx" presStyleIdx="2" presStyleCnt="3">
        <dgm:presLayoutVars>
          <dgm:bulletEnabled val="1"/>
        </dgm:presLayoutVars>
      </dgm:prSet>
      <dgm:spPr/>
    </dgm:pt>
    <dgm:pt modelId="{878EE197-7FE6-4DFB-A022-A09EBA8F076E}" type="pres">
      <dgm:prSet presAssocID="{2167B6C1-BA77-452F-BEDD-BF7ACC324DE3}" presName="circleA" presStyleLbl="node1" presStyleIdx="2" presStyleCnt="3"/>
      <dgm:spPr/>
    </dgm:pt>
    <dgm:pt modelId="{23D451A2-E293-4B5B-B4D9-18E628706FC5}" type="pres">
      <dgm:prSet presAssocID="{2167B6C1-BA77-452F-BEDD-BF7ACC324DE3}" presName="spaceA" presStyleCnt="0"/>
      <dgm:spPr/>
    </dgm:pt>
  </dgm:ptLst>
  <dgm:cxnLst>
    <dgm:cxn modelId="{CDC27AF9-DFA0-4771-B46E-9C574758D8DE}" srcId="{D384809A-43F8-4FC7-A36A-96EAAB306DC7}" destId="{A742D907-6BBD-4976-9028-B7AC8EF4D7AF}" srcOrd="0" destOrd="0" parTransId="{B90A5CD7-C41E-4D85-B386-2C28239B12DE}" sibTransId="{0D0185A4-97F0-444E-B386-92D1129DF860}"/>
    <dgm:cxn modelId="{AE107917-7D87-48D9-A8DE-93476615355A}" type="presOf" srcId="{D384809A-43F8-4FC7-A36A-96EAAB306DC7}" destId="{9E9BDC8B-AC7B-40A4-A109-5B0058F2E873}" srcOrd="0" destOrd="0" presId="urn:microsoft.com/office/officeart/2005/8/layout/hProcess11"/>
    <dgm:cxn modelId="{B8C8F78F-F125-416D-A5BF-192CE135FA7B}" srcId="{D384809A-43F8-4FC7-A36A-96EAAB306DC7}" destId="{2167B6C1-BA77-452F-BEDD-BF7ACC324DE3}" srcOrd="2" destOrd="0" parTransId="{46173EC0-5F29-4E0A-8CCC-790CF3AD6C6F}" sibTransId="{6CF6DA56-11FE-4035-82F2-ACC24BA790FA}"/>
    <dgm:cxn modelId="{271575D8-88C7-42DE-9B83-25FAFB415E03}" type="presOf" srcId="{2167B6C1-BA77-452F-BEDD-BF7ACC324DE3}" destId="{4CF81C43-D2B1-4484-9EA7-2C7194100977}" srcOrd="0" destOrd="0" presId="urn:microsoft.com/office/officeart/2005/8/layout/hProcess11"/>
    <dgm:cxn modelId="{A013057A-60AE-4057-B5EC-2760667B4C19}" srcId="{D384809A-43F8-4FC7-A36A-96EAAB306DC7}" destId="{B1DACBA2-39DC-455A-9DE0-55792B22E66A}" srcOrd="1" destOrd="0" parTransId="{95C82ECB-8951-4199-B37B-EBFCD15D4CBE}" sibTransId="{CEFE6190-35DE-4182-AABA-45CAD4000593}"/>
    <dgm:cxn modelId="{A1DF7A6B-946E-417A-B9B8-21A06F1EF4DA}" type="presOf" srcId="{A742D907-6BBD-4976-9028-B7AC8EF4D7AF}" destId="{C0372BDF-6BE2-4E08-A743-6B2CB4142247}" srcOrd="0" destOrd="0" presId="urn:microsoft.com/office/officeart/2005/8/layout/hProcess11"/>
    <dgm:cxn modelId="{99A71EDD-42A8-4F12-923A-C8A5A952D59B}" type="presOf" srcId="{B1DACBA2-39DC-455A-9DE0-55792B22E66A}" destId="{30FCB2E5-1DB3-4F05-8524-B7B1C8D39107}" srcOrd="0" destOrd="0" presId="urn:microsoft.com/office/officeart/2005/8/layout/hProcess11"/>
    <dgm:cxn modelId="{1742BE19-9771-4595-94BA-A3131C61C874}" type="presParOf" srcId="{9E9BDC8B-AC7B-40A4-A109-5B0058F2E873}" destId="{22F0C35A-FCD4-481C-9428-CBED8A3360EB}" srcOrd="0" destOrd="0" presId="urn:microsoft.com/office/officeart/2005/8/layout/hProcess11"/>
    <dgm:cxn modelId="{557A8E4A-A293-4E3E-BEAF-A4FD57499960}" type="presParOf" srcId="{9E9BDC8B-AC7B-40A4-A109-5B0058F2E873}" destId="{4689A2FF-7F87-4000-84C7-7D967DC69B29}" srcOrd="1" destOrd="0" presId="urn:microsoft.com/office/officeart/2005/8/layout/hProcess11"/>
    <dgm:cxn modelId="{5DEB0BA4-78D9-4352-9BE4-6D20633BF4EE}" type="presParOf" srcId="{4689A2FF-7F87-4000-84C7-7D967DC69B29}" destId="{260C97A5-D837-41DA-958B-29CF2E5DA5AE}" srcOrd="0" destOrd="0" presId="urn:microsoft.com/office/officeart/2005/8/layout/hProcess11"/>
    <dgm:cxn modelId="{5AF22097-C1A7-4EC7-AFDD-2C5AC04EC49C}" type="presParOf" srcId="{260C97A5-D837-41DA-958B-29CF2E5DA5AE}" destId="{C0372BDF-6BE2-4E08-A743-6B2CB4142247}" srcOrd="0" destOrd="0" presId="urn:microsoft.com/office/officeart/2005/8/layout/hProcess11"/>
    <dgm:cxn modelId="{7CA1EA2E-FC8C-420C-8749-F00880D8515D}" type="presParOf" srcId="{260C97A5-D837-41DA-958B-29CF2E5DA5AE}" destId="{756BD84C-389E-464E-900E-834FE40FE360}" srcOrd="1" destOrd="0" presId="urn:microsoft.com/office/officeart/2005/8/layout/hProcess11"/>
    <dgm:cxn modelId="{E9332B9E-DC02-4A6F-878E-67855DBA6D56}" type="presParOf" srcId="{260C97A5-D837-41DA-958B-29CF2E5DA5AE}" destId="{86E1DD9D-BC0D-489B-BB8B-5A3BA00750BC}" srcOrd="2" destOrd="0" presId="urn:microsoft.com/office/officeart/2005/8/layout/hProcess11"/>
    <dgm:cxn modelId="{D50F1216-A0FA-4C0C-AC13-15C1C1597FBB}" type="presParOf" srcId="{4689A2FF-7F87-4000-84C7-7D967DC69B29}" destId="{51E88AF8-D51F-4631-9505-93ABBF54ECA2}" srcOrd="1" destOrd="0" presId="urn:microsoft.com/office/officeart/2005/8/layout/hProcess11"/>
    <dgm:cxn modelId="{48E50509-506B-4F48-B8D3-A2353990F059}" type="presParOf" srcId="{4689A2FF-7F87-4000-84C7-7D967DC69B29}" destId="{CC9A2934-7C49-4339-AFA9-0152DF9A951F}" srcOrd="2" destOrd="0" presId="urn:microsoft.com/office/officeart/2005/8/layout/hProcess11"/>
    <dgm:cxn modelId="{6AEA477A-6DF2-4EE7-ADE6-05EAB2373143}" type="presParOf" srcId="{CC9A2934-7C49-4339-AFA9-0152DF9A951F}" destId="{30FCB2E5-1DB3-4F05-8524-B7B1C8D39107}" srcOrd="0" destOrd="0" presId="urn:microsoft.com/office/officeart/2005/8/layout/hProcess11"/>
    <dgm:cxn modelId="{FF132747-3C9F-4168-AADE-5F27206B892B}" type="presParOf" srcId="{CC9A2934-7C49-4339-AFA9-0152DF9A951F}" destId="{DF79C3C0-8327-4954-A63B-A1DF7E31905D}" srcOrd="1" destOrd="0" presId="urn:microsoft.com/office/officeart/2005/8/layout/hProcess11"/>
    <dgm:cxn modelId="{8C233C31-45F0-43CF-BF89-81F87BAD679C}" type="presParOf" srcId="{CC9A2934-7C49-4339-AFA9-0152DF9A951F}" destId="{C14E6420-03A5-47D3-930B-64327B674335}" srcOrd="2" destOrd="0" presId="urn:microsoft.com/office/officeart/2005/8/layout/hProcess11"/>
    <dgm:cxn modelId="{C87567B8-810F-4496-895A-0609059C651A}" type="presParOf" srcId="{4689A2FF-7F87-4000-84C7-7D967DC69B29}" destId="{16A4D6D5-7596-49CE-951E-42B64655AC53}" srcOrd="3" destOrd="0" presId="urn:microsoft.com/office/officeart/2005/8/layout/hProcess11"/>
    <dgm:cxn modelId="{48A43A9C-5A33-4A66-A31A-CABFB9CD3208}" type="presParOf" srcId="{4689A2FF-7F87-4000-84C7-7D967DC69B29}" destId="{3BDFF2BD-E5C0-46E1-ACC6-E14C1152DB0E}" srcOrd="4" destOrd="0" presId="urn:microsoft.com/office/officeart/2005/8/layout/hProcess11"/>
    <dgm:cxn modelId="{36F91A9A-FD49-4697-9670-8FD42DDD44EF}" type="presParOf" srcId="{3BDFF2BD-E5C0-46E1-ACC6-E14C1152DB0E}" destId="{4CF81C43-D2B1-4484-9EA7-2C7194100977}" srcOrd="0" destOrd="0" presId="urn:microsoft.com/office/officeart/2005/8/layout/hProcess11"/>
    <dgm:cxn modelId="{B554AD9D-C008-4E6C-A755-3D6A3A931937}" type="presParOf" srcId="{3BDFF2BD-E5C0-46E1-ACC6-E14C1152DB0E}" destId="{878EE197-7FE6-4DFB-A022-A09EBA8F076E}" srcOrd="1" destOrd="0" presId="urn:microsoft.com/office/officeart/2005/8/layout/hProcess11"/>
    <dgm:cxn modelId="{CFF4BEB3-8119-4875-82F7-E032E5421686}" type="presParOf" srcId="{3BDFF2BD-E5C0-46E1-ACC6-E14C1152DB0E}" destId="{23D451A2-E293-4B5B-B4D9-18E628706FC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8998F6-74E4-4178-ADDA-F73BF953C2E1}" type="doc">
      <dgm:prSet loTypeId="urn:microsoft.com/office/officeart/2008/layout/Lin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3F2DC3C0-028A-4CDF-858E-956C36A9828D}">
      <dgm:prSet phldrT="[Text]"/>
      <dgm:spPr/>
      <dgm:t>
        <a:bodyPr/>
        <a:lstStyle/>
        <a:p>
          <a:r>
            <a:rPr lang="sk-SK" dirty="0"/>
            <a:t>Okruhy</a:t>
          </a:r>
          <a:endParaRPr lang="en-US" dirty="0"/>
        </a:p>
      </dgm:t>
    </dgm:pt>
    <dgm:pt modelId="{A2C21AAC-2AC8-4198-9E1E-6EAB07AC5CA4}" type="parTrans" cxnId="{C3B1B43D-B344-44BF-B471-7B9841E2EE0C}">
      <dgm:prSet/>
      <dgm:spPr/>
      <dgm:t>
        <a:bodyPr/>
        <a:lstStyle/>
        <a:p>
          <a:endParaRPr lang="en-US"/>
        </a:p>
      </dgm:t>
    </dgm:pt>
    <dgm:pt modelId="{8B5716DD-0349-40EC-ACCB-F7F569C21690}" type="sibTrans" cxnId="{C3B1B43D-B344-44BF-B471-7B9841E2EE0C}">
      <dgm:prSet/>
      <dgm:spPr/>
      <dgm:t>
        <a:bodyPr/>
        <a:lstStyle/>
        <a:p>
          <a:endParaRPr lang="en-US"/>
        </a:p>
      </dgm:t>
    </dgm:pt>
    <dgm:pt modelId="{17AF7E5E-0312-46E1-A60C-7BEBC4394645}">
      <dgm:prSet phldrT="[Text]"/>
      <dgm:spPr/>
      <dgm:t>
        <a:bodyPr/>
        <a:lstStyle/>
        <a:p>
          <a:r>
            <a:rPr lang="sk-SK" dirty="0"/>
            <a:t>Územný plán</a:t>
          </a:r>
          <a:endParaRPr lang="en-US" dirty="0"/>
        </a:p>
      </dgm:t>
    </dgm:pt>
    <dgm:pt modelId="{9B2B1D33-B0BC-419D-BE99-13B793274261}" type="parTrans" cxnId="{DF6F84BA-79D8-4240-A5A8-E5B3A4DE1B65}">
      <dgm:prSet/>
      <dgm:spPr/>
      <dgm:t>
        <a:bodyPr/>
        <a:lstStyle/>
        <a:p>
          <a:endParaRPr lang="en-US"/>
        </a:p>
      </dgm:t>
    </dgm:pt>
    <dgm:pt modelId="{774A7190-97A4-4C7E-9DDF-03BF2541692F}" type="sibTrans" cxnId="{DF6F84BA-79D8-4240-A5A8-E5B3A4DE1B65}">
      <dgm:prSet/>
      <dgm:spPr/>
      <dgm:t>
        <a:bodyPr/>
        <a:lstStyle/>
        <a:p>
          <a:endParaRPr lang="en-US"/>
        </a:p>
      </dgm:t>
    </dgm:pt>
    <dgm:pt modelId="{D68D0EAF-63D1-47AA-87EF-07EA03F16BD8}">
      <dgm:prSet phldrT="[Text]"/>
      <dgm:spPr/>
      <dgm:t>
        <a:bodyPr/>
        <a:lstStyle/>
        <a:p>
          <a:r>
            <a:rPr lang="sk-SK" dirty="0" err="1"/>
            <a:t>Pasporty</a:t>
          </a:r>
          <a:r>
            <a:rPr lang="sk-SK" dirty="0"/>
            <a:t> </a:t>
          </a:r>
          <a:r>
            <a:rPr lang="sk-SK" dirty="0">
              <a:latin typeface="Arial" panose="020B0604020202020204" pitchFamily="34" charset="0"/>
              <a:cs typeface="Arial" panose="020B0604020202020204" pitchFamily="34" charset="0"/>
            </a:rPr>
            <a:t>&amp;</a:t>
          </a:r>
          <a:r>
            <a:rPr lang="sk-SK" dirty="0"/>
            <a:t> agendové aplikácie</a:t>
          </a:r>
          <a:endParaRPr lang="en-US" dirty="0"/>
        </a:p>
      </dgm:t>
    </dgm:pt>
    <dgm:pt modelId="{483997D6-3FA9-4482-9139-A31235F614DD}" type="parTrans" cxnId="{FD0504C1-B5BC-4F27-88EC-0C4C5196CE47}">
      <dgm:prSet/>
      <dgm:spPr/>
      <dgm:t>
        <a:bodyPr/>
        <a:lstStyle/>
        <a:p>
          <a:endParaRPr lang="en-US"/>
        </a:p>
      </dgm:t>
    </dgm:pt>
    <dgm:pt modelId="{C2BC17C2-3CA6-4E40-9D8E-194B19EDD9B1}" type="sibTrans" cxnId="{FD0504C1-B5BC-4F27-88EC-0C4C5196CE47}">
      <dgm:prSet/>
      <dgm:spPr/>
      <dgm:t>
        <a:bodyPr/>
        <a:lstStyle/>
        <a:p>
          <a:endParaRPr lang="en-US"/>
        </a:p>
      </dgm:t>
    </dgm:pt>
    <dgm:pt modelId="{8A64CFE1-95A3-44C9-9793-D43949163B29}">
      <dgm:prSet phldrT="[Text]"/>
      <dgm:spPr/>
      <dgm:t>
        <a:bodyPr/>
        <a:lstStyle/>
        <a:p>
          <a:r>
            <a:rPr lang="sk-SK" dirty="0"/>
            <a:t>Verejnosť</a:t>
          </a:r>
          <a:endParaRPr lang="en-US" dirty="0"/>
        </a:p>
      </dgm:t>
    </dgm:pt>
    <dgm:pt modelId="{2B31A96B-CBE7-4956-AFF6-6B3041795498}" type="parTrans" cxnId="{CC3B1DE3-3CBA-43BD-B118-A889EECD1B00}">
      <dgm:prSet/>
      <dgm:spPr/>
      <dgm:t>
        <a:bodyPr/>
        <a:lstStyle/>
        <a:p>
          <a:endParaRPr lang="en-US"/>
        </a:p>
      </dgm:t>
    </dgm:pt>
    <dgm:pt modelId="{E865BD02-40D8-4BA9-87D3-FC3C9758B863}" type="sibTrans" cxnId="{CC3B1DE3-3CBA-43BD-B118-A889EECD1B00}">
      <dgm:prSet/>
      <dgm:spPr/>
      <dgm:t>
        <a:bodyPr/>
        <a:lstStyle/>
        <a:p>
          <a:endParaRPr lang="en-US"/>
        </a:p>
      </dgm:t>
    </dgm:pt>
    <dgm:pt modelId="{48DAE203-4618-4C9A-B93D-20AD4D63306D}" type="pres">
      <dgm:prSet presAssocID="{E88998F6-74E4-4178-ADDA-F73BF953C2E1}" presName="vert0" presStyleCnt="0">
        <dgm:presLayoutVars>
          <dgm:dir/>
          <dgm:animOne val="branch"/>
          <dgm:animLvl val="lvl"/>
        </dgm:presLayoutVars>
      </dgm:prSet>
      <dgm:spPr/>
    </dgm:pt>
    <dgm:pt modelId="{A9EB4AF0-91BD-4FEF-80BA-57E3AE543526}" type="pres">
      <dgm:prSet presAssocID="{3F2DC3C0-028A-4CDF-858E-956C36A9828D}" presName="thickLine" presStyleLbl="alignNode1" presStyleIdx="0" presStyleCnt="1"/>
      <dgm:spPr/>
    </dgm:pt>
    <dgm:pt modelId="{C288F810-ADF6-478F-807C-F605F298C208}" type="pres">
      <dgm:prSet presAssocID="{3F2DC3C0-028A-4CDF-858E-956C36A9828D}" presName="horz1" presStyleCnt="0"/>
      <dgm:spPr/>
    </dgm:pt>
    <dgm:pt modelId="{4E27162F-79DC-45A4-AE33-8953CED2DDFF}" type="pres">
      <dgm:prSet presAssocID="{3F2DC3C0-028A-4CDF-858E-956C36A9828D}" presName="tx1" presStyleLbl="revTx" presStyleIdx="0" presStyleCnt="4"/>
      <dgm:spPr/>
    </dgm:pt>
    <dgm:pt modelId="{ACF5215C-5EEA-42DB-837C-0352757F85C4}" type="pres">
      <dgm:prSet presAssocID="{3F2DC3C0-028A-4CDF-858E-956C36A9828D}" presName="vert1" presStyleCnt="0"/>
      <dgm:spPr/>
    </dgm:pt>
    <dgm:pt modelId="{B50128AC-5CB5-4781-8B58-2B2C90D6748F}" type="pres">
      <dgm:prSet presAssocID="{17AF7E5E-0312-46E1-A60C-7BEBC4394645}" presName="vertSpace2a" presStyleCnt="0"/>
      <dgm:spPr/>
    </dgm:pt>
    <dgm:pt modelId="{2AD0C271-E484-430E-8CB3-B3772A43D5E2}" type="pres">
      <dgm:prSet presAssocID="{17AF7E5E-0312-46E1-A60C-7BEBC4394645}" presName="horz2" presStyleCnt="0"/>
      <dgm:spPr/>
    </dgm:pt>
    <dgm:pt modelId="{869D645A-D698-483E-A191-83641ECF730A}" type="pres">
      <dgm:prSet presAssocID="{17AF7E5E-0312-46E1-A60C-7BEBC4394645}" presName="horzSpace2" presStyleCnt="0"/>
      <dgm:spPr/>
    </dgm:pt>
    <dgm:pt modelId="{D01AD1C6-6E18-44A4-BFBB-1FE037B28F0C}" type="pres">
      <dgm:prSet presAssocID="{17AF7E5E-0312-46E1-A60C-7BEBC4394645}" presName="tx2" presStyleLbl="revTx" presStyleIdx="1" presStyleCnt="4"/>
      <dgm:spPr/>
    </dgm:pt>
    <dgm:pt modelId="{B11EA7F4-DE19-4BA6-9151-14230DC5D560}" type="pres">
      <dgm:prSet presAssocID="{17AF7E5E-0312-46E1-A60C-7BEBC4394645}" presName="vert2" presStyleCnt="0"/>
      <dgm:spPr/>
    </dgm:pt>
    <dgm:pt modelId="{EB0D6B32-2F04-4C46-B9D8-953BED67CCF6}" type="pres">
      <dgm:prSet presAssocID="{17AF7E5E-0312-46E1-A60C-7BEBC4394645}" presName="thinLine2b" presStyleLbl="callout" presStyleIdx="0" presStyleCnt="3"/>
      <dgm:spPr/>
    </dgm:pt>
    <dgm:pt modelId="{4F02B1CB-BD1A-44A9-A895-E4FA6B286715}" type="pres">
      <dgm:prSet presAssocID="{17AF7E5E-0312-46E1-A60C-7BEBC4394645}" presName="vertSpace2b" presStyleCnt="0"/>
      <dgm:spPr/>
    </dgm:pt>
    <dgm:pt modelId="{FE3187F5-B822-459D-B1E3-987954686C51}" type="pres">
      <dgm:prSet presAssocID="{D68D0EAF-63D1-47AA-87EF-07EA03F16BD8}" presName="horz2" presStyleCnt="0"/>
      <dgm:spPr/>
    </dgm:pt>
    <dgm:pt modelId="{D3052E4D-B0DC-43B9-8FAA-603E9EEAA907}" type="pres">
      <dgm:prSet presAssocID="{D68D0EAF-63D1-47AA-87EF-07EA03F16BD8}" presName="horzSpace2" presStyleCnt="0"/>
      <dgm:spPr/>
    </dgm:pt>
    <dgm:pt modelId="{8E775E9C-2C78-4619-A949-87E79C3EF736}" type="pres">
      <dgm:prSet presAssocID="{D68D0EAF-63D1-47AA-87EF-07EA03F16BD8}" presName="tx2" presStyleLbl="revTx" presStyleIdx="2" presStyleCnt="4"/>
      <dgm:spPr/>
    </dgm:pt>
    <dgm:pt modelId="{429238C2-4473-48CC-BE45-EDAAA4A526B8}" type="pres">
      <dgm:prSet presAssocID="{D68D0EAF-63D1-47AA-87EF-07EA03F16BD8}" presName="vert2" presStyleCnt="0"/>
      <dgm:spPr/>
    </dgm:pt>
    <dgm:pt modelId="{F571357B-3592-4E57-B25A-22BA86C212E4}" type="pres">
      <dgm:prSet presAssocID="{D68D0EAF-63D1-47AA-87EF-07EA03F16BD8}" presName="thinLine2b" presStyleLbl="callout" presStyleIdx="1" presStyleCnt="3"/>
      <dgm:spPr/>
    </dgm:pt>
    <dgm:pt modelId="{340D8B8C-663F-4757-ADEC-A469FE919579}" type="pres">
      <dgm:prSet presAssocID="{D68D0EAF-63D1-47AA-87EF-07EA03F16BD8}" presName="vertSpace2b" presStyleCnt="0"/>
      <dgm:spPr/>
    </dgm:pt>
    <dgm:pt modelId="{CFF214F8-7A75-4249-B356-3D5E664D2E98}" type="pres">
      <dgm:prSet presAssocID="{8A64CFE1-95A3-44C9-9793-D43949163B29}" presName="horz2" presStyleCnt="0"/>
      <dgm:spPr/>
    </dgm:pt>
    <dgm:pt modelId="{2C792F17-9682-444C-9031-49F3AD667A6D}" type="pres">
      <dgm:prSet presAssocID="{8A64CFE1-95A3-44C9-9793-D43949163B29}" presName="horzSpace2" presStyleCnt="0"/>
      <dgm:spPr/>
    </dgm:pt>
    <dgm:pt modelId="{0E672739-A95A-405D-8B40-638EF1D4CD59}" type="pres">
      <dgm:prSet presAssocID="{8A64CFE1-95A3-44C9-9793-D43949163B29}" presName="tx2" presStyleLbl="revTx" presStyleIdx="3" presStyleCnt="4"/>
      <dgm:spPr/>
    </dgm:pt>
    <dgm:pt modelId="{F9DDEBD0-2F9D-439B-8569-F51292D3DF93}" type="pres">
      <dgm:prSet presAssocID="{8A64CFE1-95A3-44C9-9793-D43949163B29}" presName="vert2" presStyleCnt="0"/>
      <dgm:spPr/>
    </dgm:pt>
    <dgm:pt modelId="{3FA8B205-E350-41A2-BE76-43A59889944E}" type="pres">
      <dgm:prSet presAssocID="{8A64CFE1-95A3-44C9-9793-D43949163B29}" presName="thinLine2b" presStyleLbl="callout" presStyleIdx="2" presStyleCnt="3"/>
      <dgm:spPr/>
    </dgm:pt>
    <dgm:pt modelId="{996F8418-294A-421C-977D-F7EF0A303FDD}" type="pres">
      <dgm:prSet presAssocID="{8A64CFE1-95A3-44C9-9793-D43949163B29}" presName="vertSpace2b" presStyleCnt="0"/>
      <dgm:spPr/>
    </dgm:pt>
  </dgm:ptLst>
  <dgm:cxnLst>
    <dgm:cxn modelId="{DF6F84BA-79D8-4240-A5A8-E5B3A4DE1B65}" srcId="{3F2DC3C0-028A-4CDF-858E-956C36A9828D}" destId="{17AF7E5E-0312-46E1-A60C-7BEBC4394645}" srcOrd="0" destOrd="0" parTransId="{9B2B1D33-B0BC-419D-BE99-13B793274261}" sibTransId="{774A7190-97A4-4C7E-9DDF-03BF2541692F}"/>
    <dgm:cxn modelId="{9DA22A34-EF76-49BF-82E5-C0AB0C17DE15}" type="presOf" srcId="{D68D0EAF-63D1-47AA-87EF-07EA03F16BD8}" destId="{8E775E9C-2C78-4619-A949-87E79C3EF736}" srcOrd="0" destOrd="0" presId="urn:microsoft.com/office/officeart/2008/layout/LinedList"/>
    <dgm:cxn modelId="{C3B1B43D-B344-44BF-B471-7B9841E2EE0C}" srcId="{E88998F6-74E4-4178-ADDA-F73BF953C2E1}" destId="{3F2DC3C0-028A-4CDF-858E-956C36A9828D}" srcOrd="0" destOrd="0" parTransId="{A2C21AAC-2AC8-4198-9E1E-6EAB07AC5CA4}" sibTransId="{8B5716DD-0349-40EC-ACCB-F7F569C21690}"/>
    <dgm:cxn modelId="{A33E41D5-DB5F-4F20-A64D-725B92770AF8}" type="presOf" srcId="{17AF7E5E-0312-46E1-A60C-7BEBC4394645}" destId="{D01AD1C6-6E18-44A4-BFBB-1FE037B28F0C}" srcOrd="0" destOrd="0" presId="urn:microsoft.com/office/officeart/2008/layout/LinedList"/>
    <dgm:cxn modelId="{CC3B1DE3-3CBA-43BD-B118-A889EECD1B00}" srcId="{3F2DC3C0-028A-4CDF-858E-956C36A9828D}" destId="{8A64CFE1-95A3-44C9-9793-D43949163B29}" srcOrd="2" destOrd="0" parTransId="{2B31A96B-CBE7-4956-AFF6-6B3041795498}" sibTransId="{E865BD02-40D8-4BA9-87D3-FC3C9758B863}"/>
    <dgm:cxn modelId="{B899A201-48D1-434B-9A60-0745C159AFD6}" type="presOf" srcId="{8A64CFE1-95A3-44C9-9793-D43949163B29}" destId="{0E672739-A95A-405D-8B40-638EF1D4CD59}" srcOrd="0" destOrd="0" presId="urn:microsoft.com/office/officeart/2008/layout/LinedList"/>
    <dgm:cxn modelId="{D2C08229-BCF5-401C-9A5C-3D9F6ECC7614}" type="presOf" srcId="{3F2DC3C0-028A-4CDF-858E-956C36A9828D}" destId="{4E27162F-79DC-45A4-AE33-8953CED2DDFF}" srcOrd="0" destOrd="0" presId="urn:microsoft.com/office/officeart/2008/layout/LinedList"/>
    <dgm:cxn modelId="{FD0504C1-B5BC-4F27-88EC-0C4C5196CE47}" srcId="{3F2DC3C0-028A-4CDF-858E-956C36A9828D}" destId="{D68D0EAF-63D1-47AA-87EF-07EA03F16BD8}" srcOrd="1" destOrd="0" parTransId="{483997D6-3FA9-4482-9139-A31235F614DD}" sibTransId="{C2BC17C2-3CA6-4E40-9D8E-194B19EDD9B1}"/>
    <dgm:cxn modelId="{B966DFAE-C88B-4931-96C7-F9F7EC9076D8}" type="presOf" srcId="{E88998F6-74E4-4178-ADDA-F73BF953C2E1}" destId="{48DAE203-4618-4C9A-B93D-20AD4D63306D}" srcOrd="0" destOrd="0" presId="urn:microsoft.com/office/officeart/2008/layout/LinedList"/>
    <dgm:cxn modelId="{94B5A0C7-2628-4C81-A615-5E8410B42EE6}" type="presParOf" srcId="{48DAE203-4618-4C9A-B93D-20AD4D63306D}" destId="{A9EB4AF0-91BD-4FEF-80BA-57E3AE543526}" srcOrd="0" destOrd="0" presId="urn:microsoft.com/office/officeart/2008/layout/LinedList"/>
    <dgm:cxn modelId="{CA2C38BB-C20E-4D84-87C8-D8B94E11FEB5}" type="presParOf" srcId="{48DAE203-4618-4C9A-B93D-20AD4D63306D}" destId="{C288F810-ADF6-478F-807C-F605F298C208}" srcOrd="1" destOrd="0" presId="urn:microsoft.com/office/officeart/2008/layout/LinedList"/>
    <dgm:cxn modelId="{A4B0B57E-11A7-4E11-9A59-08E85CC98444}" type="presParOf" srcId="{C288F810-ADF6-478F-807C-F605F298C208}" destId="{4E27162F-79DC-45A4-AE33-8953CED2DDFF}" srcOrd="0" destOrd="0" presId="urn:microsoft.com/office/officeart/2008/layout/LinedList"/>
    <dgm:cxn modelId="{FAE4FAC9-8D70-4416-8C2F-96F8B204969E}" type="presParOf" srcId="{C288F810-ADF6-478F-807C-F605F298C208}" destId="{ACF5215C-5EEA-42DB-837C-0352757F85C4}" srcOrd="1" destOrd="0" presId="urn:microsoft.com/office/officeart/2008/layout/LinedList"/>
    <dgm:cxn modelId="{26F7FFD4-9114-49E3-B10A-ED8EDF9F8A8E}" type="presParOf" srcId="{ACF5215C-5EEA-42DB-837C-0352757F85C4}" destId="{B50128AC-5CB5-4781-8B58-2B2C90D6748F}" srcOrd="0" destOrd="0" presId="urn:microsoft.com/office/officeart/2008/layout/LinedList"/>
    <dgm:cxn modelId="{5081B39A-CBF1-4E20-8304-4BA7A83B7E4A}" type="presParOf" srcId="{ACF5215C-5EEA-42DB-837C-0352757F85C4}" destId="{2AD0C271-E484-430E-8CB3-B3772A43D5E2}" srcOrd="1" destOrd="0" presId="urn:microsoft.com/office/officeart/2008/layout/LinedList"/>
    <dgm:cxn modelId="{8718BEB8-F1CE-4F46-BE09-CF3FA660B43A}" type="presParOf" srcId="{2AD0C271-E484-430E-8CB3-B3772A43D5E2}" destId="{869D645A-D698-483E-A191-83641ECF730A}" srcOrd="0" destOrd="0" presId="urn:microsoft.com/office/officeart/2008/layout/LinedList"/>
    <dgm:cxn modelId="{5296F149-F2CD-4DA9-A80E-EBAC8E1C061C}" type="presParOf" srcId="{2AD0C271-E484-430E-8CB3-B3772A43D5E2}" destId="{D01AD1C6-6E18-44A4-BFBB-1FE037B28F0C}" srcOrd="1" destOrd="0" presId="urn:microsoft.com/office/officeart/2008/layout/LinedList"/>
    <dgm:cxn modelId="{807C7587-7614-4FAE-9786-622D89D9995E}" type="presParOf" srcId="{2AD0C271-E484-430E-8CB3-B3772A43D5E2}" destId="{B11EA7F4-DE19-4BA6-9151-14230DC5D560}" srcOrd="2" destOrd="0" presId="urn:microsoft.com/office/officeart/2008/layout/LinedList"/>
    <dgm:cxn modelId="{688D46E6-114A-4879-A81E-88031BD13778}" type="presParOf" srcId="{ACF5215C-5EEA-42DB-837C-0352757F85C4}" destId="{EB0D6B32-2F04-4C46-B9D8-953BED67CCF6}" srcOrd="2" destOrd="0" presId="urn:microsoft.com/office/officeart/2008/layout/LinedList"/>
    <dgm:cxn modelId="{AF29BFA0-74DB-4668-9132-7DED9684F296}" type="presParOf" srcId="{ACF5215C-5EEA-42DB-837C-0352757F85C4}" destId="{4F02B1CB-BD1A-44A9-A895-E4FA6B286715}" srcOrd="3" destOrd="0" presId="urn:microsoft.com/office/officeart/2008/layout/LinedList"/>
    <dgm:cxn modelId="{599A9D9B-F71C-4F50-B0DA-F058416284E9}" type="presParOf" srcId="{ACF5215C-5EEA-42DB-837C-0352757F85C4}" destId="{FE3187F5-B822-459D-B1E3-987954686C51}" srcOrd="4" destOrd="0" presId="urn:microsoft.com/office/officeart/2008/layout/LinedList"/>
    <dgm:cxn modelId="{C6B921F0-8E45-4725-A141-EDF32766898B}" type="presParOf" srcId="{FE3187F5-B822-459D-B1E3-987954686C51}" destId="{D3052E4D-B0DC-43B9-8FAA-603E9EEAA907}" srcOrd="0" destOrd="0" presId="urn:microsoft.com/office/officeart/2008/layout/LinedList"/>
    <dgm:cxn modelId="{EF5718AD-E4DE-4A14-9930-F8EA78F06982}" type="presParOf" srcId="{FE3187F5-B822-459D-B1E3-987954686C51}" destId="{8E775E9C-2C78-4619-A949-87E79C3EF736}" srcOrd="1" destOrd="0" presId="urn:microsoft.com/office/officeart/2008/layout/LinedList"/>
    <dgm:cxn modelId="{514563D1-530E-4335-B68D-1C8084CEB5F3}" type="presParOf" srcId="{FE3187F5-B822-459D-B1E3-987954686C51}" destId="{429238C2-4473-48CC-BE45-EDAAA4A526B8}" srcOrd="2" destOrd="0" presId="urn:microsoft.com/office/officeart/2008/layout/LinedList"/>
    <dgm:cxn modelId="{0BCD29A5-C28C-40DC-93A0-F96EFC4E875E}" type="presParOf" srcId="{ACF5215C-5EEA-42DB-837C-0352757F85C4}" destId="{F571357B-3592-4E57-B25A-22BA86C212E4}" srcOrd="5" destOrd="0" presId="urn:microsoft.com/office/officeart/2008/layout/LinedList"/>
    <dgm:cxn modelId="{2020772D-55A2-4D65-A224-3069A6320BD5}" type="presParOf" srcId="{ACF5215C-5EEA-42DB-837C-0352757F85C4}" destId="{340D8B8C-663F-4757-ADEC-A469FE919579}" srcOrd="6" destOrd="0" presId="urn:microsoft.com/office/officeart/2008/layout/LinedList"/>
    <dgm:cxn modelId="{C2AE510B-6A89-49D3-AFBE-C8F69CE74CEA}" type="presParOf" srcId="{ACF5215C-5EEA-42DB-837C-0352757F85C4}" destId="{CFF214F8-7A75-4249-B356-3D5E664D2E98}" srcOrd="7" destOrd="0" presId="urn:microsoft.com/office/officeart/2008/layout/LinedList"/>
    <dgm:cxn modelId="{FA68AFB0-78FF-40F9-8920-705DDF41707C}" type="presParOf" srcId="{CFF214F8-7A75-4249-B356-3D5E664D2E98}" destId="{2C792F17-9682-444C-9031-49F3AD667A6D}" srcOrd="0" destOrd="0" presId="urn:microsoft.com/office/officeart/2008/layout/LinedList"/>
    <dgm:cxn modelId="{4B7DDD03-D2B2-41A2-A2BA-6FCEDD5AE2A3}" type="presParOf" srcId="{CFF214F8-7A75-4249-B356-3D5E664D2E98}" destId="{0E672739-A95A-405D-8B40-638EF1D4CD59}" srcOrd="1" destOrd="0" presId="urn:microsoft.com/office/officeart/2008/layout/LinedList"/>
    <dgm:cxn modelId="{E3F4D511-33A8-4B40-8A18-A444CA45C78C}" type="presParOf" srcId="{CFF214F8-7A75-4249-B356-3D5E664D2E98}" destId="{F9DDEBD0-2F9D-439B-8569-F51292D3DF93}" srcOrd="2" destOrd="0" presId="urn:microsoft.com/office/officeart/2008/layout/LinedList"/>
    <dgm:cxn modelId="{71FA1C28-357D-42E5-AC4F-62FB189541E8}" type="presParOf" srcId="{ACF5215C-5EEA-42DB-837C-0352757F85C4}" destId="{3FA8B205-E350-41A2-BE76-43A59889944E}" srcOrd="8" destOrd="0" presId="urn:microsoft.com/office/officeart/2008/layout/LinedList"/>
    <dgm:cxn modelId="{6A4F676F-D559-428B-B822-650112A7F568}" type="presParOf" srcId="{ACF5215C-5EEA-42DB-837C-0352757F85C4}" destId="{996F8418-294A-421C-977D-F7EF0A303FDD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8998F6-74E4-4178-ADDA-F73BF953C2E1}" type="doc">
      <dgm:prSet loTypeId="urn:microsoft.com/office/officeart/2008/layout/LinedLis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3F2DC3C0-028A-4CDF-858E-956C36A9828D}">
      <dgm:prSet phldrT="[Text]"/>
      <dgm:spPr/>
      <dgm:t>
        <a:bodyPr/>
        <a:lstStyle/>
        <a:p>
          <a:r>
            <a:rPr lang="sk-SK" dirty="0"/>
            <a:t>Zámer</a:t>
          </a:r>
          <a:endParaRPr lang="en-US" dirty="0"/>
        </a:p>
      </dgm:t>
    </dgm:pt>
    <dgm:pt modelId="{A2C21AAC-2AC8-4198-9E1E-6EAB07AC5CA4}" type="parTrans" cxnId="{C3B1B43D-B344-44BF-B471-7B9841E2EE0C}">
      <dgm:prSet/>
      <dgm:spPr/>
      <dgm:t>
        <a:bodyPr/>
        <a:lstStyle/>
        <a:p>
          <a:endParaRPr lang="en-US"/>
        </a:p>
      </dgm:t>
    </dgm:pt>
    <dgm:pt modelId="{8B5716DD-0349-40EC-ACCB-F7F569C21690}" type="sibTrans" cxnId="{C3B1B43D-B344-44BF-B471-7B9841E2EE0C}">
      <dgm:prSet/>
      <dgm:spPr/>
      <dgm:t>
        <a:bodyPr/>
        <a:lstStyle/>
        <a:p>
          <a:endParaRPr lang="en-US"/>
        </a:p>
      </dgm:t>
    </dgm:pt>
    <dgm:pt modelId="{17AF7E5E-0312-46E1-A60C-7BEBC4394645}">
      <dgm:prSet phldrT="[Text]"/>
      <dgm:spPr/>
      <dgm:t>
        <a:bodyPr/>
        <a:lstStyle/>
        <a:p>
          <a:r>
            <a:rPr lang="sk-SK" dirty="0"/>
            <a:t>Transparentné mesto</a:t>
          </a:r>
          <a:endParaRPr lang="en-US" dirty="0"/>
        </a:p>
      </dgm:t>
    </dgm:pt>
    <dgm:pt modelId="{9B2B1D33-B0BC-419D-BE99-13B793274261}" type="parTrans" cxnId="{DF6F84BA-79D8-4240-A5A8-E5B3A4DE1B65}">
      <dgm:prSet/>
      <dgm:spPr/>
      <dgm:t>
        <a:bodyPr/>
        <a:lstStyle/>
        <a:p>
          <a:endParaRPr lang="en-US"/>
        </a:p>
      </dgm:t>
    </dgm:pt>
    <dgm:pt modelId="{774A7190-97A4-4C7E-9DDF-03BF2541692F}" type="sibTrans" cxnId="{DF6F84BA-79D8-4240-A5A8-E5B3A4DE1B65}">
      <dgm:prSet/>
      <dgm:spPr/>
      <dgm:t>
        <a:bodyPr/>
        <a:lstStyle/>
        <a:p>
          <a:endParaRPr lang="en-US"/>
        </a:p>
      </dgm:t>
    </dgm:pt>
    <dgm:pt modelId="{D68D0EAF-63D1-47AA-87EF-07EA03F16BD8}">
      <dgm:prSet phldrT="[Text]"/>
      <dgm:spPr/>
      <dgm:t>
        <a:bodyPr/>
        <a:lstStyle/>
        <a:p>
          <a:r>
            <a:rPr lang="sk-SK" dirty="0"/>
            <a:t>Dostupné služby pre občanov</a:t>
          </a:r>
          <a:endParaRPr lang="en-US" dirty="0"/>
        </a:p>
      </dgm:t>
    </dgm:pt>
    <dgm:pt modelId="{483997D6-3FA9-4482-9139-A31235F614DD}" type="parTrans" cxnId="{FD0504C1-B5BC-4F27-88EC-0C4C5196CE47}">
      <dgm:prSet/>
      <dgm:spPr/>
      <dgm:t>
        <a:bodyPr/>
        <a:lstStyle/>
        <a:p>
          <a:endParaRPr lang="en-US"/>
        </a:p>
      </dgm:t>
    </dgm:pt>
    <dgm:pt modelId="{C2BC17C2-3CA6-4E40-9D8E-194B19EDD9B1}" type="sibTrans" cxnId="{FD0504C1-B5BC-4F27-88EC-0C4C5196CE47}">
      <dgm:prSet/>
      <dgm:spPr/>
      <dgm:t>
        <a:bodyPr/>
        <a:lstStyle/>
        <a:p>
          <a:endParaRPr lang="en-US"/>
        </a:p>
      </dgm:t>
    </dgm:pt>
    <dgm:pt modelId="{8A64CFE1-95A3-44C9-9793-D43949163B29}">
      <dgm:prSet phldrT="[Text]"/>
      <dgm:spPr/>
      <dgm:t>
        <a:bodyPr/>
        <a:lstStyle/>
        <a:p>
          <a:r>
            <a:rPr lang="sk-SK" dirty="0"/>
            <a:t>Skvalitnenie práce úradu</a:t>
          </a:r>
          <a:endParaRPr lang="en-US" dirty="0"/>
        </a:p>
      </dgm:t>
    </dgm:pt>
    <dgm:pt modelId="{2B31A96B-CBE7-4956-AFF6-6B3041795498}" type="parTrans" cxnId="{CC3B1DE3-3CBA-43BD-B118-A889EECD1B00}">
      <dgm:prSet/>
      <dgm:spPr/>
      <dgm:t>
        <a:bodyPr/>
        <a:lstStyle/>
        <a:p>
          <a:endParaRPr lang="en-US"/>
        </a:p>
      </dgm:t>
    </dgm:pt>
    <dgm:pt modelId="{E865BD02-40D8-4BA9-87D3-FC3C9758B863}" type="sibTrans" cxnId="{CC3B1DE3-3CBA-43BD-B118-A889EECD1B00}">
      <dgm:prSet/>
      <dgm:spPr/>
      <dgm:t>
        <a:bodyPr/>
        <a:lstStyle/>
        <a:p>
          <a:endParaRPr lang="en-US"/>
        </a:p>
      </dgm:t>
    </dgm:pt>
    <dgm:pt modelId="{48DAE203-4618-4C9A-B93D-20AD4D63306D}" type="pres">
      <dgm:prSet presAssocID="{E88998F6-74E4-4178-ADDA-F73BF953C2E1}" presName="vert0" presStyleCnt="0">
        <dgm:presLayoutVars>
          <dgm:dir/>
          <dgm:animOne val="branch"/>
          <dgm:animLvl val="lvl"/>
        </dgm:presLayoutVars>
      </dgm:prSet>
      <dgm:spPr/>
    </dgm:pt>
    <dgm:pt modelId="{A9EB4AF0-91BD-4FEF-80BA-57E3AE543526}" type="pres">
      <dgm:prSet presAssocID="{3F2DC3C0-028A-4CDF-858E-956C36A9828D}" presName="thickLine" presStyleLbl="alignNode1" presStyleIdx="0" presStyleCnt="1" custLinFactNeighborX="-299"/>
      <dgm:spPr/>
    </dgm:pt>
    <dgm:pt modelId="{C288F810-ADF6-478F-807C-F605F298C208}" type="pres">
      <dgm:prSet presAssocID="{3F2DC3C0-028A-4CDF-858E-956C36A9828D}" presName="horz1" presStyleCnt="0"/>
      <dgm:spPr/>
    </dgm:pt>
    <dgm:pt modelId="{4E27162F-79DC-45A4-AE33-8953CED2DDFF}" type="pres">
      <dgm:prSet presAssocID="{3F2DC3C0-028A-4CDF-858E-956C36A9828D}" presName="tx1" presStyleLbl="revTx" presStyleIdx="0" presStyleCnt="4"/>
      <dgm:spPr/>
    </dgm:pt>
    <dgm:pt modelId="{ACF5215C-5EEA-42DB-837C-0352757F85C4}" type="pres">
      <dgm:prSet presAssocID="{3F2DC3C0-028A-4CDF-858E-956C36A9828D}" presName="vert1" presStyleCnt="0"/>
      <dgm:spPr/>
    </dgm:pt>
    <dgm:pt modelId="{B50128AC-5CB5-4781-8B58-2B2C90D6748F}" type="pres">
      <dgm:prSet presAssocID="{17AF7E5E-0312-46E1-A60C-7BEBC4394645}" presName="vertSpace2a" presStyleCnt="0"/>
      <dgm:spPr/>
    </dgm:pt>
    <dgm:pt modelId="{2AD0C271-E484-430E-8CB3-B3772A43D5E2}" type="pres">
      <dgm:prSet presAssocID="{17AF7E5E-0312-46E1-A60C-7BEBC4394645}" presName="horz2" presStyleCnt="0"/>
      <dgm:spPr/>
    </dgm:pt>
    <dgm:pt modelId="{869D645A-D698-483E-A191-83641ECF730A}" type="pres">
      <dgm:prSet presAssocID="{17AF7E5E-0312-46E1-A60C-7BEBC4394645}" presName="horzSpace2" presStyleCnt="0"/>
      <dgm:spPr/>
    </dgm:pt>
    <dgm:pt modelId="{D01AD1C6-6E18-44A4-BFBB-1FE037B28F0C}" type="pres">
      <dgm:prSet presAssocID="{17AF7E5E-0312-46E1-A60C-7BEBC4394645}" presName="tx2" presStyleLbl="revTx" presStyleIdx="1" presStyleCnt="4"/>
      <dgm:spPr/>
    </dgm:pt>
    <dgm:pt modelId="{B11EA7F4-DE19-4BA6-9151-14230DC5D560}" type="pres">
      <dgm:prSet presAssocID="{17AF7E5E-0312-46E1-A60C-7BEBC4394645}" presName="vert2" presStyleCnt="0"/>
      <dgm:spPr/>
    </dgm:pt>
    <dgm:pt modelId="{EB0D6B32-2F04-4C46-B9D8-953BED67CCF6}" type="pres">
      <dgm:prSet presAssocID="{17AF7E5E-0312-46E1-A60C-7BEBC4394645}" presName="thinLine2b" presStyleLbl="callout" presStyleIdx="0" presStyleCnt="3"/>
      <dgm:spPr/>
    </dgm:pt>
    <dgm:pt modelId="{4F02B1CB-BD1A-44A9-A895-E4FA6B286715}" type="pres">
      <dgm:prSet presAssocID="{17AF7E5E-0312-46E1-A60C-7BEBC4394645}" presName="vertSpace2b" presStyleCnt="0"/>
      <dgm:spPr/>
    </dgm:pt>
    <dgm:pt modelId="{FE3187F5-B822-459D-B1E3-987954686C51}" type="pres">
      <dgm:prSet presAssocID="{D68D0EAF-63D1-47AA-87EF-07EA03F16BD8}" presName="horz2" presStyleCnt="0"/>
      <dgm:spPr/>
    </dgm:pt>
    <dgm:pt modelId="{D3052E4D-B0DC-43B9-8FAA-603E9EEAA907}" type="pres">
      <dgm:prSet presAssocID="{D68D0EAF-63D1-47AA-87EF-07EA03F16BD8}" presName="horzSpace2" presStyleCnt="0"/>
      <dgm:spPr/>
    </dgm:pt>
    <dgm:pt modelId="{8E775E9C-2C78-4619-A949-87E79C3EF736}" type="pres">
      <dgm:prSet presAssocID="{D68D0EAF-63D1-47AA-87EF-07EA03F16BD8}" presName="tx2" presStyleLbl="revTx" presStyleIdx="2" presStyleCnt="4"/>
      <dgm:spPr/>
    </dgm:pt>
    <dgm:pt modelId="{429238C2-4473-48CC-BE45-EDAAA4A526B8}" type="pres">
      <dgm:prSet presAssocID="{D68D0EAF-63D1-47AA-87EF-07EA03F16BD8}" presName="vert2" presStyleCnt="0"/>
      <dgm:spPr/>
    </dgm:pt>
    <dgm:pt modelId="{F571357B-3592-4E57-B25A-22BA86C212E4}" type="pres">
      <dgm:prSet presAssocID="{D68D0EAF-63D1-47AA-87EF-07EA03F16BD8}" presName="thinLine2b" presStyleLbl="callout" presStyleIdx="1" presStyleCnt="3"/>
      <dgm:spPr/>
    </dgm:pt>
    <dgm:pt modelId="{340D8B8C-663F-4757-ADEC-A469FE919579}" type="pres">
      <dgm:prSet presAssocID="{D68D0EAF-63D1-47AA-87EF-07EA03F16BD8}" presName="vertSpace2b" presStyleCnt="0"/>
      <dgm:spPr/>
    </dgm:pt>
    <dgm:pt modelId="{CFF214F8-7A75-4249-B356-3D5E664D2E98}" type="pres">
      <dgm:prSet presAssocID="{8A64CFE1-95A3-44C9-9793-D43949163B29}" presName="horz2" presStyleCnt="0"/>
      <dgm:spPr/>
    </dgm:pt>
    <dgm:pt modelId="{2C792F17-9682-444C-9031-49F3AD667A6D}" type="pres">
      <dgm:prSet presAssocID="{8A64CFE1-95A3-44C9-9793-D43949163B29}" presName="horzSpace2" presStyleCnt="0"/>
      <dgm:spPr/>
    </dgm:pt>
    <dgm:pt modelId="{0E672739-A95A-405D-8B40-638EF1D4CD59}" type="pres">
      <dgm:prSet presAssocID="{8A64CFE1-95A3-44C9-9793-D43949163B29}" presName="tx2" presStyleLbl="revTx" presStyleIdx="3" presStyleCnt="4"/>
      <dgm:spPr/>
    </dgm:pt>
    <dgm:pt modelId="{F9DDEBD0-2F9D-439B-8569-F51292D3DF93}" type="pres">
      <dgm:prSet presAssocID="{8A64CFE1-95A3-44C9-9793-D43949163B29}" presName="vert2" presStyleCnt="0"/>
      <dgm:spPr/>
    </dgm:pt>
    <dgm:pt modelId="{3FA8B205-E350-41A2-BE76-43A59889944E}" type="pres">
      <dgm:prSet presAssocID="{8A64CFE1-95A3-44C9-9793-D43949163B29}" presName="thinLine2b" presStyleLbl="callout" presStyleIdx="2" presStyleCnt="3"/>
      <dgm:spPr/>
    </dgm:pt>
    <dgm:pt modelId="{996F8418-294A-421C-977D-F7EF0A303FDD}" type="pres">
      <dgm:prSet presAssocID="{8A64CFE1-95A3-44C9-9793-D43949163B29}" presName="vertSpace2b" presStyleCnt="0"/>
      <dgm:spPr/>
    </dgm:pt>
  </dgm:ptLst>
  <dgm:cxnLst>
    <dgm:cxn modelId="{DF6F84BA-79D8-4240-A5A8-E5B3A4DE1B65}" srcId="{3F2DC3C0-028A-4CDF-858E-956C36A9828D}" destId="{17AF7E5E-0312-46E1-A60C-7BEBC4394645}" srcOrd="0" destOrd="0" parTransId="{9B2B1D33-B0BC-419D-BE99-13B793274261}" sibTransId="{774A7190-97A4-4C7E-9DDF-03BF2541692F}"/>
    <dgm:cxn modelId="{9DA22A34-EF76-49BF-82E5-C0AB0C17DE15}" type="presOf" srcId="{D68D0EAF-63D1-47AA-87EF-07EA03F16BD8}" destId="{8E775E9C-2C78-4619-A949-87E79C3EF736}" srcOrd="0" destOrd="0" presId="urn:microsoft.com/office/officeart/2008/layout/LinedList"/>
    <dgm:cxn modelId="{C3B1B43D-B344-44BF-B471-7B9841E2EE0C}" srcId="{E88998F6-74E4-4178-ADDA-F73BF953C2E1}" destId="{3F2DC3C0-028A-4CDF-858E-956C36A9828D}" srcOrd="0" destOrd="0" parTransId="{A2C21AAC-2AC8-4198-9E1E-6EAB07AC5CA4}" sibTransId="{8B5716DD-0349-40EC-ACCB-F7F569C21690}"/>
    <dgm:cxn modelId="{A33E41D5-DB5F-4F20-A64D-725B92770AF8}" type="presOf" srcId="{17AF7E5E-0312-46E1-A60C-7BEBC4394645}" destId="{D01AD1C6-6E18-44A4-BFBB-1FE037B28F0C}" srcOrd="0" destOrd="0" presId="urn:microsoft.com/office/officeart/2008/layout/LinedList"/>
    <dgm:cxn modelId="{CC3B1DE3-3CBA-43BD-B118-A889EECD1B00}" srcId="{3F2DC3C0-028A-4CDF-858E-956C36A9828D}" destId="{8A64CFE1-95A3-44C9-9793-D43949163B29}" srcOrd="2" destOrd="0" parTransId="{2B31A96B-CBE7-4956-AFF6-6B3041795498}" sibTransId="{E865BD02-40D8-4BA9-87D3-FC3C9758B863}"/>
    <dgm:cxn modelId="{B899A201-48D1-434B-9A60-0745C159AFD6}" type="presOf" srcId="{8A64CFE1-95A3-44C9-9793-D43949163B29}" destId="{0E672739-A95A-405D-8B40-638EF1D4CD59}" srcOrd="0" destOrd="0" presId="urn:microsoft.com/office/officeart/2008/layout/LinedList"/>
    <dgm:cxn modelId="{D2C08229-BCF5-401C-9A5C-3D9F6ECC7614}" type="presOf" srcId="{3F2DC3C0-028A-4CDF-858E-956C36A9828D}" destId="{4E27162F-79DC-45A4-AE33-8953CED2DDFF}" srcOrd="0" destOrd="0" presId="urn:microsoft.com/office/officeart/2008/layout/LinedList"/>
    <dgm:cxn modelId="{FD0504C1-B5BC-4F27-88EC-0C4C5196CE47}" srcId="{3F2DC3C0-028A-4CDF-858E-956C36A9828D}" destId="{D68D0EAF-63D1-47AA-87EF-07EA03F16BD8}" srcOrd="1" destOrd="0" parTransId="{483997D6-3FA9-4482-9139-A31235F614DD}" sibTransId="{C2BC17C2-3CA6-4E40-9D8E-194B19EDD9B1}"/>
    <dgm:cxn modelId="{B966DFAE-C88B-4931-96C7-F9F7EC9076D8}" type="presOf" srcId="{E88998F6-74E4-4178-ADDA-F73BF953C2E1}" destId="{48DAE203-4618-4C9A-B93D-20AD4D63306D}" srcOrd="0" destOrd="0" presId="urn:microsoft.com/office/officeart/2008/layout/LinedList"/>
    <dgm:cxn modelId="{94B5A0C7-2628-4C81-A615-5E8410B42EE6}" type="presParOf" srcId="{48DAE203-4618-4C9A-B93D-20AD4D63306D}" destId="{A9EB4AF0-91BD-4FEF-80BA-57E3AE543526}" srcOrd="0" destOrd="0" presId="urn:microsoft.com/office/officeart/2008/layout/LinedList"/>
    <dgm:cxn modelId="{CA2C38BB-C20E-4D84-87C8-D8B94E11FEB5}" type="presParOf" srcId="{48DAE203-4618-4C9A-B93D-20AD4D63306D}" destId="{C288F810-ADF6-478F-807C-F605F298C208}" srcOrd="1" destOrd="0" presId="urn:microsoft.com/office/officeart/2008/layout/LinedList"/>
    <dgm:cxn modelId="{A4B0B57E-11A7-4E11-9A59-08E85CC98444}" type="presParOf" srcId="{C288F810-ADF6-478F-807C-F605F298C208}" destId="{4E27162F-79DC-45A4-AE33-8953CED2DDFF}" srcOrd="0" destOrd="0" presId="urn:microsoft.com/office/officeart/2008/layout/LinedList"/>
    <dgm:cxn modelId="{FAE4FAC9-8D70-4416-8C2F-96F8B204969E}" type="presParOf" srcId="{C288F810-ADF6-478F-807C-F605F298C208}" destId="{ACF5215C-5EEA-42DB-837C-0352757F85C4}" srcOrd="1" destOrd="0" presId="urn:microsoft.com/office/officeart/2008/layout/LinedList"/>
    <dgm:cxn modelId="{26F7FFD4-9114-49E3-B10A-ED8EDF9F8A8E}" type="presParOf" srcId="{ACF5215C-5EEA-42DB-837C-0352757F85C4}" destId="{B50128AC-5CB5-4781-8B58-2B2C90D6748F}" srcOrd="0" destOrd="0" presId="urn:microsoft.com/office/officeart/2008/layout/LinedList"/>
    <dgm:cxn modelId="{5081B39A-CBF1-4E20-8304-4BA7A83B7E4A}" type="presParOf" srcId="{ACF5215C-5EEA-42DB-837C-0352757F85C4}" destId="{2AD0C271-E484-430E-8CB3-B3772A43D5E2}" srcOrd="1" destOrd="0" presId="urn:microsoft.com/office/officeart/2008/layout/LinedList"/>
    <dgm:cxn modelId="{8718BEB8-F1CE-4F46-BE09-CF3FA660B43A}" type="presParOf" srcId="{2AD0C271-E484-430E-8CB3-B3772A43D5E2}" destId="{869D645A-D698-483E-A191-83641ECF730A}" srcOrd="0" destOrd="0" presId="urn:microsoft.com/office/officeart/2008/layout/LinedList"/>
    <dgm:cxn modelId="{5296F149-F2CD-4DA9-A80E-EBAC8E1C061C}" type="presParOf" srcId="{2AD0C271-E484-430E-8CB3-B3772A43D5E2}" destId="{D01AD1C6-6E18-44A4-BFBB-1FE037B28F0C}" srcOrd="1" destOrd="0" presId="urn:microsoft.com/office/officeart/2008/layout/LinedList"/>
    <dgm:cxn modelId="{807C7587-7614-4FAE-9786-622D89D9995E}" type="presParOf" srcId="{2AD0C271-E484-430E-8CB3-B3772A43D5E2}" destId="{B11EA7F4-DE19-4BA6-9151-14230DC5D560}" srcOrd="2" destOrd="0" presId="urn:microsoft.com/office/officeart/2008/layout/LinedList"/>
    <dgm:cxn modelId="{688D46E6-114A-4879-A81E-88031BD13778}" type="presParOf" srcId="{ACF5215C-5EEA-42DB-837C-0352757F85C4}" destId="{EB0D6B32-2F04-4C46-B9D8-953BED67CCF6}" srcOrd="2" destOrd="0" presId="urn:microsoft.com/office/officeart/2008/layout/LinedList"/>
    <dgm:cxn modelId="{AF29BFA0-74DB-4668-9132-7DED9684F296}" type="presParOf" srcId="{ACF5215C-5EEA-42DB-837C-0352757F85C4}" destId="{4F02B1CB-BD1A-44A9-A895-E4FA6B286715}" srcOrd="3" destOrd="0" presId="urn:microsoft.com/office/officeart/2008/layout/LinedList"/>
    <dgm:cxn modelId="{599A9D9B-F71C-4F50-B0DA-F058416284E9}" type="presParOf" srcId="{ACF5215C-5EEA-42DB-837C-0352757F85C4}" destId="{FE3187F5-B822-459D-B1E3-987954686C51}" srcOrd="4" destOrd="0" presId="urn:microsoft.com/office/officeart/2008/layout/LinedList"/>
    <dgm:cxn modelId="{C6B921F0-8E45-4725-A141-EDF32766898B}" type="presParOf" srcId="{FE3187F5-B822-459D-B1E3-987954686C51}" destId="{D3052E4D-B0DC-43B9-8FAA-603E9EEAA907}" srcOrd="0" destOrd="0" presId="urn:microsoft.com/office/officeart/2008/layout/LinedList"/>
    <dgm:cxn modelId="{EF5718AD-E4DE-4A14-9930-F8EA78F06982}" type="presParOf" srcId="{FE3187F5-B822-459D-B1E3-987954686C51}" destId="{8E775E9C-2C78-4619-A949-87E79C3EF736}" srcOrd="1" destOrd="0" presId="urn:microsoft.com/office/officeart/2008/layout/LinedList"/>
    <dgm:cxn modelId="{514563D1-530E-4335-B68D-1C8084CEB5F3}" type="presParOf" srcId="{FE3187F5-B822-459D-B1E3-987954686C51}" destId="{429238C2-4473-48CC-BE45-EDAAA4A526B8}" srcOrd="2" destOrd="0" presId="urn:microsoft.com/office/officeart/2008/layout/LinedList"/>
    <dgm:cxn modelId="{0BCD29A5-C28C-40DC-93A0-F96EFC4E875E}" type="presParOf" srcId="{ACF5215C-5EEA-42DB-837C-0352757F85C4}" destId="{F571357B-3592-4E57-B25A-22BA86C212E4}" srcOrd="5" destOrd="0" presId="urn:microsoft.com/office/officeart/2008/layout/LinedList"/>
    <dgm:cxn modelId="{2020772D-55A2-4D65-A224-3069A6320BD5}" type="presParOf" srcId="{ACF5215C-5EEA-42DB-837C-0352757F85C4}" destId="{340D8B8C-663F-4757-ADEC-A469FE919579}" srcOrd="6" destOrd="0" presId="urn:microsoft.com/office/officeart/2008/layout/LinedList"/>
    <dgm:cxn modelId="{C2AE510B-6A89-49D3-AFBE-C8F69CE74CEA}" type="presParOf" srcId="{ACF5215C-5EEA-42DB-837C-0352757F85C4}" destId="{CFF214F8-7A75-4249-B356-3D5E664D2E98}" srcOrd="7" destOrd="0" presId="urn:microsoft.com/office/officeart/2008/layout/LinedList"/>
    <dgm:cxn modelId="{FA68AFB0-78FF-40F9-8920-705DDF41707C}" type="presParOf" srcId="{CFF214F8-7A75-4249-B356-3D5E664D2E98}" destId="{2C792F17-9682-444C-9031-49F3AD667A6D}" srcOrd="0" destOrd="0" presId="urn:microsoft.com/office/officeart/2008/layout/LinedList"/>
    <dgm:cxn modelId="{4B7DDD03-D2B2-41A2-A2BA-6FCEDD5AE2A3}" type="presParOf" srcId="{CFF214F8-7A75-4249-B356-3D5E664D2E98}" destId="{0E672739-A95A-405D-8B40-638EF1D4CD59}" srcOrd="1" destOrd="0" presId="urn:microsoft.com/office/officeart/2008/layout/LinedList"/>
    <dgm:cxn modelId="{E3F4D511-33A8-4B40-8A18-A444CA45C78C}" type="presParOf" srcId="{CFF214F8-7A75-4249-B356-3D5E664D2E98}" destId="{F9DDEBD0-2F9D-439B-8569-F51292D3DF93}" srcOrd="2" destOrd="0" presId="urn:microsoft.com/office/officeart/2008/layout/LinedList"/>
    <dgm:cxn modelId="{71FA1C28-357D-42E5-AC4F-62FB189541E8}" type="presParOf" srcId="{ACF5215C-5EEA-42DB-837C-0352757F85C4}" destId="{3FA8B205-E350-41A2-BE76-43A59889944E}" srcOrd="8" destOrd="0" presId="urn:microsoft.com/office/officeart/2008/layout/LinedList"/>
    <dgm:cxn modelId="{6A4F676F-D559-428B-B822-650112A7F568}" type="presParOf" srcId="{ACF5215C-5EEA-42DB-837C-0352757F85C4}" destId="{996F8418-294A-421C-977D-F7EF0A303FDD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71221-BE71-4656-BFB4-E3437ECD7441}">
      <dsp:nvSpPr>
        <dsp:cNvPr id="0" name=""/>
        <dsp:cNvSpPr/>
      </dsp:nvSpPr>
      <dsp:spPr>
        <a:xfrm>
          <a:off x="1604532" y="3417427"/>
          <a:ext cx="1890134" cy="162246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6436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lt1"/>
            </a:buClr>
            <a:buSzPct val="25000"/>
            <a:buFont typeface="Arial"/>
            <a:buNone/>
          </a:pPr>
          <a:r>
            <a:rPr lang="cs-CZ" sz="1600" b="0" i="0" u="none" strike="noStrike" kern="1200" cap="none" baseline="0" dirty="0" err="1">
              <a:sym typeface="Arial"/>
              <a:rtl val="0"/>
            </a:rPr>
            <a:t>Operačné</a:t>
          </a:r>
          <a:r>
            <a:rPr lang="cs-CZ" sz="1600" b="0" i="0" u="none" strike="noStrike" kern="1200" cap="none" dirty="0">
              <a:sym typeface="Arial"/>
              <a:rtl val="0"/>
            </a:rPr>
            <a:t> </a:t>
          </a:r>
          <a:br>
            <a:rPr lang="cs-CZ" sz="1600" b="0" i="0" u="none" strike="noStrike" kern="1200" cap="none" dirty="0">
              <a:sym typeface="Arial"/>
              <a:rtl val="0"/>
            </a:rPr>
          </a:br>
          <a:r>
            <a:rPr lang="cs-CZ" sz="1600" b="0" i="0" u="none" strike="noStrike" kern="1200" cap="none" dirty="0">
              <a:sym typeface="Arial"/>
              <a:rtl val="0"/>
            </a:rPr>
            <a:t>a </a:t>
          </a:r>
          <a:r>
            <a:rPr lang="cs-CZ" sz="1600" b="0" i="0" u="none" strike="noStrike" kern="1200" cap="none" dirty="0" err="1">
              <a:sym typeface="Arial"/>
              <a:rtl val="0"/>
            </a:rPr>
            <a:t>krízové</a:t>
          </a:r>
          <a:r>
            <a:rPr lang="cs-CZ" sz="1600" b="0" i="0" u="none" strike="noStrike" kern="1200" cap="none" dirty="0">
              <a:sym typeface="Arial"/>
              <a:rtl val="0"/>
            </a:rPr>
            <a:t> </a:t>
          </a:r>
          <a:r>
            <a:rPr lang="cs-CZ" sz="1600" b="0" i="0" u="none" strike="noStrike" kern="1200" cap="none" dirty="0" err="1">
              <a:sym typeface="Arial"/>
              <a:rtl val="0"/>
            </a:rPr>
            <a:t>riadenie</a:t>
          </a:r>
          <a:r>
            <a:rPr lang="cs-CZ" sz="1600" b="0" i="0" u="none" strike="noStrike" kern="1200" cap="none" dirty="0">
              <a:sym typeface="Arial"/>
              <a:rtl val="0"/>
            </a:rPr>
            <a:t> </a:t>
          </a:r>
          <a:r>
            <a:rPr lang="cs-CZ" sz="1600" b="0" i="0" u="none" strike="noStrike" kern="1200" cap="none" dirty="0" err="1">
              <a:sym typeface="Arial"/>
              <a:rtl val="0"/>
            </a:rPr>
            <a:t>zložiek</a:t>
          </a:r>
          <a:r>
            <a:rPr lang="cs-CZ" sz="1600" b="0" i="0" u="none" strike="noStrike" kern="1200" cap="none" dirty="0">
              <a:sym typeface="Arial"/>
              <a:rtl val="0"/>
            </a:rPr>
            <a:t> IZS</a:t>
          </a:r>
          <a:endParaRPr lang="en-US" sz="1600" kern="1200" dirty="0"/>
        </a:p>
      </dsp:txBody>
      <dsp:txXfrm>
        <a:off x="1897248" y="3668690"/>
        <a:ext cx="1304702" cy="1119936"/>
      </dsp:txXfrm>
    </dsp:sp>
    <dsp:sp modelId="{8AD6B3BC-EF13-4457-934C-26A0603C3358}">
      <dsp:nvSpPr>
        <dsp:cNvPr id="0" name=""/>
        <dsp:cNvSpPr/>
      </dsp:nvSpPr>
      <dsp:spPr>
        <a:xfrm>
          <a:off x="1663651" y="4134378"/>
          <a:ext cx="220654" cy="19027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6621BB-680A-43BA-B4A0-67E7FA82D3E9}">
      <dsp:nvSpPr>
        <dsp:cNvPr id="0" name=""/>
        <dsp:cNvSpPr/>
      </dsp:nvSpPr>
      <dsp:spPr>
        <a:xfrm>
          <a:off x="0" y="2535486"/>
          <a:ext cx="1890134" cy="1622462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/>
          <a:srcRect/>
          <a:stretch>
            <a:fillRect l="-12000" r="-56000"/>
          </a:stretch>
        </a:blipFill>
        <a:ln w="25400" cap="flat" cmpd="sng" algn="ctr">
          <a:solidFill>
            <a:srgbClr val="66436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6F74C-2601-4E6D-A2E2-E520BBE0FB19}">
      <dsp:nvSpPr>
        <dsp:cNvPr id="0" name=""/>
        <dsp:cNvSpPr/>
      </dsp:nvSpPr>
      <dsp:spPr>
        <a:xfrm>
          <a:off x="1279795" y="3932963"/>
          <a:ext cx="220654" cy="19027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EE5C3-CE79-4348-BEA4-3696F1057535}">
      <dsp:nvSpPr>
        <dsp:cNvPr id="0" name=""/>
        <dsp:cNvSpPr/>
      </dsp:nvSpPr>
      <dsp:spPr>
        <a:xfrm>
          <a:off x="3207399" y="2523058"/>
          <a:ext cx="1890134" cy="162246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66436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lt1"/>
            </a:buClr>
            <a:buSzPct val="25000"/>
            <a:buFont typeface="Arial"/>
            <a:buNone/>
          </a:pPr>
          <a:endParaRPr lang="en-US" sz="1600" kern="1200" dirty="0">
            <a:blipFill>
              <a:blip xmlns:r="http://schemas.openxmlformats.org/officeDocument/2006/relationships" r:embed="rId3"/>
              <a:stretch>
                <a:fillRect/>
              </a:stretch>
            </a:blipFill>
          </a:endParaRPr>
        </a:p>
      </dsp:txBody>
      <dsp:txXfrm>
        <a:off x="3500115" y="2774321"/>
        <a:ext cx="1304702" cy="1119936"/>
      </dsp:txXfrm>
    </dsp:sp>
    <dsp:sp modelId="{290DD9A2-EBCC-482F-978F-F4296AB33E3D}">
      <dsp:nvSpPr>
        <dsp:cNvPr id="0" name=""/>
        <dsp:cNvSpPr/>
      </dsp:nvSpPr>
      <dsp:spPr>
        <a:xfrm>
          <a:off x="4502182" y="3918821"/>
          <a:ext cx="220654" cy="19027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1F34CC-876D-4EF7-96C4-BC8BAEB463BF}">
      <dsp:nvSpPr>
        <dsp:cNvPr id="0" name=""/>
        <dsp:cNvSpPr/>
      </dsp:nvSpPr>
      <dsp:spPr>
        <a:xfrm>
          <a:off x="4785024" y="1643127"/>
          <a:ext cx="1890134" cy="16224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50000"/>
              <a:hueOff val="-104717"/>
              <a:satOff val="-3169"/>
              <a:lumOff val="20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1D3ED-1703-4CCC-BFDF-F6BA7FBE5033}">
      <dsp:nvSpPr>
        <dsp:cNvPr id="0" name=""/>
        <dsp:cNvSpPr/>
      </dsp:nvSpPr>
      <dsp:spPr>
        <a:xfrm>
          <a:off x="140755" y="1077748"/>
          <a:ext cx="1669096" cy="132646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4"/>
          <a:stretch>
            <a:fillRect l="-12000" r="-56000"/>
          </a:stretch>
        </a:blipFill>
        <a:ln w="25400" cap="flat" cmpd="sng" algn="ctr">
          <a:solidFill>
            <a:srgbClr val="66436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7E3095-0853-4E37-BCB0-FBCF4083899D}">
      <dsp:nvSpPr>
        <dsp:cNvPr id="0" name=""/>
        <dsp:cNvSpPr/>
      </dsp:nvSpPr>
      <dsp:spPr>
        <a:xfrm>
          <a:off x="1604532" y="1648832"/>
          <a:ext cx="1890134" cy="162246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50000"/>
            <a:hueOff val="-209434"/>
            <a:satOff val="-6337"/>
            <a:lumOff val="41612"/>
            <a:alphaOff val="0"/>
          </a:schemeClr>
        </a:solidFill>
        <a:ln w="25400" cap="flat" cmpd="sng" algn="ctr">
          <a:solidFill>
            <a:srgbClr val="66436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lt1"/>
            </a:buClr>
            <a:buSzPct val="25000"/>
            <a:buFont typeface="Arial"/>
            <a:buNone/>
          </a:pPr>
          <a:r>
            <a:rPr lang="cs-CZ" sz="1600" kern="1200" dirty="0">
              <a:rtl val="0"/>
            </a:rPr>
            <a:t>GIS a </a:t>
          </a:r>
          <a:r>
            <a:rPr lang="cs-CZ" sz="1600" kern="1200" dirty="0" err="1">
              <a:rtl val="0"/>
            </a:rPr>
            <a:t>agendové</a:t>
          </a:r>
          <a:r>
            <a:rPr lang="cs-CZ" sz="1600" kern="1200" dirty="0">
              <a:rtl val="0"/>
            </a:rPr>
            <a:t> IS </a:t>
          </a:r>
          <a:r>
            <a:rPr lang="cs-CZ" sz="1600" kern="1200" dirty="0" err="1">
              <a:rtl val="0"/>
            </a:rPr>
            <a:t>verejnej</a:t>
          </a:r>
          <a:r>
            <a:rPr lang="cs-CZ" sz="1600" kern="1200" dirty="0">
              <a:rtl val="0"/>
            </a:rPr>
            <a:t> správy, </a:t>
          </a:r>
          <a:r>
            <a:rPr lang="cs-CZ" sz="1600" kern="1200" dirty="0" err="1">
              <a:rtl val="0"/>
            </a:rPr>
            <a:t>eGovernment</a:t>
          </a:r>
          <a:endParaRPr lang="en-US" sz="1600" kern="1200" dirty="0"/>
        </a:p>
      </dsp:txBody>
      <dsp:txXfrm>
        <a:off x="1897248" y="1900095"/>
        <a:ext cx="1304702" cy="1119936"/>
      </dsp:txXfrm>
    </dsp:sp>
    <dsp:sp modelId="{E31DB475-FCA3-4A8D-9847-A3973EBFC5E6}">
      <dsp:nvSpPr>
        <dsp:cNvPr id="0" name=""/>
        <dsp:cNvSpPr/>
      </dsp:nvSpPr>
      <dsp:spPr>
        <a:xfrm>
          <a:off x="2890989" y="1682258"/>
          <a:ext cx="220654" cy="19027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E3320-6ACE-4A97-9899-7505BC4CEA5C}">
      <dsp:nvSpPr>
        <dsp:cNvPr id="0" name=""/>
        <dsp:cNvSpPr/>
      </dsp:nvSpPr>
      <dsp:spPr>
        <a:xfrm>
          <a:off x="3207399" y="754463"/>
          <a:ext cx="1890134" cy="1622462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5"/>
          <a:srcRect/>
          <a:stretch>
            <a:fillRect l="-15000" r="-13000"/>
          </a:stretch>
        </a:blipFill>
        <a:ln w="25400" cap="flat" cmpd="sng" algn="ctr">
          <a:solidFill>
            <a:srgbClr val="66436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72BFD-4712-41DE-AEB9-43116A2AC4BE}">
      <dsp:nvSpPr>
        <dsp:cNvPr id="0" name=""/>
        <dsp:cNvSpPr/>
      </dsp:nvSpPr>
      <dsp:spPr>
        <a:xfrm>
          <a:off x="3250697" y="1473558"/>
          <a:ext cx="220654" cy="19027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E4DF42-A13B-4ED8-81B6-AF4745327848}">
      <dsp:nvSpPr>
        <dsp:cNvPr id="0" name=""/>
        <dsp:cNvSpPr/>
      </dsp:nvSpPr>
      <dsp:spPr>
        <a:xfrm>
          <a:off x="4748327" y="1632404"/>
          <a:ext cx="1954455" cy="162246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shade val="50000"/>
            <a:hueOff val="-104717"/>
            <a:satOff val="-3169"/>
            <a:lumOff val="20806"/>
            <a:alphaOff val="0"/>
          </a:schemeClr>
        </a:solidFill>
        <a:ln w="25400" cap="flat" cmpd="sng" algn="ctr">
          <a:solidFill>
            <a:srgbClr val="66436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baseline="0">
              <a:solidFill>
                <a:schemeClr val="lt1"/>
              </a:solidFill>
            </a:rPr>
            <a:t>Lokalizačné,</a:t>
          </a:r>
          <a:r>
            <a:rPr lang="cs-CZ" sz="1600" kern="1200">
              <a:solidFill>
                <a:schemeClr val="lt1"/>
              </a:solidFill>
            </a:rPr>
            <a:t> navigačné a AVL systémy</a:t>
          </a:r>
          <a:endParaRPr lang="cs-CZ" sz="1600" b="0" i="0" u="none" strike="noStrike" kern="1200" cap="none" baseline="0" dirty="0">
            <a:solidFill>
              <a:schemeClr val="lt1"/>
            </a:solidFill>
            <a:sym typeface="Arial"/>
            <a:rtl val="0"/>
          </a:endParaRPr>
        </a:p>
      </dsp:txBody>
      <dsp:txXfrm>
        <a:off x="5046403" y="1879848"/>
        <a:ext cx="1358303" cy="1127574"/>
      </dsp:txXfrm>
    </dsp:sp>
    <dsp:sp modelId="{A6072D61-8A2E-43CF-8343-F5A271C76499}">
      <dsp:nvSpPr>
        <dsp:cNvPr id="0" name=""/>
        <dsp:cNvSpPr/>
      </dsp:nvSpPr>
      <dsp:spPr>
        <a:xfrm>
          <a:off x="6443941" y="2362355"/>
          <a:ext cx="220654" cy="19027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C60A2E-CF6F-496B-A9E1-91288CDFFE29}">
      <dsp:nvSpPr>
        <dsp:cNvPr id="0" name=""/>
        <dsp:cNvSpPr/>
      </dsp:nvSpPr>
      <dsp:spPr>
        <a:xfrm>
          <a:off x="6436447" y="2538057"/>
          <a:ext cx="1890134" cy="162246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/>
          <a:srcRect/>
          <a:stretch>
            <a:fillRect l="-31000" r="-31000"/>
          </a:stretch>
        </a:blipFill>
        <a:ln w="25400" cap="flat" cmpd="sng" algn="ctr">
          <a:solidFill>
            <a:srgbClr val="66436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080164-E9FD-4267-B112-31436AEA1444}">
      <dsp:nvSpPr>
        <dsp:cNvPr id="0" name=""/>
        <dsp:cNvSpPr/>
      </dsp:nvSpPr>
      <dsp:spPr>
        <a:xfrm>
          <a:off x="6817805" y="2566770"/>
          <a:ext cx="220654" cy="190272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F0C35A-FCD4-481C-9428-CBED8A3360EB}">
      <dsp:nvSpPr>
        <dsp:cNvPr id="0" name=""/>
        <dsp:cNvSpPr/>
      </dsp:nvSpPr>
      <dsp:spPr>
        <a:xfrm>
          <a:off x="0" y="530022"/>
          <a:ext cx="6899024" cy="706697"/>
        </a:xfrm>
        <a:prstGeom prst="notched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72BDF-6BE2-4E08-A743-6B2CB4142247}">
      <dsp:nvSpPr>
        <dsp:cNvPr id="0" name=""/>
        <dsp:cNvSpPr/>
      </dsp:nvSpPr>
      <dsp:spPr>
        <a:xfrm>
          <a:off x="3031" y="0"/>
          <a:ext cx="2000986" cy="706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200" b="1" kern="1200" dirty="0">
              <a:effectLst/>
            </a:rPr>
            <a:t>GISPLAN</a:t>
          </a:r>
          <a:endParaRPr lang="en-US" sz="2200" b="1" kern="1200" dirty="0">
            <a:effectLst/>
          </a:endParaRPr>
        </a:p>
      </dsp:txBody>
      <dsp:txXfrm>
        <a:off x="3031" y="0"/>
        <a:ext cx="2000986" cy="706697"/>
      </dsp:txXfrm>
    </dsp:sp>
    <dsp:sp modelId="{756BD84C-389E-464E-900E-834FE40FE360}">
      <dsp:nvSpPr>
        <dsp:cNvPr id="0" name=""/>
        <dsp:cNvSpPr/>
      </dsp:nvSpPr>
      <dsp:spPr>
        <a:xfrm>
          <a:off x="915187" y="795034"/>
          <a:ext cx="176674" cy="17667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CB2E5-1DB3-4F05-8524-B7B1C8D39107}">
      <dsp:nvSpPr>
        <dsp:cNvPr id="0" name=""/>
        <dsp:cNvSpPr/>
      </dsp:nvSpPr>
      <dsp:spPr>
        <a:xfrm>
          <a:off x="2163216" y="105107"/>
          <a:ext cx="2000986" cy="706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200" b="1" kern="1200" dirty="0">
              <a:effectLst/>
            </a:rPr>
            <a:t>GP - Agendy</a:t>
          </a:r>
          <a:endParaRPr lang="en-US" sz="2200" b="1" kern="1200" dirty="0">
            <a:effectLst/>
          </a:endParaRPr>
        </a:p>
      </dsp:txBody>
      <dsp:txXfrm>
        <a:off x="2163216" y="105107"/>
        <a:ext cx="2000986" cy="706697"/>
      </dsp:txXfrm>
    </dsp:sp>
    <dsp:sp modelId="{DF79C3C0-8327-4954-A63B-A1DF7E31905D}">
      <dsp:nvSpPr>
        <dsp:cNvPr id="0" name=""/>
        <dsp:cNvSpPr/>
      </dsp:nvSpPr>
      <dsp:spPr>
        <a:xfrm>
          <a:off x="3016223" y="795034"/>
          <a:ext cx="176674" cy="176674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81C43-D2B1-4484-9EA7-2C7194100977}">
      <dsp:nvSpPr>
        <dsp:cNvPr id="0" name=""/>
        <dsp:cNvSpPr/>
      </dsp:nvSpPr>
      <dsp:spPr>
        <a:xfrm>
          <a:off x="4205103" y="0"/>
          <a:ext cx="2000986" cy="706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b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200" b="1" kern="1200" dirty="0">
              <a:effectLst/>
            </a:rPr>
            <a:t>Analýzy</a:t>
          </a:r>
          <a:endParaRPr lang="en-US" sz="2200" b="1" kern="1200" dirty="0">
            <a:effectLst/>
          </a:endParaRPr>
        </a:p>
      </dsp:txBody>
      <dsp:txXfrm>
        <a:off x="4205103" y="0"/>
        <a:ext cx="2000986" cy="706697"/>
      </dsp:txXfrm>
    </dsp:sp>
    <dsp:sp modelId="{878EE197-7FE6-4DFB-A022-A09EBA8F076E}">
      <dsp:nvSpPr>
        <dsp:cNvPr id="0" name=""/>
        <dsp:cNvSpPr/>
      </dsp:nvSpPr>
      <dsp:spPr>
        <a:xfrm>
          <a:off x="5117259" y="795034"/>
          <a:ext cx="176674" cy="176674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B4AF0-91BD-4FEF-80BA-57E3AE543526}">
      <dsp:nvSpPr>
        <dsp:cNvPr id="0" name=""/>
        <dsp:cNvSpPr/>
      </dsp:nvSpPr>
      <dsp:spPr>
        <a:xfrm>
          <a:off x="0" y="0"/>
          <a:ext cx="444730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7162F-79DC-45A4-AE33-8953CED2DDFF}">
      <dsp:nvSpPr>
        <dsp:cNvPr id="0" name=""/>
        <dsp:cNvSpPr/>
      </dsp:nvSpPr>
      <dsp:spPr>
        <a:xfrm>
          <a:off x="0" y="0"/>
          <a:ext cx="889461" cy="3754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800" kern="1200" dirty="0"/>
            <a:t>Okruhy</a:t>
          </a:r>
          <a:endParaRPr lang="en-US" sz="1800" kern="1200" dirty="0"/>
        </a:p>
      </dsp:txBody>
      <dsp:txXfrm>
        <a:off x="0" y="0"/>
        <a:ext cx="889461" cy="3754581"/>
      </dsp:txXfrm>
    </dsp:sp>
    <dsp:sp modelId="{D01AD1C6-6E18-44A4-BFBB-1FE037B28F0C}">
      <dsp:nvSpPr>
        <dsp:cNvPr id="0" name=""/>
        <dsp:cNvSpPr/>
      </dsp:nvSpPr>
      <dsp:spPr>
        <a:xfrm>
          <a:off x="956171" y="58665"/>
          <a:ext cx="3491136" cy="1173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000" kern="1200" dirty="0"/>
            <a:t>Územný plán</a:t>
          </a:r>
          <a:endParaRPr lang="en-US" sz="3000" kern="1200" dirty="0"/>
        </a:p>
      </dsp:txBody>
      <dsp:txXfrm>
        <a:off x="956171" y="58665"/>
        <a:ext cx="3491136" cy="1173306"/>
      </dsp:txXfrm>
    </dsp:sp>
    <dsp:sp modelId="{EB0D6B32-2F04-4C46-B9D8-953BED67CCF6}">
      <dsp:nvSpPr>
        <dsp:cNvPr id="0" name=""/>
        <dsp:cNvSpPr/>
      </dsp:nvSpPr>
      <dsp:spPr>
        <a:xfrm>
          <a:off x="889461" y="1231971"/>
          <a:ext cx="355784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75E9C-2C78-4619-A949-87E79C3EF736}">
      <dsp:nvSpPr>
        <dsp:cNvPr id="0" name=""/>
        <dsp:cNvSpPr/>
      </dsp:nvSpPr>
      <dsp:spPr>
        <a:xfrm>
          <a:off x="956171" y="1290637"/>
          <a:ext cx="3491136" cy="1173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000" kern="1200" dirty="0" err="1"/>
            <a:t>Pasporty</a:t>
          </a:r>
          <a:r>
            <a:rPr lang="sk-SK" sz="3000" kern="1200" dirty="0"/>
            <a:t> </a:t>
          </a:r>
          <a:r>
            <a:rPr lang="sk-SK" sz="3000" kern="1200" dirty="0">
              <a:latin typeface="Arial" panose="020B0604020202020204" pitchFamily="34" charset="0"/>
              <a:cs typeface="Arial" panose="020B0604020202020204" pitchFamily="34" charset="0"/>
            </a:rPr>
            <a:t>&amp;</a:t>
          </a:r>
          <a:r>
            <a:rPr lang="sk-SK" sz="3000" kern="1200" dirty="0"/>
            <a:t> agendové aplikácie</a:t>
          </a:r>
          <a:endParaRPr lang="en-US" sz="3000" kern="1200" dirty="0"/>
        </a:p>
      </dsp:txBody>
      <dsp:txXfrm>
        <a:off x="956171" y="1290637"/>
        <a:ext cx="3491136" cy="1173306"/>
      </dsp:txXfrm>
    </dsp:sp>
    <dsp:sp modelId="{F571357B-3592-4E57-B25A-22BA86C212E4}">
      <dsp:nvSpPr>
        <dsp:cNvPr id="0" name=""/>
        <dsp:cNvSpPr/>
      </dsp:nvSpPr>
      <dsp:spPr>
        <a:xfrm>
          <a:off x="889461" y="2463943"/>
          <a:ext cx="355784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72739-A95A-405D-8B40-638EF1D4CD59}">
      <dsp:nvSpPr>
        <dsp:cNvPr id="0" name=""/>
        <dsp:cNvSpPr/>
      </dsp:nvSpPr>
      <dsp:spPr>
        <a:xfrm>
          <a:off x="956171" y="2522609"/>
          <a:ext cx="3491136" cy="1173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000" kern="1200" dirty="0"/>
            <a:t>Verejnosť</a:t>
          </a:r>
          <a:endParaRPr lang="en-US" sz="3000" kern="1200" dirty="0"/>
        </a:p>
      </dsp:txBody>
      <dsp:txXfrm>
        <a:off x="956171" y="2522609"/>
        <a:ext cx="3491136" cy="1173306"/>
      </dsp:txXfrm>
    </dsp:sp>
    <dsp:sp modelId="{3FA8B205-E350-41A2-BE76-43A59889944E}">
      <dsp:nvSpPr>
        <dsp:cNvPr id="0" name=""/>
        <dsp:cNvSpPr/>
      </dsp:nvSpPr>
      <dsp:spPr>
        <a:xfrm>
          <a:off x="889461" y="3695915"/>
          <a:ext cx="355784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B4AF0-91BD-4FEF-80BA-57E3AE543526}">
      <dsp:nvSpPr>
        <dsp:cNvPr id="0" name=""/>
        <dsp:cNvSpPr/>
      </dsp:nvSpPr>
      <dsp:spPr>
        <a:xfrm>
          <a:off x="0" y="0"/>
          <a:ext cx="462741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7162F-79DC-45A4-AE33-8953CED2DDFF}">
      <dsp:nvSpPr>
        <dsp:cNvPr id="0" name=""/>
        <dsp:cNvSpPr/>
      </dsp:nvSpPr>
      <dsp:spPr>
        <a:xfrm>
          <a:off x="0" y="0"/>
          <a:ext cx="925483" cy="3659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000" kern="1200" dirty="0"/>
            <a:t>Zámer</a:t>
          </a:r>
          <a:endParaRPr lang="en-US" sz="2000" kern="1200" dirty="0"/>
        </a:p>
      </dsp:txBody>
      <dsp:txXfrm>
        <a:off x="0" y="0"/>
        <a:ext cx="925483" cy="3659909"/>
      </dsp:txXfrm>
    </dsp:sp>
    <dsp:sp modelId="{D01AD1C6-6E18-44A4-BFBB-1FE037B28F0C}">
      <dsp:nvSpPr>
        <dsp:cNvPr id="0" name=""/>
        <dsp:cNvSpPr/>
      </dsp:nvSpPr>
      <dsp:spPr>
        <a:xfrm>
          <a:off x="994894" y="57186"/>
          <a:ext cx="3632523" cy="1143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300" kern="1200" dirty="0"/>
            <a:t>Transparentné mesto</a:t>
          </a:r>
          <a:endParaRPr lang="en-US" sz="3300" kern="1200" dirty="0"/>
        </a:p>
      </dsp:txBody>
      <dsp:txXfrm>
        <a:off x="994894" y="57186"/>
        <a:ext cx="3632523" cy="1143721"/>
      </dsp:txXfrm>
    </dsp:sp>
    <dsp:sp modelId="{EB0D6B32-2F04-4C46-B9D8-953BED67CCF6}">
      <dsp:nvSpPr>
        <dsp:cNvPr id="0" name=""/>
        <dsp:cNvSpPr/>
      </dsp:nvSpPr>
      <dsp:spPr>
        <a:xfrm>
          <a:off x="925483" y="1200907"/>
          <a:ext cx="370193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75E9C-2C78-4619-A949-87E79C3EF736}">
      <dsp:nvSpPr>
        <dsp:cNvPr id="0" name=""/>
        <dsp:cNvSpPr/>
      </dsp:nvSpPr>
      <dsp:spPr>
        <a:xfrm>
          <a:off x="994894" y="1258093"/>
          <a:ext cx="3632523" cy="1143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300" kern="1200" dirty="0"/>
            <a:t>Dostupné služby pre občanov</a:t>
          </a:r>
          <a:endParaRPr lang="en-US" sz="3300" kern="1200" dirty="0"/>
        </a:p>
      </dsp:txBody>
      <dsp:txXfrm>
        <a:off x="994894" y="1258093"/>
        <a:ext cx="3632523" cy="1143721"/>
      </dsp:txXfrm>
    </dsp:sp>
    <dsp:sp modelId="{F571357B-3592-4E57-B25A-22BA86C212E4}">
      <dsp:nvSpPr>
        <dsp:cNvPr id="0" name=""/>
        <dsp:cNvSpPr/>
      </dsp:nvSpPr>
      <dsp:spPr>
        <a:xfrm>
          <a:off x="925483" y="2401815"/>
          <a:ext cx="370193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72739-A95A-405D-8B40-638EF1D4CD59}">
      <dsp:nvSpPr>
        <dsp:cNvPr id="0" name=""/>
        <dsp:cNvSpPr/>
      </dsp:nvSpPr>
      <dsp:spPr>
        <a:xfrm>
          <a:off x="994894" y="2459001"/>
          <a:ext cx="3632523" cy="1143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300" kern="1200" dirty="0"/>
            <a:t>Skvalitnenie práce úradu</a:t>
          </a:r>
          <a:endParaRPr lang="en-US" sz="3300" kern="1200" dirty="0"/>
        </a:p>
      </dsp:txBody>
      <dsp:txXfrm>
        <a:off x="994894" y="2459001"/>
        <a:ext cx="3632523" cy="1143721"/>
      </dsp:txXfrm>
    </dsp:sp>
    <dsp:sp modelId="{3FA8B205-E350-41A2-BE76-43A59889944E}">
      <dsp:nvSpPr>
        <dsp:cNvPr id="0" name=""/>
        <dsp:cNvSpPr/>
      </dsp:nvSpPr>
      <dsp:spPr>
        <a:xfrm>
          <a:off x="925483" y="3602722"/>
          <a:ext cx="370193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7B01E-9C97-4C09-AE8B-258ED5E505E2}" type="datetimeFigureOut">
              <a:rPr lang="sk-SK" smtClean="0"/>
              <a:t>27.10.2016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C9032-C509-4814-AD3F-FBBD7EF33E5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75528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962858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4340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sk-SK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Zdôrazniť </a:t>
            </a:r>
            <a:r>
              <a:rPr lang="sk-SK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</a:t>
            </a:r>
            <a:r>
              <a:rPr lang="sk-SK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vykonanej oprave, notifikácia pre správcov, stavebníkov (vlastná administrácia kontaktných osôb)</a:t>
            </a: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10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985547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sk-SK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Zdôrazniť </a:t>
            </a:r>
            <a:r>
              <a:rPr lang="sk-SK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</a:t>
            </a:r>
            <a:r>
              <a:rPr lang="sk-SK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vykonanej oprave, notifikácia pre správcov, stavebníkov (vlastná administrácia kontaktných osôb)</a:t>
            </a: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11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654286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12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897552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13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99542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14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694482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15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908799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16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911826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17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50987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sk-SK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JaCu</a:t>
            </a: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18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679758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cs-CZ" sz="1000" b="0" i="0" u="none" strike="noStrike" cap="none" baseline="0" dirty="0" err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MaBa</a:t>
            </a:r>
            <a:endParaRPr lang="cs-CZ" sz="1000" b="0" i="0" u="none" strike="noStrike" cap="none" baseline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19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798708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sk-SK" sz="12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JaCu</a:t>
            </a:r>
            <a:endParaRPr lang="sk-SK"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sk-SK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Fúzia Gista -&gt; T-MAPY (na </a:t>
            </a:r>
            <a:r>
              <a:rPr lang="sk-SK" sz="12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predch</a:t>
            </a:r>
            <a:r>
              <a:rPr lang="sk-SK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APUMS to neodznelo)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lang="sk-SK"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8062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sk-SK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JaCu</a:t>
            </a: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20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042757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96041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JaCu</a:t>
            </a:r>
            <a:endParaRPr lang="cs-CZ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Desiatky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vrstiev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-&gt;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riešenie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agendy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zamestnancov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(podpora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interných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procesov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funkcionality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odborníkov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cs-CZ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3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079481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sk-SK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Popíše </a:t>
            </a:r>
            <a:r>
              <a:rPr lang="sk-SK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MaBa</a:t>
            </a: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4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00752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Pripraví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MaBa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principy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aktívnej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práce s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pasívnymi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dátami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(mapová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aplikácia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Vlastný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ustálený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dátový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model a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katalóg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objektov</a:t>
            </a:r>
            <a:endParaRPr lang="cs-CZ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akejkoľvek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forme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vieme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spracovať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jako GIS ÚP,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jako jedna vrstva.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takto ÚP funguje možné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používať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 na tvorbu analýz, rozhodnutí . . . (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doplniť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Šetrenie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času,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spresnenie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rozhodovania</a:t>
            </a:r>
            <a:endParaRPr lang="cs-CZ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cs-CZ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5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615728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JaCu</a:t>
            </a:r>
            <a:endParaRPr lang="cs-CZ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6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348162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MaBa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vypichnúť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problémy (</a:t>
            </a:r>
            <a:r>
              <a:rPr lang="cs-CZ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vizuálny</a:t>
            </a:r>
            <a:r>
              <a:rPr lang="cs-CZ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smog… poplatky…)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cs-CZ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7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777177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sk-SK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Pripomenúť produktový list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sk-SK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Vieme zabezpečiť komplet aj so sprac. Dát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8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090949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sk-SK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Zdôrazniť </a:t>
            </a:r>
            <a:r>
              <a:rPr lang="sk-SK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</a:t>
            </a:r>
            <a:r>
              <a:rPr lang="sk-SK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vykonanej oprave, notifikácia pre správcov, stavebníkov (vlastná administrácia kontaktných osôb)</a:t>
            </a: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cs-CZ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9</a:t>
            </a:fld>
            <a:endParaRPr lang="cs-CZ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53984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Úvodní sníme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908720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T Sans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683568" y="2060848"/>
            <a:ext cx="6400799" cy="5760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6000" marR="0" indent="-10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683568" y="2636910"/>
            <a:ext cx="5903911" cy="4661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4000" indent="-3199" rtl="0">
              <a:spcBef>
                <a:spcPts val="0"/>
              </a:spcBef>
              <a:buClr>
                <a:schemeClr val="lt1"/>
              </a:buClr>
              <a:buFont typeface="PT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1"/>
              </a:buClr>
              <a:buFont typeface="PT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553200" y="6093296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PT Sans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Závěrečný sníme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ape 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>
            <a:spLocks noGrp="1"/>
          </p:cNvSpPr>
          <p:nvPr>
            <p:ph type="ctrTitle"/>
          </p:nvPr>
        </p:nvSpPr>
        <p:spPr>
          <a:xfrm>
            <a:off x="685800" y="980728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PT Sans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683568" y="2852934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1"/>
              </a:buClr>
              <a:buFont typeface="PT Sans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6093296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PT Sans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PT Sans"/>
              <a:buNone/>
              <a:defRPr/>
            </a:lvl1pPr>
            <a:lvl2pPr marL="457200" indent="0" rtl="0">
              <a:spcBef>
                <a:spcPts val="0"/>
              </a:spcBef>
              <a:buFont typeface="PT Sans"/>
              <a:buNone/>
              <a:defRPr/>
            </a:lvl2pPr>
            <a:lvl3pPr marL="914400" indent="0" rtl="0">
              <a:spcBef>
                <a:spcPts val="0"/>
              </a:spcBef>
              <a:buFont typeface="PT Sans"/>
              <a:buNone/>
              <a:defRPr/>
            </a:lvl3pPr>
            <a:lvl4pPr marL="1371600" indent="0" rtl="0">
              <a:spcBef>
                <a:spcPts val="0"/>
              </a:spcBef>
              <a:buFont typeface="PT Sans"/>
              <a:buNone/>
              <a:defRPr/>
            </a:lvl4pPr>
            <a:lvl5pPr marL="1828800" indent="0" rtl="0">
              <a:spcBef>
                <a:spcPts val="0"/>
              </a:spcBef>
              <a:buFont typeface="PT Sans"/>
              <a:buNone/>
              <a:defRPr/>
            </a:lvl5pPr>
            <a:lvl6pPr marL="2286000" indent="0" rtl="0">
              <a:spcBef>
                <a:spcPts val="0"/>
              </a:spcBef>
              <a:buFont typeface="PT Sans"/>
              <a:buNone/>
              <a:defRPr/>
            </a:lvl6pPr>
            <a:lvl7pPr marL="2743200" indent="0" rtl="0">
              <a:spcBef>
                <a:spcPts val="0"/>
              </a:spcBef>
              <a:buFont typeface="PT Sans"/>
              <a:buNone/>
              <a:defRPr/>
            </a:lvl7pPr>
            <a:lvl8pPr marL="3200400" indent="0" rtl="0">
              <a:spcBef>
                <a:spcPts val="0"/>
              </a:spcBef>
              <a:buFont typeface="PT Sans"/>
              <a:buNone/>
              <a:defRPr/>
            </a:lvl8pPr>
            <a:lvl9pPr marL="3657600" indent="0" rtl="0">
              <a:spcBef>
                <a:spcPts val="0"/>
              </a:spcBef>
              <a:buFont typeface="PT Sans"/>
              <a:buNone/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PT Sans"/>
              <a:buNone/>
              <a:defRPr/>
            </a:lvl1pPr>
            <a:lvl2pPr marL="457200" indent="0" rtl="0">
              <a:spcBef>
                <a:spcPts val="0"/>
              </a:spcBef>
              <a:buFont typeface="PT Sans"/>
              <a:buNone/>
              <a:defRPr/>
            </a:lvl2pPr>
            <a:lvl3pPr marL="914400" indent="0" rtl="0">
              <a:spcBef>
                <a:spcPts val="0"/>
              </a:spcBef>
              <a:buFont typeface="PT Sans"/>
              <a:buNone/>
              <a:defRPr/>
            </a:lvl3pPr>
            <a:lvl4pPr marL="1371600" indent="0" rtl="0">
              <a:spcBef>
                <a:spcPts val="0"/>
              </a:spcBef>
              <a:buFont typeface="PT Sans"/>
              <a:buNone/>
              <a:defRPr/>
            </a:lvl4pPr>
            <a:lvl5pPr marL="1828800" indent="0" rtl="0">
              <a:spcBef>
                <a:spcPts val="0"/>
              </a:spcBef>
              <a:buFont typeface="PT Sans"/>
              <a:buNone/>
              <a:defRPr/>
            </a:lvl5pPr>
            <a:lvl6pPr marL="2286000" indent="0" rtl="0">
              <a:spcBef>
                <a:spcPts val="0"/>
              </a:spcBef>
              <a:buFont typeface="PT Sans"/>
              <a:buNone/>
              <a:defRPr/>
            </a:lvl6pPr>
            <a:lvl7pPr marL="2743200" indent="0" rtl="0">
              <a:spcBef>
                <a:spcPts val="0"/>
              </a:spcBef>
              <a:buFont typeface="PT Sans"/>
              <a:buNone/>
              <a:defRPr/>
            </a:lvl7pPr>
            <a:lvl8pPr marL="3200400" indent="0" rtl="0">
              <a:spcBef>
                <a:spcPts val="0"/>
              </a:spcBef>
              <a:buFont typeface="PT Sans"/>
              <a:buNone/>
              <a:defRPr/>
            </a:lvl8pPr>
            <a:lvl9pPr marL="3657600" indent="0" rtl="0">
              <a:spcBef>
                <a:spcPts val="0"/>
              </a:spcBef>
              <a:buFont typeface="PT Sans"/>
              <a:buNone/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553200" y="6093296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PT Sans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093296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PT Sans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sah s titulkem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PT Sans"/>
              <a:buNone/>
              <a:defRPr/>
            </a:lvl1pPr>
            <a:lvl2pPr marL="457200" indent="0" rtl="0">
              <a:spcBef>
                <a:spcPts val="0"/>
              </a:spcBef>
              <a:buFont typeface="PT Sans"/>
              <a:buNone/>
              <a:defRPr/>
            </a:lvl2pPr>
            <a:lvl3pPr marL="914400" indent="0" rtl="0">
              <a:spcBef>
                <a:spcPts val="0"/>
              </a:spcBef>
              <a:buFont typeface="PT Sans"/>
              <a:buNone/>
              <a:defRPr/>
            </a:lvl3pPr>
            <a:lvl4pPr marL="1371600" indent="0" rtl="0">
              <a:spcBef>
                <a:spcPts val="0"/>
              </a:spcBef>
              <a:buFont typeface="PT Sans"/>
              <a:buNone/>
              <a:defRPr/>
            </a:lvl4pPr>
            <a:lvl5pPr marL="1828800" indent="0" rtl="0">
              <a:spcBef>
                <a:spcPts val="0"/>
              </a:spcBef>
              <a:buFont typeface="PT Sans"/>
              <a:buNone/>
              <a:defRPr/>
            </a:lvl5pPr>
            <a:lvl6pPr marL="2286000" indent="0" rtl="0">
              <a:spcBef>
                <a:spcPts val="0"/>
              </a:spcBef>
              <a:buFont typeface="PT Sans"/>
              <a:buNone/>
              <a:defRPr/>
            </a:lvl6pPr>
            <a:lvl7pPr marL="2743200" indent="0" rtl="0">
              <a:spcBef>
                <a:spcPts val="0"/>
              </a:spcBef>
              <a:buFont typeface="PT Sans"/>
              <a:buNone/>
              <a:defRPr/>
            </a:lvl7pPr>
            <a:lvl8pPr marL="3200400" indent="0" rtl="0">
              <a:spcBef>
                <a:spcPts val="0"/>
              </a:spcBef>
              <a:buFont typeface="PT Sans"/>
              <a:buNone/>
              <a:defRPr/>
            </a:lvl8pPr>
            <a:lvl9pPr marL="3657600" indent="0" rtl="0">
              <a:spcBef>
                <a:spcPts val="0"/>
              </a:spcBef>
              <a:buFont typeface="PT Sans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6093296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PT Sans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ázek s titulkem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PT Sans"/>
              <a:buNone/>
              <a:defRPr/>
            </a:lvl1pPr>
            <a:lvl2pPr marL="457200" indent="0" rtl="0">
              <a:spcBef>
                <a:spcPts val="0"/>
              </a:spcBef>
              <a:buFont typeface="PT Sans"/>
              <a:buNone/>
              <a:defRPr/>
            </a:lvl2pPr>
            <a:lvl3pPr marL="914400" indent="0" rtl="0">
              <a:spcBef>
                <a:spcPts val="0"/>
              </a:spcBef>
              <a:buFont typeface="PT Sans"/>
              <a:buNone/>
              <a:defRPr/>
            </a:lvl3pPr>
            <a:lvl4pPr marL="1371600" indent="0" rtl="0">
              <a:spcBef>
                <a:spcPts val="0"/>
              </a:spcBef>
              <a:buFont typeface="PT Sans"/>
              <a:buNone/>
              <a:defRPr/>
            </a:lvl4pPr>
            <a:lvl5pPr marL="1828800" indent="0" rtl="0">
              <a:spcBef>
                <a:spcPts val="0"/>
              </a:spcBef>
              <a:buFont typeface="PT Sans"/>
              <a:buNone/>
              <a:defRPr/>
            </a:lvl5pPr>
            <a:lvl6pPr marL="2286000" indent="0" rtl="0">
              <a:spcBef>
                <a:spcPts val="0"/>
              </a:spcBef>
              <a:buFont typeface="PT Sans"/>
              <a:buNone/>
              <a:defRPr/>
            </a:lvl6pPr>
            <a:lvl7pPr marL="2743200" indent="0" rtl="0">
              <a:spcBef>
                <a:spcPts val="0"/>
              </a:spcBef>
              <a:buFont typeface="PT Sans"/>
              <a:buNone/>
              <a:defRPr/>
            </a:lvl7pPr>
            <a:lvl8pPr marL="3200400" indent="0" rtl="0">
              <a:spcBef>
                <a:spcPts val="0"/>
              </a:spcBef>
              <a:buFont typeface="PT Sans"/>
              <a:buNone/>
              <a:defRPr/>
            </a:lvl8pPr>
            <a:lvl9pPr marL="3657600" indent="0" rtl="0">
              <a:spcBef>
                <a:spcPts val="0"/>
              </a:spcBef>
              <a:buFont typeface="PT Sans"/>
              <a:buNone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6093296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PT Sans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PT Sans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90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6553200" y="6093296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  <a:rtl val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lt1"/>
              </a:buClr>
              <a:buSzPct val="25000"/>
              <a:buFont typeface="PT Sans"/>
              <a:buNone/>
            </a:pPr>
            <a:fld id="{00000000-1234-1234-1234-123412341234}" type="slidenum">
              <a:rPr lang="cs-CZ"/>
              <a:t>‹#›</a:t>
            </a:fld>
            <a:endParaRPr lang="cs-CZ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17" Type="http://schemas.microsoft.com/office/2007/relationships/hdphoto" Target="../media/hdphoto3.wdp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1.wdp"/><Relationship Id="rId5" Type="http://schemas.openxmlformats.org/officeDocument/2006/relationships/image" Target="../media/image32.png"/><Relationship Id="rId15" Type="http://schemas.microsoft.com/office/2007/relationships/hdphoto" Target="../media/hdphoto2.wdp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ctrTitle"/>
          </p:nvPr>
        </p:nvSpPr>
        <p:spPr>
          <a:xfrm>
            <a:off x="685800" y="908720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PT Sans"/>
              <a:buNone/>
            </a:pPr>
            <a:r>
              <a:rPr lang="cs-CZ" sz="48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GISPLAN</a:t>
            </a:r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683568" y="2060848"/>
            <a:ext cx="7056783" cy="5760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SzPct val="25000"/>
            </a:pPr>
            <a:r>
              <a:rPr lang="cs-CZ" sz="3200" dirty="0">
                <a:solidFill>
                  <a:schemeClr val="lt1"/>
                </a:solidFill>
              </a:rPr>
              <a:t>GIS agendy a </a:t>
            </a:r>
            <a:r>
              <a:rPr lang="cs-CZ" sz="3200" dirty="0" err="1">
                <a:solidFill>
                  <a:schemeClr val="lt1"/>
                </a:solidFill>
              </a:rPr>
              <a:t>aplikácie</a:t>
            </a:r>
            <a:r>
              <a:rPr lang="cs-CZ" sz="3200" dirty="0">
                <a:solidFill>
                  <a:schemeClr val="lt1"/>
                </a:solidFill>
              </a:rPr>
              <a:t> </a:t>
            </a:r>
            <a:r>
              <a:rPr lang="cs-CZ" sz="3200" dirty="0" err="1">
                <a:solidFill>
                  <a:schemeClr val="lt1"/>
                </a:solidFill>
              </a:rPr>
              <a:t>ako</a:t>
            </a:r>
            <a:r>
              <a:rPr lang="cs-CZ" sz="3200" dirty="0">
                <a:solidFill>
                  <a:schemeClr val="lt1"/>
                </a:solidFill>
              </a:rPr>
              <a:t> </a:t>
            </a:r>
            <a:r>
              <a:rPr lang="cs-CZ" sz="3200" dirty="0" err="1">
                <a:solidFill>
                  <a:schemeClr val="lt1"/>
                </a:solidFill>
              </a:rPr>
              <a:t>efektívna</a:t>
            </a:r>
            <a:r>
              <a:rPr lang="cs-CZ" sz="3200" dirty="0">
                <a:solidFill>
                  <a:schemeClr val="lt1"/>
                </a:solidFill>
              </a:rPr>
              <a:t> podpora </a:t>
            </a:r>
            <a:r>
              <a:rPr lang="cs-CZ" sz="3200" dirty="0" err="1">
                <a:solidFill>
                  <a:schemeClr val="lt1"/>
                </a:solidFill>
              </a:rPr>
              <a:t>pre</a:t>
            </a:r>
            <a:r>
              <a:rPr lang="cs-CZ" sz="3200" dirty="0">
                <a:solidFill>
                  <a:schemeClr val="lt1"/>
                </a:solidFill>
              </a:rPr>
              <a:t> samosprávu </a:t>
            </a:r>
            <a:endParaRPr lang="cs-CZ" sz="32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683568" y="3271912"/>
            <a:ext cx="5903911" cy="10206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4000" marR="0" lvl="0" indent="-31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cs-CZ" sz="1800" dirty="0">
                <a:solidFill>
                  <a:schemeClr val="lt1"/>
                </a:solidFill>
              </a:rPr>
              <a:t>Ján Čura</a:t>
            </a:r>
          </a:p>
          <a:p>
            <a:pPr marL="54000" marR="0" lvl="0" indent="-31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cs-CZ" sz="1800" b="0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Martin </a:t>
            </a:r>
            <a:r>
              <a:rPr lang="cs-CZ" sz="1800" b="0" i="0" u="none" strike="noStrike" cap="none" baseline="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Bánovský</a:t>
            </a:r>
            <a:endParaRPr lang="cs-CZ" sz="1800" dirty="0">
              <a:solidFill>
                <a:schemeClr val="lt1"/>
              </a:solidFill>
            </a:endParaRPr>
          </a:p>
          <a:p>
            <a:pPr marL="54000" marR="0" lvl="0" indent="-31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cs-CZ" sz="1800" b="0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Monika</a:t>
            </a:r>
            <a:r>
              <a:rPr lang="cs-CZ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  <a:r>
              <a:rPr lang="cs-CZ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Geregová</a:t>
            </a:r>
            <a:endParaRPr lang="cs-CZ"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3137246" y="5124865"/>
            <a:ext cx="3826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k-SK" sz="1800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algn="r"/>
            <a:endParaRPr lang="sk-SK" sz="1800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  <a:p>
            <a:pPr algn="r"/>
            <a:r>
              <a:rPr lang="sk-SK" sz="180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T-MAPY Slovensko spol. s. r. o.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4"/>
          <p:cNvSpPr txBox="1">
            <a:spLocks noGrp="1"/>
          </p:cNvSpPr>
          <p:nvPr>
            <p:ph type="title"/>
          </p:nvPr>
        </p:nvSpPr>
        <p:spPr>
          <a:xfrm>
            <a:off x="323528" y="360285"/>
            <a:ext cx="8229600" cy="306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sk-SK" sz="2900" b="1" i="0" u="none" strike="noStrike" cap="none" baseline="0" dirty="0" err="1">
                <a:solidFill>
                  <a:schemeClr val="dk1"/>
                </a:solidFill>
                <a:sym typeface="Arial"/>
                <a:rtl val="0"/>
              </a:rPr>
              <a:t>Pasport</a:t>
            </a:r>
            <a:r>
              <a:rPr lang="sk-SK" sz="2900" b="1" i="0" u="none" strike="noStrike" cap="none" dirty="0">
                <a:solidFill>
                  <a:schemeClr val="dk1"/>
                </a:solidFill>
                <a:sym typeface="Arial"/>
                <a:rtl val="0"/>
              </a:rPr>
              <a:t> komunikácií</a:t>
            </a:r>
            <a:endParaRPr lang="cs-CZ" sz="2900" b="1" i="0" u="none" strike="noStrike" cap="none" baseline="0" dirty="0">
              <a:solidFill>
                <a:schemeClr val="dk1"/>
              </a:solidFill>
              <a:sym typeface="Arial"/>
              <a:rtl val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726" y="1261533"/>
            <a:ext cx="6127204" cy="4870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2277200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4"/>
          <p:cNvSpPr txBox="1">
            <a:spLocks noGrp="1"/>
          </p:cNvSpPr>
          <p:nvPr>
            <p:ph type="title"/>
          </p:nvPr>
        </p:nvSpPr>
        <p:spPr>
          <a:xfrm>
            <a:off x="323528" y="360285"/>
            <a:ext cx="8229600" cy="306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sk-SK" sz="2900" b="1" i="0" u="none" strike="noStrike" cap="none" baseline="0" dirty="0" err="1">
                <a:solidFill>
                  <a:schemeClr val="dk1"/>
                </a:solidFill>
                <a:sym typeface="Arial"/>
                <a:rtl val="0"/>
              </a:rPr>
              <a:t>Pasport</a:t>
            </a:r>
            <a:r>
              <a:rPr lang="sk-SK" sz="2900" b="1" i="0" u="none" strike="noStrike" cap="none" dirty="0">
                <a:solidFill>
                  <a:schemeClr val="dk1"/>
                </a:solidFill>
                <a:sym typeface="Arial"/>
                <a:rtl val="0"/>
              </a:rPr>
              <a:t> komunikácií</a:t>
            </a:r>
            <a:endParaRPr lang="cs-CZ" sz="2900" b="1" i="0" u="none" strike="noStrike" cap="none" baseline="0" dirty="0">
              <a:solidFill>
                <a:schemeClr val="dk1"/>
              </a:solidFill>
              <a:sym typeface="Arial"/>
              <a:rtl val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152400" y="1278467"/>
            <a:ext cx="8881815" cy="4870800"/>
            <a:chOff x="0" y="1295400"/>
            <a:chExt cx="8881815" cy="4870800"/>
          </a:xfrm>
        </p:grpSpPr>
        <p:pic>
          <p:nvPicPr>
            <p:cNvPr id="2" name="Obrázok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95400"/>
              <a:ext cx="5780663" cy="48708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4" name="Obrázok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0663" y="1295400"/>
              <a:ext cx="3101152" cy="48708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8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1363367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4"/>
          <p:cNvSpPr txBox="1">
            <a:spLocks noGrp="1"/>
          </p:cNvSpPr>
          <p:nvPr>
            <p:ph type="title"/>
          </p:nvPr>
        </p:nvSpPr>
        <p:spPr>
          <a:xfrm>
            <a:off x="323528" y="360285"/>
            <a:ext cx="8229600" cy="306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sk-SK" sz="2900" b="1" i="0" u="none" strike="noStrike" cap="none" baseline="0" dirty="0" err="1">
                <a:solidFill>
                  <a:schemeClr val="dk1"/>
                </a:solidFill>
                <a:sym typeface="Arial"/>
                <a:rtl val="0"/>
              </a:rPr>
              <a:t>Pasport</a:t>
            </a:r>
            <a:r>
              <a:rPr lang="sk-SK" sz="2900" b="1" i="0" u="none" strike="noStrike" cap="none" dirty="0">
                <a:solidFill>
                  <a:schemeClr val="dk1"/>
                </a:solidFill>
                <a:sym typeface="Arial"/>
                <a:rtl val="0"/>
              </a:rPr>
              <a:t> zelene</a:t>
            </a:r>
            <a:endParaRPr lang="cs-CZ" sz="2900" b="1" i="0" u="none" strike="noStrike" cap="none" baseline="0" dirty="0">
              <a:solidFill>
                <a:schemeClr val="dk1"/>
              </a:solidFill>
              <a:sym typeface="Arial"/>
              <a:rtl val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2896"/>
            <a:ext cx="9144000" cy="48722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4106674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4"/>
          <p:cNvSpPr txBox="1">
            <a:spLocks noGrp="1"/>
          </p:cNvSpPr>
          <p:nvPr>
            <p:ph type="title"/>
          </p:nvPr>
        </p:nvSpPr>
        <p:spPr>
          <a:xfrm>
            <a:off x="323528" y="360285"/>
            <a:ext cx="8229600" cy="306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sk-SK" sz="2900" b="1" i="0" u="none" strike="noStrike" cap="none" baseline="0" dirty="0" err="1">
                <a:solidFill>
                  <a:schemeClr val="dk1"/>
                </a:solidFill>
                <a:sym typeface="Arial"/>
                <a:rtl val="0"/>
              </a:rPr>
              <a:t>Pasport</a:t>
            </a:r>
            <a:r>
              <a:rPr lang="sk-SK" sz="2900" b="1" i="0" u="none" strike="noStrike" cap="none" dirty="0">
                <a:solidFill>
                  <a:schemeClr val="dk1"/>
                </a:solidFill>
                <a:sym typeface="Arial"/>
                <a:rtl val="0"/>
              </a:rPr>
              <a:t> zelene</a:t>
            </a:r>
            <a:endParaRPr lang="cs-CZ" sz="2900" b="1" i="0" u="none" strike="noStrike" cap="none" baseline="0" dirty="0">
              <a:solidFill>
                <a:schemeClr val="dk1"/>
              </a:solidFill>
              <a:sym typeface="Arial"/>
              <a:rtl val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2896"/>
            <a:ext cx="9144000" cy="48722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3175787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4"/>
          <p:cNvSpPr txBox="1">
            <a:spLocks noGrp="1"/>
          </p:cNvSpPr>
          <p:nvPr>
            <p:ph type="title"/>
          </p:nvPr>
        </p:nvSpPr>
        <p:spPr>
          <a:xfrm>
            <a:off x="323528" y="360285"/>
            <a:ext cx="8229600" cy="306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sk-SK" sz="2900" b="1" i="0" u="none" strike="noStrike" cap="none" baseline="0" dirty="0" err="1">
                <a:solidFill>
                  <a:schemeClr val="dk1"/>
                </a:solidFill>
                <a:sym typeface="Arial"/>
                <a:rtl val="0"/>
              </a:rPr>
              <a:t>Pasport</a:t>
            </a:r>
            <a:r>
              <a:rPr lang="sk-SK" sz="2900" b="1" i="0" u="none" strike="noStrike" cap="none" dirty="0">
                <a:solidFill>
                  <a:schemeClr val="dk1"/>
                </a:solidFill>
                <a:sym typeface="Arial"/>
                <a:rtl val="0"/>
              </a:rPr>
              <a:t> vodovodov a kanalizácií</a:t>
            </a:r>
            <a:endParaRPr lang="cs-CZ" sz="2900" b="1" i="0" u="none" strike="noStrike" cap="none" baseline="0" dirty="0">
              <a:solidFill>
                <a:schemeClr val="dk1"/>
              </a:solidFill>
              <a:sym typeface="Arial"/>
              <a:rtl val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2896"/>
            <a:ext cx="9144000" cy="48722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3413884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4"/>
          <p:cNvSpPr txBox="1">
            <a:spLocks noGrp="1"/>
          </p:cNvSpPr>
          <p:nvPr>
            <p:ph type="title"/>
          </p:nvPr>
        </p:nvSpPr>
        <p:spPr>
          <a:xfrm>
            <a:off x="323528" y="360285"/>
            <a:ext cx="8229600" cy="306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sk-SK" sz="2900" b="1" i="0" u="none" strike="noStrike" cap="none" baseline="0" dirty="0" err="1">
                <a:solidFill>
                  <a:schemeClr val="dk1"/>
                </a:solidFill>
                <a:sym typeface="Arial"/>
                <a:rtl val="0"/>
              </a:rPr>
              <a:t>Pasport</a:t>
            </a:r>
            <a:r>
              <a:rPr lang="sk-SK" sz="2900" b="1" i="0" u="none" strike="noStrike" cap="none" dirty="0">
                <a:solidFill>
                  <a:schemeClr val="dk1"/>
                </a:solidFill>
                <a:sym typeface="Arial"/>
                <a:rtl val="0"/>
              </a:rPr>
              <a:t> verejného osvetlenia</a:t>
            </a:r>
            <a:endParaRPr lang="cs-CZ" sz="2900" b="1" i="0" u="none" strike="noStrike" cap="none" baseline="0" dirty="0">
              <a:solidFill>
                <a:schemeClr val="dk1"/>
              </a:solidFill>
              <a:sym typeface="Arial"/>
              <a:rtl val="0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323528" y="1007533"/>
            <a:ext cx="8451772" cy="4870800"/>
            <a:chOff x="323528" y="1007533"/>
            <a:chExt cx="8451772" cy="4870800"/>
          </a:xfrm>
        </p:grpSpPr>
        <p:pic>
          <p:nvPicPr>
            <p:cNvPr id="4" name="Obrázok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3856" y="1007533"/>
              <a:ext cx="5161444" cy="48708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" name="Obrázok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528" y="1007533"/>
              <a:ext cx="5161444" cy="48708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7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3078707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4"/>
          <p:cNvSpPr txBox="1">
            <a:spLocks noGrp="1"/>
          </p:cNvSpPr>
          <p:nvPr>
            <p:ph type="title"/>
          </p:nvPr>
        </p:nvSpPr>
        <p:spPr>
          <a:xfrm>
            <a:off x="323528" y="360285"/>
            <a:ext cx="8229600" cy="306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sk-SK" sz="2900" b="1" i="0" u="none" strike="noStrike" cap="none" baseline="0" dirty="0" err="1">
                <a:solidFill>
                  <a:schemeClr val="dk1"/>
                </a:solidFill>
                <a:sym typeface="Arial"/>
                <a:rtl val="0"/>
              </a:rPr>
              <a:t>Pasport</a:t>
            </a:r>
            <a:r>
              <a:rPr lang="sk-SK" sz="2900" b="1" i="0" u="none" strike="noStrike" cap="none" dirty="0">
                <a:solidFill>
                  <a:schemeClr val="dk1"/>
                </a:solidFill>
                <a:sym typeface="Arial"/>
                <a:rtl val="0"/>
              </a:rPr>
              <a:t> odpadového hospodárstva</a:t>
            </a:r>
            <a:endParaRPr lang="cs-CZ" sz="2900" b="1" i="0" u="none" strike="noStrike" cap="none" baseline="0" dirty="0">
              <a:solidFill>
                <a:schemeClr val="dk1"/>
              </a:solidFill>
              <a:sym typeface="Arial"/>
              <a:rtl val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436"/>
            <a:ext cx="9144000" cy="48771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506985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4"/>
          <p:cNvSpPr txBox="1">
            <a:spLocks noGrp="1"/>
          </p:cNvSpPr>
          <p:nvPr>
            <p:ph type="title"/>
          </p:nvPr>
        </p:nvSpPr>
        <p:spPr>
          <a:xfrm>
            <a:off x="323528" y="360285"/>
            <a:ext cx="8229600" cy="306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sk-SK" sz="2900" b="1" i="0" u="none" strike="noStrike" cap="none" baseline="0" dirty="0" err="1">
                <a:solidFill>
                  <a:schemeClr val="dk1"/>
                </a:solidFill>
                <a:sym typeface="Arial"/>
                <a:rtl val="0"/>
              </a:rPr>
              <a:t>Pasport</a:t>
            </a:r>
            <a:r>
              <a:rPr lang="sk-SK" sz="2900" b="1" i="0" u="none" strike="noStrike" cap="none" dirty="0">
                <a:solidFill>
                  <a:schemeClr val="dk1"/>
                </a:solidFill>
                <a:sym typeface="Arial"/>
                <a:rtl val="0"/>
              </a:rPr>
              <a:t> </a:t>
            </a:r>
            <a:r>
              <a:rPr lang="sk-SK" sz="2900" b="1" i="0" u="none" strike="noStrike" cap="none" dirty="0" err="1">
                <a:solidFill>
                  <a:schemeClr val="dk1"/>
                </a:solidFill>
                <a:sym typeface="Arial"/>
                <a:rtl val="0"/>
              </a:rPr>
              <a:t>mobiliáru</a:t>
            </a:r>
            <a:endParaRPr lang="cs-CZ" sz="2900" b="1" i="0" u="none" strike="noStrike" cap="none" baseline="0" dirty="0">
              <a:solidFill>
                <a:schemeClr val="dk1"/>
              </a:solidFill>
              <a:sym typeface="Arial"/>
              <a:rtl val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7818"/>
            <a:ext cx="9144000" cy="48623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2507252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" y="1191384"/>
            <a:ext cx="9144696" cy="44129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0" name="Shape 84"/>
          <p:cNvSpPr txBox="1">
            <a:spLocks noGrp="1"/>
          </p:cNvSpPr>
          <p:nvPr>
            <p:ph type="title"/>
          </p:nvPr>
        </p:nvSpPr>
        <p:spPr>
          <a:xfrm>
            <a:off x="323528" y="360285"/>
            <a:ext cx="8229600" cy="306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sk-SK" sz="2900" b="1" i="0" u="none" strike="noStrike" cap="none" baseline="0" dirty="0">
                <a:solidFill>
                  <a:schemeClr val="dk1"/>
                </a:solidFill>
                <a:sym typeface="Arial"/>
                <a:rtl val="0"/>
              </a:rPr>
              <a:t>Informácie</a:t>
            </a:r>
            <a:r>
              <a:rPr lang="sk-SK" sz="2900" b="1" i="0" u="none" strike="noStrike" cap="none" dirty="0">
                <a:solidFill>
                  <a:schemeClr val="dk1"/>
                </a:solidFill>
                <a:sym typeface="Arial"/>
                <a:rtl val="0"/>
              </a:rPr>
              <a:t> k nehnuteľnostiam</a:t>
            </a:r>
            <a:endParaRPr lang="cs-CZ" sz="2900" b="1" i="0" u="none" strike="noStrike" cap="none" baseline="0" dirty="0">
              <a:solidFill>
                <a:schemeClr val="dk1"/>
              </a:solidFill>
              <a:sym typeface="Arial"/>
              <a:rtl val="0"/>
            </a:endParaRPr>
          </a:p>
        </p:txBody>
      </p:sp>
      <p:sp>
        <p:nvSpPr>
          <p:cNvPr id="5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2964770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23528" y="360285"/>
            <a:ext cx="8229600" cy="306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2900" b="1" dirty="0" err="1">
                <a:solidFill>
                  <a:schemeClr val="dk1"/>
                </a:solidFill>
                <a:rtl val="0"/>
              </a:rPr>
              <a:t>I</a:t>
            </a:r>
            <a:r>
              <a:rPr lang="cs-CZ" sz="2900" b="1" dirty="0" err="1">
                <a:solidFill>
                  <a:schemeClr val="dk1"/>
                </a:solidFill>
              </a:rPr>
              <a:t>ntegrácia</a:t>
            </a:r>
            <a:endParaRPr lang="cs-CZ" sz="29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334"/>
            <a:ext cx="9144000" cy="3926631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710609" y="3644348"/>
            <a:ext cx="2703443" cy="1152939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b="1" dirty="0">
                <a:solidFill>
                  <a:schemeClr val="tx1"/>
                </a:solidFill>
              </a:rPr>
              <a:t>INTEGRÁCIA</a:t>
            </a:r>
          </a:p>
        </p:txBody>
      </p:sp>
      <p:sp>
        <p:nvSpPr>
          <p:cNvPr id="6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1664694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1"/>
          <p:cNvSpPr txBox="1">
            <a:spLocks noGrp="1"/>
          </p:cNvSpPr>
          <p:nvPr>
            <p:ph type="ctrTitle"/>
          </p:nvPr>
        </p:nvSpPr>
        <p:spPr>
          <a:xfrm>
            <a:off x="685800" y="66120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PT Sans"/>
              <a:buNone/>
            </a:pPr>
            <a:r>
              <a:rPr lang="cs-CZ" sz="48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T-MAPY Slovensko</a:t>
            </a:r>
            <a:r>
              <a:rPr lang="cs-CZ" sz="4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s.r.o.</a:t>
            </a:r>
            <a:endParaRPr lang="cs-CZ" sz="4800" b="1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3" name="Shape 52"/>
          <p:cNvSpPr txBox="1">
            <a:spLocks/>
          </p:cNvSpPr>
          <p:nvPr/>
        </p:nvSpPr>
        <p:spPr>
          <a:xfrm>
            <a:off x="259498" y="6265023"/>
            <a:ext cx="8460432" cy="5760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buSzPct val="25000"/>
            </a:pPr>
            <a:r>
              <a:rPr lang="cs-CZ" sz="2400" b="1" dirty="0">
                <a:solidFill>
                  <a:srgbClr val="593656"/>
                </a:solidFill>
              </a:rPr>
              <a:t>T-MAPY Slovensko silný partner </a:t>
            </a:r>
            <a:r>
              <a:rPr lang="sk-SK" sz="2400" b="1" dirty="0">
                <a:solidFill>
                  <a:srgbClr val="593656"/>
                </a:solidFill>
              </a:rPr>
              <a:t>pre</a:t>
            </a:r>
            <a:r>
              <a:rPr lang="cs-CZ" sz="2400" b="1" dirty="0">
                <a:solidFill>
                  <a:srgbClr val="593656"/>
                </a:solidFill>
              </a:rPr>
              <a:t> Vás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0872795"/>
              </p:ext>
            </p:extLst>
          </p:nvPr>
        </p:nvGraphicFramePr>
        <p:xfrm>
          <a:off x="393348" y="661501"/>
          <a:ext cx="8326582" cy="5794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6874373" y="1676400"/>
            <a:ext cx="1729300" cy="1392480"/>
            <a:chOff x="3207399" y="2523058"/>
            <a:chExt cx="1890134" cy="1622462"/>
          </a:xfrm>
        </p:grpSpPr>
        <p:sp>
          <p:nvSpPr>
            <p:cNvPr id="16" name="Hexagon 15"/>
            <p:cNvSpPr/>
            <p:nvPr/>
          </p:nvSpPr>
          <p:spPr>
            <a:xfrm>
              <a:off x="3207399" y="2523058"/>
              <a:ext cx="1890134" cy="1622462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4">
                <a:shade val="50000"/>
                <a:hueOff val="-104717"/>
                <a:satOff val="-3169"/>
                <a:lumOff val="20806"/>
                <a:alphaOff val="0"/>
              </a:schemeClr>
            </a:lnRef>
            <a:fillRef idx="1">
              <a:schemeClr val="accent4">
                <a:shade val="50000"/>
                <a:hueOff val="-104717"/>
                <a:satOff val="-3169"/>
                <a:lumOff val="20806"/>
                <a:alphaOff val="0"/>
              </a:schemeClr>
            </a:fillRef>
            <a:effectRef idx="0">
              <a:schemeClr val="accent4">
                <a:shade val="50000"/>
                <a:hueOff val="-104717"/>
                <a:satOff val="-3169"/>
                <a:lumOff val="208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k-SK" dirty="0"/>
            </a:p>
          </p:txBody>
        </p:sp>
        <p:sp>
          <p:nvSpPr>
            <p:cNvPr id="17" name="Hexagon 4"/>
            <p:cNvSpPr txBox="1"/>
            <p:nvPr/>
          </p:nvSpPr>
          <p:spPr>
            <a:xfrm>
              <a:off x="3500115" y="2774321"/>
              <a:ext cx="1304702" cy="11199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2860" rIns="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cs-CZ" sz="1600" kern="1200" dirty="0" err="1"/>
                <a:t>Aplikácie</a:t>
              </a:r>
              <a:r>
                <a:rPr lang="cs-CZ" sz="1600" kern="1200" dirty="0"/>
                <a:t> </a:t>
              </a:r>
              <a:r>
                <a:rPr lang="cs-CZ" sz="1600" kern="1200" dirty="0" err="1"/>
                <a:t>pre</a:t>
              </a:r>
              <a:r>
                <a:rPr lang="cs-CZ" sz="1600" kern="1200" dirty="0"/>
                <a:t> </a:t>
              </a:r>
              <a:r>
                <a:rPr lang="cs-CZ" sz="1600" kern="1200" dirty="0" err="1"/>
                <a:t>verejnú</a:t>
              </a:r>
              <a:r>
                <a:rPr lang="cs-CZ" sz="1600" kern="1200" dirty="0"/>
                <a:t> dopravu</a:t>
              </a:r>
              <a:endParaRPr lang="en-US" sz="1600" kern="1200" dirty="0"/>
            </a:p>
          </p:txBody>
        </p:sp>
      </p:grp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21" y="5459104"/>
            <a:ext cx="610574" cy="61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51678" y="204716"/>
            <a:ext cx="1691332" cy="223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200" b="1" dirty="0">
                <a:solidFill>
                  <a:schemeClr val="accent4">
                    <a:lumMod val="75000"/>
                  </a:schemeClr>
                </a:solidFill>
              </a:rPr>
              <a:t>člen T-</a:t>
            </a:r>
            <a:r>
              <a:rPr lang="sk-SK" sz="1200" b="1" dirty="0" err="1">
                <a:solidFill>
                  <a:schemeClr val="accent4">
                    <a:lumMod val="75000"/>
                  </a:schemeClr>
                </a:solidFill>
              </a:rPr>
              <a:t>Kartor</a:t>
            </a:r>
            <a:r>
              <a:rPr lang="sk-SK" sz="1200" b="1" dirty="0">
                <a:solidFill>
                  <a:schemeClr val="accent4">
                    <a:lumMod val="75000"/>
                  </a:schemeClr>
                </a:solidFill>
              </a:rPr>
              <a:t> Group</a:t>
            </a:r>
          </a:p>
        </p:txBody>
      </p:sp>
    </p:spTree>
    <p:extLst>
      <p:ext uri="{BB962C8B-B14F-4D97-AF65-F5344CB8AC3E}">
        <p14:creationId xmlns:p14="http://schemas.microsoft.com/office/powerpoint/2010/main" val="395287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02168" y="2281537"/>
            <a:ext cx="2788957" cy="2695920"/>
            <a:chOff x="552071" y="1257300"/>
            <a:chExt cx="2788957" cy="269592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071" y="2605345"/>
              <a:ext cx="2783566" cy="134787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071" y="1257300"/>
              <a:ext cx="2788957" cy="1345406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3322343" y="1257122"/>
            <a:ext cx="2522819" cy="2446690"/>
            <a:chOff x="126955" y="2884519"/>
            <a:chExt cx="3278702" cy="31797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956" y="2884519"/>
              <a:ext cx="3278701" cy="1595699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955" y="4480218"/>
              <a:ext cx="3278701" cy="1584064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10" name="Shape 84"/>
          <p:cNvSpPr txBox="1">
            <a:spLocks noGrp="1"/>
          </p:cNvSpPr>
          <p:nvPr>
            <p:ph type="title"/>
          </p:nvPr>
        </p:nvSpPr>
        <p:spPr>
          <a:xfrm>
            <a:off x="323528" y="360285"/>
            <a:ext cx="8229600" cy="306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sk-SK" sz="2900" b="1" dirty="0">
                <a:solidFill>
                  <a:schemeClr val="dk1"/>
                </a:solidFill>
              </a:rPr>
              <a:t>Aplikácie pre verejnosť</a:t>
            </a:r>
            <a:endParaRPr lang="cs-CZ" sz="2900" b="1" i="0" u="none" strike="noStrike" cap="none" baseline="0" dirty="0">
              <a:solidFill>
                <a:srgbClr val="FF0000"/>
              </a:solidFill>
              <a:sym typeface="Arial"/>
              <a:rtl val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0553" y="1248170"/>
            <a:ext cx="2702575" cy="168678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Obrázok 10"/>
          <p:cNvPicPr/>
          <p:nvPr/>
        </p:nvPicPr>
        <p:blipFill>
          <a:blip r:embed="rId8"/>
          <a:stretch>
            <a:fillRect/>
          </a:stretch>
        </p:blipFill>
        <p:spPr>
          <a:xfrm>
            <a:off x="3085734" y="3525507"/>
            <a:ext cx="3423465" cy="26277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127" y="814632"/>
            <a:ext cx="2766900" cy="15288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26" name="Picture 2" descr="Výsledek obrázku pro cycli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41" r="14286"/>
          <a:stretch/>
        </p:blipFill>
        <p:spPr bwMode="auto">
          <a:xfrm>
            <a:off x="7734015" y="1750023"/>
            <a:ext cx="1296978" cy="17159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357874" y="2987424"/>
            <a:ext cx="2063712" cy="1990033"/>
            <a:chOff x="6091786" y="3686867"/>
            <a:chExt cx="3078629" cy="296871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1786" y="5178292"/>
              <a:ext cx="3078628" cy="147729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91786" y="3686867"/>
              <a:ext cx="3078629" cy="149142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11" name="Obrázok 4"/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47" y="4839367"/>
            <a:ext cx="2843600" cy="18428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0778" y="2259295"/>
            <a:ext cx="2133600" cy="14234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207910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276475" cy="1143000"/>
          </a:xfrm>
        </p:spPr>
        <p:txBody>
          <a:bodyPr/>
          <a:lstStyle/>
          <a:p>
            <a:r>
              <a:rPr lang="sk-SK" sz="2900" b="1" dirty="0">
                <a:solidFill>
                  <a:schemeClr val="tx1"/>
                </a:solidFill>
              </a:rPr>
              <a:t>Zhrnutie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457200" y="2743200"/>
            <a:ext cx="8229600" cy="28611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k-SK" sz="1600" b="1" dirty="0"/>
              <a:t>Prax a potreby zákazníkov ukázali smerovanie vo vývoji GIS</a:t>
            </a:r>
          </a:p>
          <a:p>
            <a:pPr>
              <a:lnSpc>
                <a:spcPct val="150000"/>
              </a:lnSpc>
            </a:pPr>
            <a:r>
              <a:rPr lang="sk-SK" sz="1600" dirty="0"/>
              <a:t> kontrola na „1 kliknutie“</a:t>
            </a:r>
          </a:p>
          <a:p>
            <a:pPr>
              <a:lnSpc>
                <a:spcPct val="150000"/>
              </a:lnSpc>
            </a:pPr>
            <a:r>
              <a:rPr lang="sk-SK" sz="1600" dirty="0"/>
              <a:t> reporty online</a:t>
            </a:r>
          </a:p>
          <a:p>
            <a:pPr>
              <a:lnSpc>
                <a:spcPct val="150000"/>
              </a:lnSpc>
            </a:pPr>
            <a:r>
              <a:rPr lang="sk-SK" sz="1600" dirty="0"/>
              <a:t> aktuálne dáta na jednom mieste</a:t>
            </a:r>
          </a:p>
          <a:p>
            <a:pPr>
              <a:lnSpc>
                <a:spcPct val="150000"/>
              </a:lnSpc>
            </a:pPr>
            <a:r>
              <a:rPr lang="sk-SK" sz="1600" dirty="0"/>
              <a:t> dostupné informácie pre všetkých</a:t>
            </a:r>
          </a:p>
          <a:p>
            <a:pPr>
              <a:lnSpc>
                <a:spcPct val="150000"/>
              </a:lnSpc>
            </a:pPr>
            <a:r>
              <a:rPr lang="sk-SK" sz="1600" dirty="0"/>
              <a:t> </a:t>
            </a:r>
            <a:r>
              <a:rPr lang="sk-SK" sz="1600" b="1" dirty="0" err="1"/>
              <a:t>smartcity</a:t>
            </a:r>
            <a:endParaRPr lang="sk-SK" sz="1600" dirty="0"/>
          </a:p>
          <a:p>
            <a:pPr>
              <a:lnSpc>
                <a:spcPct val="150000"/>
              </a:lnSpc>
            </a:pPr>
            <a:endParaRPr lang="sk-SK" sz="1600" dirty="0"/>
          </a:p>
          <a:p>
            <a:pPr>
              <a:lnSpc>
                <a:spcPct val="150000"/>
              </a:lnSpc>
            </a:pPr>
            <a:endParaRPr lang="sk-SK" sz="1600" dirty="0"/>
          </a:p>
        </p:txBody>
      </p:sp>
      <p:pic>
        <p:nvPicPr>
          <p:cNvPr id="7" name="Obrázo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3" b="23992"/>
          <a:stretch/>
        </p:blipFill>
        <p:spPr>
          <a:xfrm>
            <a:off x="323528" y="1080161"/>
            <a:ext cx="8561165" cy="1663039"/>
          </a:xfrm>
          <a:prstGeom prst="rect">
            <a:avLst/>
          </a:prstGeom>
        </p:spPr>
      </p:pic>
      <p:sp>
        <p:nvSpPr>
          <p:cNvPr id="6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2352604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ctrTitle"/>
          </p:nvPr>
        </p:nvSpPr>
        <p:spPr>
          <a:xfrm>
            <a:off x="685800" y="980728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PT Sans"/>
              <a:buNone/>
            </a:pPr>
            <a:r>
              <a:rPr lang="cs-CZ" sz="4400" b="1" i="0" u="none" strike="noStrike" cap="none" baseline="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Ďakujeme</a:t>
            </a:r>
            <a:r>
              <a:rPr lang="cs-CZ" sz="44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 za </a:t>
            </a:r>
            <a:r>
              <a:rPr lang="cs-CZ" sz="4400" b="1" i="0" u="none" strike="noStrike" cap="none" baseline="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pozornosť</a:t>
            </a:r>
            <a:endParaRPr lang="cs-CZ" sz="4400" b="1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500" name="Shape 500"/>
          <p:cNvSpPr txBox="1">
            <a:spLocks noGrp="1"/>
          </p:cNvSpPr>
          <p:nvPr>
            <p:ph type="subTitle" idx="1"/>
          </p:nvPr>
        </p:nvSpPr>
        <p:spPr>
          <a:xfrm>
            <a:off x="683568" y="2852934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cs-CZ" sz="3200" dirty="0">
                <a:solidFill>
                  <a:schemeClr val="lt1"/>
                </a:solidFill>
              </a:rPr>
              <a:t>info</a:t>
            </a:r>
            <a:r>
              <a:rPr lang="cs-CZ" sz="3200" b="0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@tmapy.sk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366"/>
            <a:ext cx="9144000" cy="3920490"/>
          </a:xfrm>
          <a:prstGeom prst="rect">
            <a:avLst/>
          </a:prstGeom>
        </p:spPr>
      </p:pic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23528" y="360285"/>
            <a:ext cx="8229600" cy="306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29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®</a:t>
            </a:r>
            <a:r>
              <a:rPr lang="cs-CZ" sz="2900" b="1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Evolúci</a:t>
            </a:r>
            <a:r>
              <a:rPr lang="cs-CZ" sz="2900" b="1" dirty="0" err="1">
                <a:solidFill>
                  <a:schemeClr val="dk1"/>
                </a:solidFill>
                <a:rtl val="0"/>
              </a:rPr>
              <a:t>a</a:t>
            </a:r>
            <a:endParaRPr lang="cs-CZ" sz="29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16155773"/>
              </p:ext>
            </p:extLst>
          </p:nvPr>
        </p:nvGraphicFramePr>
        <p:xfrm>
          <a:off x="1274619" y="4962423"/>
          <a:ext cx="6899024" cy="176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208556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06273698"/>
              </p:ext>
            </p:extLst>
          </p:nvPr>
        </p:nvGraphicFramePr>
        <p:xfrm>
          <a:off x="4405745" y="318655"/>
          <a:ext cx="4447308" cy="3754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730778681"/>
              </p:ext>
            </p:extLst>
          </p:nvPr>
        </p:nvGraphicFramePr>
        <p:xfrm>
          <a:off x="248844" y="2798512"/>
          <a:ext cx="4627418" cy="3659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3790762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23528" y="360285"/>
            <a:ext cx="8229600" cy="306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sk-SK" sz="2900" b="1" i="0" u="none" strike="noStrike" cap="none" baseline="0" dirty="0">
                <a:solidFill>
                  <a:schemeClr val="dk1"/>
                </a:solidFill>
                <a:sym typeface="Arial"/>
                <a:rtl val="0"/>
              </a:rPr>
              <a:t>GISPLAN - Územný plán</a:t>
            </a:r>
            <a:endParaRPr lang="cs-CZ" sz="2900" b="1" i="0" u="none" strike="noStrike" cap="none" baseline="0" dirty="0">
              <a:solidFill>
                <a:schemeClr val="dk1"/>
              </a:solidFill>
              <a:sym typeface="Arial"/>
              <a:rtl val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2896"/>
            <a:ext cx="9144000" cy="48722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1151548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23528" y="360285"/>
            <a:ext cx="8229600" cy="306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2900" b="1" dirty="0">
                <a:solidFill>
                  <a:schemeClr val="dk1"/>
                </a:solidFill>
              </a:rPr>
              <a:t>Agendová </a:t>
            </a:r>
            <a:r>
              <a:rPr lang="cs-CZ" sz="2900" b="1" dirty="0" err="1">
                <a:solidFill>
                  <a:schemeClr val="dk1"/>
                </a:solidFill>
              </a:rPr>
              <a:t>aplikácia</a:t>
            </a:r>
            <a:r>
              <a:rPr lang="cs-CZ" sz="2900" b="1" dirty="0">
                <a:solidFill>
                  <a:schemeClr val="dk1"/>
                </a:solidFill>
              </a:rPr>
              <a:t> = </a:t>
            </a:r>
            <a:r>
              <a:rPr lang="cs-CZ" sz="2900" b="1" dirty="0" err="1">
                <a:solidFill>
                  <a:schemeClr val="dk1"/>
                </a:solidFill>
              </a:rPr>
              <a:t>aktívny</a:t>
            </a:r>
            <a:r>
              <a:rPr lang="cs-CZ" sz="2900" b="1" dirty="0">
                <a:solidFill>
                  <a:schemeClr val="dk1"/>
                </a:solidFill>
              </a:rPr>
              <a:t> </a:t>
            </a:r>
            <a:r>
              <a:rPr lang="cs-CZ" sz="2900" b="1" dirty="0" err="1">
                <a:solidFill>
                  <a:schemeClr val="dk1"/>
                </a:solidFill>
              </a:rPr>
              <a:t>manažment</a:t>
            </a:r>
            <a:endParaRPr lang="cs-CZ" sz="29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177"/>
            <a:ext cx="9144000" cy="3920490"/>
          </a:xfrm>
          <a:prstGeom prst="rect">
            <a:avLst/>
          </a:prstGeom>
        </p:spPr>
      </p:pic>
      <p:sp>
        <p:nvSpPr>
          <p:cNvPr id="6" name="Zástupný symbol textu 1"/>
          <p:cNvSpPr>
            <a:spLocks noGrp="1"/>
          </p:cNvSpPr>
          <p:nvPr>
            <p:ph type="body" idx="1"/>
          </p:nvPr>
        </p:nvSpPr>
        <p:spPr>
          <a:xfrm>
            <a:off x="288384" y="5148772"/>
            <a:ext cx="8229600" cy="1309649"/>
          </a:xfrm>
        </p:spPr>
        <p:txBody>
          <a:bodyPr/>
          <a:lstStyle/>
          <a:p>
            <a:r>
              <a:rPr lang="sk-SK" sz="2300" b="1" dirty="0"/>
              <a:t> Agendové aplikácie</a:t>
            </a:r>
          </a:p>
          <a:p>
            <a:r>
              <a:rPr lang="sk-SK" sz="2300" b="1" dirty="0">
                <a:solidFill>
                  <a:schemeClr val="bg2"/>
                </a:solidFill>
              </a:rPr>
              <a:t> </a:t>
            </a:r>
            <a:r>
              <a:rPr lang="sk-SK" sz="2300" b="1" dirty="0">
                <a:solidFill>
                  <a:schemeClr val="tx1"/>
                </a:solidFill>
              </a:rPr>
              <a:t>Prax - nový pohľad na prácu s </a:t>
            </a:r>
            <a:r>
              <a:rPr lang="sk-SK" sz="2300" b="1" dirty="0" err="1">
                <a:solidFill>
                  <a:schemeClr val="tx1"/>
                </a:solidFill>
              </a:rPr>
              <a:t>geodátami</a:t>
            </a:r>
            <a:endParaRPr lang="sk-SK" sz="2300" b="1" dirty="0">
              <a:solidFill>
                <a:schemeClr val="tx1"/>
              </a:solidFill>
            </a:endParaRPr>
          </a:p>
          <a:p>
            <a:r>
              <a:rPr lang="sk-SK" sz="2300" b="1" dirty="0"/>
              <a:t> Dáta pod kontrolou</a:t>
            </a:r>
            <a:endParaRPr lang="sk-SK" dirty="0"/>
          </a:p>
        </p:txBody>
      </p:sp>
      <p:sp>
        <p:nvSpPr>
          <p:cNvPr id="2" name="Obdĺžnik 1"/>
          <p:cNvSpPr/>
          <p:nvPr/>
        </p:nvSpPr>
        <p:spPr>
          <a:xfrm>
            <a:off x="1132114" y="2037806"/>
            <a:ext cx="888275" cy="339634"/>
          </a:xfrm>
          <a:prstGeom prst="rect">
            <a:avLst/>
          </a:prstGeom>
          <a:solidFill>
            <a:srgbClr val="4A4A4A"/>
          </a:solidFill>
          <a:ln>
            <a:solidFill>
              <a:srgbClr val="4A4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rgbClr val="FFFFFF"/>
                </a:solidFill>
              </a:rPr>
              <a:t>Téma</a:t>
            </a:r>
          </a:p>
        </p:txBody>
      </p:sp>
      <p:sp>
        <p:nvSpPr>
          <p:cNvPr id="8" name="Obdĺžnik 7"/>
          <p:cNvSpPr/>
          <p:nvPr/>
        </p:nvSpPr>
        <p:spPr>
          <a:xfrm>
            <a:off x="2768525" y="2037806"/>
            <a:ext cx="888275" cy="339634"/>
          </a:xfrm>
          <a:prstGeom prst="rect">
            <a:avLst/>
          </a:prstGeom>
          <a:solidFill>
            <a:srgbClr val="4A4A4A"/>
          </a:solidFill>
          <a:ln>
            <a:solidFill>
              <a:srgbClr val="4A4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rgbClr val="FFFFFF"/>
                </a:solidFill>
              </a:rPr>
              <a:t>Úloha</a:t>
            </a:r>
          </a:p>
        </p:txBody>
      </p:sp>
      <p:sp>
        <p:nvSpPr>
          <p:cNvPr id="9" name="Obdĺžnik 8"/>
          <p:cNvSpPr/>
          <p:nvPr/>
        </p:nvSpPr>
        <p:spPr>
          <a:xfrm>
            <a:off x="4284616" y="2037806"/>
            <a:ext cx="1152056" cy="339634"/>
          </a:xfrm>
          <a:prstGeom prst="rect">
            <a:avLst/>
          </a:prstGeom>
          <a:solidFill>
            <a:srgbClr val="4A4A4A"/>
          </a:solidFill>
          <a:ln>
            <a:solidFill>
              <a:srgbClr val="4A4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rgbClr val="FFFFFF"/>
                </a:solidFill>
              </a:rPr>
              <a:t>Poznámka</a:t>
            </a:r>
          </a:p>
        </p:txBody>
      </p:sp>
      <p:sp>
        <p:nvSpPr>
          <p:cNvPr id="10" name="Obdĺžnik 9"/>
          <p:cNvSpPr/>
          <p:nvPr/>
        </p:nvSpPr>
        <p:spPr>
          <a:xfrm>
            <a:off x="5896963" y="2037806"/>
            <a:ext cx="1079864" cy="339634"/>
          </a:xfrm>
          <a:prstGeom prst="rect">
            <a:avLst/>
          </a:prstGeom>
          <a:solidFill>
            <a:srgbClr val="4A4A4A"/>
          </a:solidFill>
          <a:ln>
            <a:solidFill>
              <a:srgbClr val="4A4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rgbClr val="FFFFFF"/>
                </a:solidFill>
              </a:rPr>
              <a:t>Autor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7244611" y="2037806"/>
            <a:ext cx="1079864" cy="339634"/>
          </a:xfrm>
          <a:prstGeom prst="rect">
            <a:avLst/>
          </a:prstGeom>
          <a:solidFill>
            <a:srgbClr val="4A4A4A"/>
          </a:solidFill>
          <a:ln>
            <a:solidFill>
              <a:srgbClr val="4A4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rgbClr val="FFFFFF"/>
                </a:solidFill>
              </a:rPr>
              <a:t>Export</a:t>
            </a:r>
          </a:p>
        </p:txBody>
      </p:sp>
      <p:sp>
        <p:nvSpPr>
          <p:cNvPr id="12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4215421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23528" y="360285"/>
            <a:ext cx="8229600" cy="306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sk-SK" sz="2900" b="1" i="0" u="none" strike="noStrike" cap="none" baseline="0" dirty="0">
                <a:solidFill>
                  <a:schemeClr val="dk1"/>
                </a:solidFill>
                <a:sym typeface="Arial"/>
                <a:rtl val="0"/>
              </a:rPr>
              <a:t>Agendová aplikácia</a:t>
            </a:r>
            <a:r>
              <a:rPr lang="sk-SK" sz="2900" b="1" i="0" u="none" strike="noStrike" cap="none" dirty="0">
                <a:solidFill>
                  <a:schemeClr val="dk1"/>
                </a:solidFill>
                <a:sym typeface="Arial"/>
                <a:rtl val="0"/>
              </a:rPr>
              <a:t> - </a:t>
            </a:r>
            <a:r>
              <a:rPr lang="sk-SK" sz="2900" b="1" i="0" u="none" strike="noStrike" cap="none" baseline="0" dirty="0">
                <a:solidFill>
                  <a:schemeClr val="dk1"/>
                </a:solidFill>
                <a:sym typeface="Arial"/>
                <a:rtl val="0"/>
              </a:rPr>
              <a:t>Reklamné zariadenia</a:t>
            </a:r>
            <a:endParaRPr lang="cs-CZ" sz="2900" b="1" i="0" u="none" strike="noStrike" cap="none" baseline="0" dirty="0">
              <a:solidFill>
                <a:schemeClr val="dk1"/>
              </a:solidFill>
              <a:sym typeface="Arial"/>
              <a:rtl val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2896"/>
            <a:ext cx="9144000" cy="48722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1411771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4"/>
          <p:cNvSpPr txBox="1">
            <a:spLocks noGrp="1"/>
          </p:cNvSpPr>
          <p:nvPr>
            <p:ph type="title"/>
          </p:nvPr>
        </p:nvSpPr>
        <p:spPr>
          <a:xfrm>
            <a:off x="323528" y="360285"/>
            <a:ext cx="8229600" cy="306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sk-SK" sz="2900" b="1" i="0" u="none" strike="noStrike" cap="none" baseline="0" dirty="0">
                <a:solidFill>
                  <a:schemeClr val="dk1"/>
                </a:solidFill>
                <a:sym typeface="Arial"/>
                <a:rtl val="0"/>
              </a:rPr>
              <a:t>Pasport hrobových miest</a:t>
            </a:r>
            <a:endParaRPr lang="cs-CZ" sz="2900" b="1" i="0" u="none" strike="noStrike" cap="none" baseline="0" dirty="0">
              <a:solidFill>
                <a:schemeClr val="dk1"/>
              </a:solidFill>
              <a:sym typeface="Arial"/>
              <a:rtl val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2896"/>
            <a:ext cx="9144000" cy="48722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560058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4"/>
          <p:cNvSpPr txBox="1">
            <a:spLocks noGrp="1"/>
          </p:cNvSpPr>
          <p:nvPr>
            <p:ph type="title"/>
          </p:nvPr>
        </p:nvSpPr>
        <p:spPr>
          <a:xfrm>
            <a:off x="323528" y="360285"/>
            <a:ext cx="8229600" cy="306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sk-SK" sz="2900" b="1" i="0" u="none" strike="noStrike" cap="none" baseline="0" dirty="0" err="1">
                <a:solidFill>
                  <a:schemeClr val="dk1"/>
                </a:solidFill>
                <a:sym typeface="Arial"/>
                <a:rtl val="0"/>
              </a:rPr>
              <a:t>Pasport</a:t>
            </a:r>
            <a:r>
              <a:rPr lang="sk-SK" sz="2900" b="1" i="0" u="none" strike="noStrike" cap="none" dirty="0">
                <a:solidFill>
                  <a:schemeClr val="dk1"/>
                </a:solidFill>
                <a:sym typeface="Arial"/>
                <a:rtl val="0"/>
              </a:rPr>
              <a:t> komunikácií</a:t>
            </a:r>
            <a:endParaRPr lang="cs-CZ" sz="2900" b="1" i="0" u="none" strike="noStrike" cap="none" baseline="0" dirty="0">
              <a:solidFill>
                <a:schemeClr val="dk1"/>
              </a:solidFill>
              <a:sym typeface="Arial"/>
              <a:rtl val="0"/>
            </a:endParaRPr>
          </a:p>
        </p:txBody>
      </p:sp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95" y="3013515"/>
            <a:ext cx="5233957" cy="2537540"/>
          </a:xfrm>
          <a:prstGeom prst="rect">
            <a:avLst/>
          </a:prstGeom>
          <a:noFill/>
          <a:ln w="9525">
            <a:solidFill>
              <a:srgbClr val="D8D8D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43" y="1127096"/>
            <a:ext cx="8266859" cy="4870800"/>
          </a:xfrm>
          <a:prstGeom prst="rect">
            <a:avLst/>
          </a:prstGeom>
        </p:spPr>
      </p:pic>
      <p:sp>
        <p:nvSpPr>
          <p:cNvPr id="6" name="BlokTextu 1"/>
          <p:cNvSpPr txBox="1"/>
          <p:nvPr/>
        </p:nvSpPr>
        <p:spPr>
          <a:xfrm>
            <a:off x="7191827" y="6458421"/>
            <a:ext cx="195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APÚMS SR</a:t>
            </a:r>
          </a:p>
        </p:txBody>
      </p:sp>
    </p:spTree>
    <p:extLst>
      <p:ext uri="{BB962C8B-B14F-4D97-AF65-F5344CB8AC3E}">
        <p14:creationId xmlns:p14="http://schemas.microsoft.com/office/powerpoint/2010/main" val="333594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3381</TotalTime>
  <Words>407</Words>
  <Application>Microsoft Office PowerPoint</Application>
  <PresentationFormat>On-screen Show (4:3)</PresentationFormat>
  <Paragraphs>117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Myriad Pro</vt:lpstr>
      <vt:lpstr>PT Sans</vt:lpstr>
      <vt:lpstr>Motiv systému Office</vt:lpstr>
      <vt:lpstr>GISPLAN</vt:lpstr>
      <vt:lpstr>T-MAPY Slovensko s.r.o.</vt:lpstr>
      <vt:lpstr>®Evolúcia</vt:lpstr>
      <vt:lpstr>PowerPoint Presentation</vt:lpstr>
      <vt:lpstr>GISPLAN - Územný plán</vt:lpstr>
      <vt:lpstr>Agendová aplikácia = aktívny manažment</vt:lpstr>
      <vt:lpstr>Agendová aplikácia - Reklamné zariadenia</vt:lpstr>
      <vt:lpstr>Pasport hrobových miest</vt:lpstr>
      <vt:lpstr>Pasport komunikácií</vt:lpstr>
      <vt:lpstr>Pasport komunikácií</vt:lpstr>
      <vt:lpstr>Pasport komunikácií</vt:lpstr>
      <vt:lpstr>Pasport zelene</vt:lpstr>
      <vt:lpstr>Pasport zelene</vt:lpstr>
      <vt:lpstr>Pasport vodovodov a kanalizácií</vt:lpstr>
      <vt:lpstr>Pasport verejného osvetlenia</vt:lpstr>
      <vt:lpstr>Pasport odpadového hospodárstva</vt:lpstr>
      <vt:lpstr>Pasport mobiliáru</vt:lpstr>
      <vt:lpstr>Informácie k nehnuteľnostiam</vt:lpstr>
      <vt:lpstr>Integrácia</vt:lpstr>
      <vt:lpstr>Aplikácie pre verejnosť</vt:lpstr>
      <vt:lpstr>Zhrnutie</vt:lpstr>
      <vt:lpstr>Ďakujeme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GISPLAN 3</dc:title>
  <dc:creator>Michal</dc:creator>
  <cp:lastModifiedBy>Ján Čura</cp:lastModifiedBy>
  <cp:revision>141</cp:revision>
  <dcterms:modified xsi:type="dcterms:W3CDTF">2016-10-27T12:26:30Z</dcterms:modified>
</cp:coreProperties>
</file>