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1" r:id="rId4"/>
    <p:sldId id="260" r:id="rId5"/>
    <p:sldId id="265" r:id="rId6"/>
    <p:sldId id="267" r:id="rId7"/>
    <p:sldId id="266" r:id="rId8"/>
    <p:sldId id="258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124"/>
    <a:srgbClr val="2980B9"/>
    <a:srgbClr val="F79239"/>
    <a:srgbClr val="27AE60"/>
    <a:srgbClr val="2ECC71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225F-F5DD-4128-8B94-02CF9C859902}" type="datetimeFigureOut">
              <a:rPr lang="sk-SK" smtClean="0"/>
              <a:t>6. 10. 2015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F9B4-A868-4BEB-AC31-5D4B2035AC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46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F9B4-A868-4BEB-AC31-5D4B2035AC2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58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1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68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231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773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553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100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580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012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36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26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ovná spojnica 11"/>
          <p:cNvCxnSpPr/>
          <p:nvPr userDrawn="1"/>
        </p:nvCxnSpPr>
        <p:spPr>
          <a:xfrm>
            <a:off x="467036" y="6309320"/>
            <a:ext cx="820891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ĺžnik 6"/>
          <p:cNvSpPr/>
          <p:nvPr userDrawn="1"/>
        </p:nvSpPr>
        <p:spPr>
          <a:xfrm>
            <a:off x="-1016" y="0"/>
            <a:ext cx="9145016" cy="126876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 userDrawn="1"/>
        </p:nvSpPr>
        <p:spPr>
          <a:xfrm>
            <a:off x="-1016" y="6453336"/>
            <a:ext cx="9145016" cy="416164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3610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16. - 17. apríl 2015, Metodický deň informatikov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523810" y="6126757"/>
            <a:ext cx="2095364" cy="3265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k-SK" dirty="0" err="1" smtClean="0"/>
              <a:t>www.corageo.sk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69" y="476672"/>
            <a:ext cx="1279403" cy="3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79239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79239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79239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79239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79239"/>
        </a:buClr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kumenty\Pozvanky\2015\light-bulb-idea-think-brain-stor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-304" b="11989"/>
          <a:stretch/>
        </p:blipFill>
        <p:spPr bwMode="auto">
          <a:xfrm>
            <a:off x="0" y="1240325"/>
            <a:ext cx="9144000" cy="52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2080" y="3140968"/>
            <a:ext cx="3240360" cy="2007794"/>
          </a:xfrm>
          <a:solidFill>
            <a:srgbClr val="0A1124">
              <a:alpha val="30196"/>
            </a:srgb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 err="1" smtClean="0">
                <a:solidFill>
                  <a:schemeClr val="bg1"/>
                </a:solidFill>
              </a:rPr>
              <a:t>kroky</a:t>
            </a:r>
            <a:r>
              <a:rPr lang="en-US" dirty="0" smtClean="0">
                <a:solidFill>
                  <a:schemeClr val="bg1"/>
                </a:solidFill>
              </a:rPr>
              <a:t> k </a:t>
            </a:r>
            <a:r>
              <a:rPr lang="en-US" dirty="0" err="1" smtClean="0">
                <a:solidFill>
                  <a:schemeClr val="bg1"/>
                </a:solidFill>
              </a:rPr>
              <a:t>naplneniu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zákona 305/2013 </a:t>
            </a:r>
            <a:r>
              <a:rPr lang="sk-SK" dirty="0" err="1" smtClean="0">
                <a:solidFill>
                  <a:schemeClr val="bg1"/>
                </a:solidFill>
              </a:rPr>
              <a:t>Z.z</a:t>
            </a:r>
            <a:r>
              <a:rPr lang="sk-SK" dirty="0" smtClean="0">
                <a:solidFill>
                  <a:schemeClr val="bg1"/>
                </a:solidFill>
              </a:rPr>
              <a:t>., alebo ako </a:t>
            </a:r>
            <a:r>
              <a:rPr lang="sk-SK" dirty="0" err="1" smtClean="0">
                <a:solidFill>
                  <a:schemeClr val="bg1"/>
                </a:solidFill>
              </a:rPr>
              <a:t>elektronizovať</a:t>
            </a:r>
            <a:r>
              <a:rPr lang="sk-SK" dirty="0" smtClean="0">
                <a:solidFill>
                  <a:schemeClr val="bg1"/>
                </a:solidFill>
              </a:rPr>
              <a:t> samosprávu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208013" y="3645024"/>
            <a:ext cx="864096" cy="864096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139952" y="3573016"/>
            <a:ext cx="864096" cy="864096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4208013" y="5229200"/>
            <a:ext cx="864096" cy="864096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4139952" y="5157192"/>
            <a:ext cx="864096" cy="864096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5292080" y="5580810"/>
            <a:ext cx="3240360" cy="400110"/>
          </a:xfrm>
          <a:prstGeom prst="rect">
            <a:avLst/>
          </a:prstGeom>
          <a:solidFill>
            <a:srgbClr val="0A1124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Marian </a:t>
            </a:r>
            <a:r>
              <a:rPr lang="sk-SK" sz="2000" dirty="0" err="1" smtClean="0">
                <a:solidFill>
                  <a:schemeClr val="bg1"/>
                </a:solidFill>
              </a:rPr>
              <a:t>Pavuk</a:t>
            </a:r>
            <a:r>
              <a:rPr lang="sk-SK" sz="2000" dirty="0" smtClean="0">
                <a:solidFill>
                  <a:schemeClr val="bg1"/>
                </a:solidFill>
              </a:rPr>
              <a:t>, CORA GEO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k tomu potrebujete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Definovať očakávanie</a:t>
            </a:r>
          </a:p>
          <a:p>
            <a:pPr lvl="1"/>
            <a:r>
              <a:rPr lang="sk-SK" dirty="0" smtClean="0"/>
              <a:t>Vstup a výstup elektronizácie</a:t>
            </a:r>
          </a:p>
          <a:p>
            <a:r>
              <a:rPr lang="sk-SK" dirty="0" smtClean="0"/>
              <a:t>Vybrať si partnera</a:t>
            </a:r>
          </a:p>
          <a:p>
            <a:r>
              <a:rPr lang="sk-SK" dirty="0" smtClean="0"/>
              <a:t>Podpísať integračné zámery</a:t>
            </a:r>
          </a:p>
          <a:p>
            <a:pPr lvl="1"/>
            <a:r>
              <a:rPr lang="sk-SK" dirty="0" smtClean="0"/>
              <a:t>NASES, RA,RFO,RPO</a:t>
            </a:r>
          </a:p>
          <a:p>
            <a:r>
              <a:rPr lang="sk-SK" dirty="0" smtClean="0"/>
              <a:t>Implementovať riešenie</a:t>
            </a:r>
          </a:p>
          <a:p>
            <a:r>
              <a:rPr lang="sk-SK" dirty="0" smtClean="0"/>
              <a:t>Prijať novú alternatívu komunikovania za svoju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41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Elektronizácia podľa </a:t>
            </a:r>
            <a:r>
              <a:rPr lang="sk-SK" dirty="0" err="1"/>
              <a:t>OPISu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130925" cy="46878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4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Elektronizácia 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1" y="1275275"/>
            <a:ext cx="7681125" cy="504950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03168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23283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99312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7628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8264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8900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19536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3923928" y="1484784"/>
            <a:ext cx="2592288" cy="3888432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684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43700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ĺžnik 16"/>
          <p:cNvSpPr/>
          <p:nvPr/>
        </p:nvSpPr>
        <p:spPr>
          <a:xfrm>
            <a:off x="4067944" y="3647628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4062517" y="4519536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4067944" y="4104268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5243745" y="4519536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39" y="4941168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bdĺžnik 24"/>
          <p:cNvSpPr/>
          <p:nvPr/>
        </p:nvSpPr>
        <p:spPr>
          <a:xfrm>
            <a:off x="4062517" y="4907768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dĺžnik 25"/>
          <p:cNvSpPr/>
          <p:nvPr/>
        </p:nvSpPr>
        <p:spPr>
          <a:xfrm>
            <a:off x="5240792" y="4104268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dĺžnik 26"/>
          <p:cNvSpPr/>
          <p:nvPr/>
        </p:nvSpPr>
        <p:spPr>
          <a:xfrm>
            <a:off x="1043608" y="2148486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bdĺžnik 27"/>
          <p:cNvSpPr/>
          <p:nvPr/>
        </p:nvSpPr>
        <p:spPr>
          <a:xfrm>
            <a:off x="1043608" y="1846126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/>
          <p:cNvSpPr/>
          <p:nvPr/>
        </p:nvSpPr>
        <p:spPr>
          <a:xfrm>
            <a:off x="1043608" y="3871464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bdĺžnik 29"/>
          <p:cNvSpPr/>
          <p:nvPr/>
        </p:nvSpPr>
        <p:spPr>
          <a:xfrm>
            <a:off x="1043608" y="4239959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2" y="3341485"/>
            <a:ext cx="1224136" cy="2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ĺžnik 31"/>
          <p:cNvSpPr/>
          <p:nvPr/>
        </p:nvSpPr>
        <p:spPr>
          <a:xfrm>
            <a:off x="2506459" y="4288296"/>
            <a:ext cx="1080120" cy="3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6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45" y="4221088"/>
            <a:ext cx="1441707" cy="138379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46" y="1844824"/>
            <a:ext cx="1441707" cy="27706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9160"/>
            <a:ext cx="2103124" cy="6492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54045"/>
            <a:ext cx="3401575" cy="66141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3023"/>
            <a:ext cx="2654813" cy="64617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1341123" cy="201778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87" y="1847042"/>
            <a:ext cx="2325629" cy="59131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87" y="2564904"/>
            <a:ext cx="2325629" cy="59131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87" y="3271291"/>
            <a:ext cx="2325629" cy="59131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29" y="1843268"/>
            <a:ext cx="1328931" cy="201778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3468631" cy="649225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3268"/>
            <a:ext cx="2328677" cy="591313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328677" cy="591313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2" y="3269735"/>
            <a:ext cx="2328677" cy="591313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11" y="3222498"/>
            <a:ext cx="646177" cy="64617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96661" y="274638"/>
            <a:ext cx="6635080" cy="778098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Ako by to mohlo vyzerať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57" y="1268760"/>
            <a:ext cx="5805098" cy="49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56" y="1337020"/>
            <a:ext cx="6561381" cy="495223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26" y="1139542"/>
            <a:ext cx="6386774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Základ riešenia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Registratúra, DMS</a:t>
            </a:r>
          </a:p>
          <a:p>
            <a:r>
              <a:rPr lang="sk-SK" dirty="0" smtClean="0"/>
              <a:t>Integrácia </a:t>
            </a:r>
            <a:r>
              <a:rPr lang="sk-SK" dirty="0" err="1" smtClean="0"/>
              <a:t>eDESK</a:t>
            </a:r>
            <a:r>
              <a:rPr lang="sk-SK" dirty="0" smtClean="0"/>
              <a:t>, IAM</a:t>
            </a:r>
          </a:p>
          <a:p>
            <a:r>
              <a:rPr lang="sk-SK" dirty="0" err="1" smtClean="0"/>
              <a:t>Workflow</a:t>
            </a:r>
            <a:r>
              <a:rPr lang="sk-SK" dirty="0" smtClean="0"/>
              <a:t> podania</a:t>
            </a:r>
          </a:p>
          <a:p>
            <a:r>
              <a:rPr lang="sk-SK" dirty="0" smtClean="0"/>
              <a:t>El. formuláre</a:t>
            </a:r>
          </a:p>
          <a:p>
            <a:pPr lvl="1"/>
            <a:r>
              <a:rPr lang="sk-SK" dirty="0" smtClean="0"/>
              <a:t>Vyťažovanie na vstupe</a:t>
            </a:r>
          </a:p>
          <a:p>
            <a:pPr lvl="1"/>
            <a:r>
              <a:rPr lang="sk-SK" dirty="0" err="1" smtClean="0"/>
              <a:t>Predpĺňanie</a:t>
            </a:r>
            <a:r>
              <a:rPr lang="sk-SK" dirty="0" smtClean="0"/>
              <a:t> na výstupe</a:t>
            </a:r>
          </a:p>
          <a:p>
            <a:r>
              <a:rPr lang="sk-SK" dirty="0" smtClean="0"/>
              <a:t>Alternatíva : </a:t>
            </a:r>
            <a:r>
              <a:rPr lang="sk-SK" dirty="0" smtClean="0"/>
              <a:t>Platby</a:t>
            </a:r>
            <a:r>
              <a:rPr lang="en-US" dirty="0" smtClean="0"/>
              <a:t>, CUET, </a:t>
            </a:r>
            <a:r>
              <a:rPr lang="sk-SK" dirty="0" smtClean="0"/>
              <a:t>Zastupiteľstvo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77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Ako môžete pripraviť odpoveď?</a:t>
            </a:r>
            <a:br>
              <a:rPr lang="sk-SK" sz="2000" dirty="0" smtClean="0"/>
            </a:br>
            <a:r>
              <a:rPr lang="sk-SK" sz="2000" dirty="0" smtClean="0"/>
              <a:t>alebo keď dvaja robia to isté nemusí to byť to isté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 použijete všeobecné podanie ÚPVS</a:t>
            </a:r>
          </a:p>
          <a:p>
            <a:r>
              <a:rPr lang="sk-SK" dirty="0" smtClean="0"/>
              <a:t>2. použijete niektorý z formulárov registratúry</a:t>
            </a:r>
          </a:p>
          <a:p>
            <a:r>
              <a:rPr lang="sk-SK" dirty="0" smtClean="0"/>
              <a:t>3. využijete integrovaný BO na prípravu a odoslanie podania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174035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76" y="1628800"/>
            <a:ext cx="7066987" cy="513576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" y="1469856"/>
            <a:ext cx="7236296" cy="5249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6" y="1692791"/>
            <a:ext cx="7380312" cy="504056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90085" cy="4558591"/>
          </a:xfrm>
          <a:prstGeom prst="rect">
            <a:avLst/>
          </a:prstGeom>
        </p:spPr>
      </p:pic>
      <p:sp>
        <p:nvSpPr>
          <p:cNvPr id="12" name="Šípka nahor 11"/>
          <p:cNvSpPr/>
          <p:nvPr/>
        </p:nvSpPr>
        <p:spPr bwMode="auto">
          <a:xfrm>
            <a:off x="6876256" y="1871697"/>
            <a:ext cx="504056" cy="85225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1"/>
            <a:ext cx="6984776" cy="52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95536" y="6165304"/>
            <a:ext cx="38884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3299494" cy="2475493"/>
          </a:xfrm>
        </p:spPr>
      </p:pic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www.corageo.sk</a:t>
            </a:r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3923928" y="188640"/>
            <a:ext cx="5236830" cy="6597352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Nadpis 5"/>
          <p:cNvSpPr txBox="1">
            <a:spLocks/>
          </p:cNvSpPr>
          <p:nvPr/>
        </p:nvSpPr>
        <p:spPr>
          <a:xfrm>
            <a:off x="3212232" y="4005138"/>
            <a:ext cx="5426075" cy="101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ln w="19050">
                  <a:noFill/>
                </a:ln>
                <a:solidFill>
                  <a:srgbClr val="004F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k-SK" altLang="sk-SK" sz="180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 GEO, s. r. o.      </a:t>
            </a:r>
            <a:r>
              <a:rPr lang="en-GB" altLang="sk-SK" sz="1800" b="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/>
            </a:r>
            <a:br>
              <a:rPr lang="en-GB" altLang="sk-SK" sz="1800" b="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</a:br>
            <a:r>
              <a:rPr lang="sk-SK" altLang="sk-SK" sz="1800" b="0" cap="none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obchod@corageo.sk</a:t>
            </a:r>
            <a:r>
              <a:rPr lang="sk-SK" altLang="sk-SK" sz="1800" b="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1800" b="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1800" b="0" cap="none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www.corageo.sk</a:t>
            </a:r>
            <a:r>
              <a:rPr lang="sk-SK" altLang="sk-SK" sz="1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1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5"/>
          <p:cNvSpPr>
            <a:spLocks noGrp="1"/>
          </p:cNvSpPr>
          <p:nvPr>
            <p:ph type="title"/>
          </p:nvPr>
        </p:nvSpPr>
        <p:spPr>
          <a:xfrm>
            <a:off x="3059832" y="3212976"/>
            <a:ext cx="5578475" cy="936625"/>
          </a:xfrm>
          <a:ln>
            <a:noFill/>
          </a:ln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2000" b="0" cap="none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k-SK" sz="2000" b="0" cap="none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z="2000" b="0" cap="none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k-SK" sz="2000" b="0" cap="none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124</Words>
  <Application>Microsoft Office PowerPoint</Application>
  <PresentationFormat>Prezentácia na obrazovke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Prezentácia programu PowerPoint</vt:lpstr>
      <vt:lpstr>Čo k tomu potrebujete</vt:lpstr>
      <vt:lpstr>Elektronizácia podľa OPISu</vt:lpstr>
      <vt:lpstr>Elektronizácia </vt:lpstr>
      <vt:lpstr>Prezentácia programu PowerPoint</vt:lpstr>
      <vt:lpstr>Základ riešenia</vt:lpstr>
      <vt:lpstr>Ako môžete pripraviť odpoveď? alebo keď dvaja robia to isté nemusí to byť to isté</vt:lpstr>
      <vt:lpstr>   </vt:lpstr>
    </vt:vector>
  </TitlesOfParts>
  <Company>corageo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oleksak.pavol</dc:creator>
  <cp:lastModifiedBy>pavuk.marian</cp:lastModifiedBy>
  <cp:revision>28</cp:revision>
  <dcterms:created xsi:type="dcterms:W3CDTF">2015-03-09T11:52:27Z</dcterms:created>
  <dcterms:modified xsi:type="dcterms:W3CDTF">2015-10-06T07:32:07Z</dcterms:modified>
</cp:coreProperties>
</file>