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72" r:id="rId10"/>
    <p:sldId id="268" r:id="rId11"/>
    <p:sldId id="269" r:id="rId12"/>
    <p:sldId id="270" r:id="rId13"/>
    <p:sldId id="271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21/03/16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4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4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4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4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1251074"/>
          </a:xfrm>
        </p:spPr>
        <p:txBody>
          <a:bodyPr>
            <a:noAutofit/>
          </a:bodyPr>
          <a:lstStyle/>
          <a:p>
            <a:pPr algn="ctr"/>
            <a:r>
              <a:rPr lang="sk-SK" dirty="0">
                <a:latin typeface="Times"/>
                <a:cs typeface="Times"/>
              </a:rPr>
              <a:t>Ihriská </a:t>
            </a:r>
            <a:r>
              <a:rPr lang="sk-SK" dirty="0" smtClean="0">
                <a:latin typeface="Times"/>
                <a:cs typeface="Times"/>
              </a:rPr>
              <a:t>Bonita</a:t>
            </a:r>
            <a:r>
              <a:rPr lang="en-US" dirty="0">
                <a:latin typeface="Times"/>
                <a:cs typeface="Times"/>
              </a:rPr>
              <a:t> </a:t>
            </a:r>
            <a:r>
              <a:rPr lang="sk-SK" dirty="0" smtClean="0">
                <a:latin typeface="Times"/>
                <a:cs typeface="Times"/>
              </a:rPr>
              <a:t>a</a:t>
            </a:r>
            <a:r>
              <a:rPr lang="en-US" dirty="0">
                <a:latin typeface="Times"/>
                <a:cs typeface="Times"/>
              </a:rPr>
              <a:t/>
            </a:r>
            <a:br>
              <a:rPr lang="en-US" dirty="0">
                <a:latin typeface="Times"/>
                <a:cs typeface="Times"/>
              </a:rPr>
            </a:br>
            <a:r>
              <a:rPr lang="sk-SK" dirty="0">
                <a:latin typeface="Times"/>
                <a:cs typeface="Times"/>
              </a:rPr>
              <a:t>bezpečnosť detských </a:t>
            </a:r>
            <a:r>
              <a:rPr lang="sk-SK" dirty="0" smtClean="0">
                <a:latin typeface="Times"/>
                <a:cs typeface="Times"/>
              </a:rPr>
              <a:t/>
            </a:r>
            <a:br>
              <a:rPr lang="sk-SK" dirty="0" smtClean="0">
                <a:latin typeface="Times"/>
                <a:cs typeface="Times"/>
              </a:rPr>
            </a:br>
            <a:r>
              <a:rPr lang="sk-SK" dirty="0" smtClean="0">
                <a:latin typeface="Times"/>
                <a:cs typeface="Times"/>
              </a:rPr>
              <a:t>ihrísk</a:t>
            </a:r>
            <a:r>
              <a:rPr lang="en-US" dirty="0">
                <a:latin typeface="Times"/>
                <a:cs typeface="Times"/>
              </a:rPr>
              <a:t/>
            </a:r>
            <a:br>
              <a:rPr lang="en-US" dirty="0">
                <a:latin typeface="Times"/>
                <a:cs typeface="Times"/>
              </a:rPr>
            </a:br>
            <a:endParaRPr lang="en-US" dirty="0">
              <a:latin typeface="Times"/>
              <a:cs typeface="Time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871955"/>
            <a:ext cx="4038600" cy="748553"/>
          </a:xfrm>
        </p:spPr>
        <p:txBody>
          <a:bodyPr>
            <a:normAutofit/>
          </a:bodyPr>
          <a:lstStyle/>
          <a:p>
            <a:r>
              <a:rPr lang="sk-SK" dirty="0"/>
              <a:t> 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35" y="4817461"/>
            <a:ext cx="3933270" cy="12619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3615" y="1090590"/>
            <a:ext cx="343466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chemeClr val="bg1"/>
                </a:solidFill>
                <a:latin typeface="Times"/>
                <a:cs typeface="Times"/>
              </a:rPr>
              <a:t>ENERCOM s.r.o.</a:t>
            </a:r>
            <a:endParaRPr lang="en-US" dirty="0">
              <a:solidFill>
                <a:schemeClr val="bg1"/>
              </a:solidFill>
              <a:latin typeface="Times"/>
              <a:cs typeface="Times"/>
            </a:endParaRPr>
          </a:p>
          <a:p>
            <a:r>
              <a:rPr lang="sk-SK" dirty="0">
                <a:solidFill>
                  <a:schemeClr val="bg1"/>
                </a:solidFill>
                <a:latin typeface="Times"/>
                <a:cs typeface="Times"/>
              </a:rPr>
              <a:t>Výhradné zastúpenie na Slovensku </a:t>
            </a:r>
            <a:endParaRPr lang="sk-SK" dirty="0" smtClean="0">
              <a:solidFill>
                <a:schemeClr val="bg1"/>
              </a:solidFill>
              <a:latin typeface="Times"/>
              <a:cs typeface="Times"/>
            </a:endParaRPr>
          </a:p>
          <a:p>
            <a:r>
              <a:rPr lang="sk-SK" dirty="0" smtClean="0">
                <a:solidFill>
                  <a:schemeClr val="bg1"/>
                </a:solidFill>
                <a:latin typeface="Times"/>
                <a:cs typeface="Times"/>
              </a:rPr>
              <a:t>pre </a:t>
            </a:r>
            <a:r>
              <a:rPr lang="sk-SK" dirty="0">
                <a:solidFill>
                  <a:schemeClr val="bg1"/>
                </a:solidFill>
                <a:latin typeface="Times"/>
                <a:cs typeface="Times"/>
              </a:rPr>
              <a:t>predaj, </a:t>
            </a:r>
            <a:r>
              <a:rPr lang="sk-SK" dirty="0" smtClean="0">
                <a:solidFill>
                  <a:schemeClr val="bg1"/>
                </a:solidFill>
                <a:latin typeface="Times"/>
                <a:cs typeface="Times"/>
              </a:rPr>
              <a:t>montáž </a:t>
            </a:r>
            <a:r>
              <a:rPr lang="sk-SK" dirty="0">
                <a:solidFill>
                  <a:schemeClr val="bg1"/>
                </a:solidFill>
                <a:latin typeface="Times"/>
                <a:cs typeface="Times"/>
              </a:rPr>
              <a:t>a servis značky </a:t>
            </a:r>
            <a:endParaRPr lang="sk-SK" dirty="0" smtClean="0">
              <a:solidFill>
                <a:schemeClr val="bg1"/>
              </a:solidFill>
              <a:latin typeface="Times"/>
              <a:cs typeface="Times"/>
            </a:endParaRPr>
          </a:p>
          <a:p>
            <a:r>
              <a:rPr lang="sk-SK" dirty="0" smtClean="0">
                <a:solidFill>
                  <a:schemeClr val="bg1"/>
                </a:solidFill>
                <a:latin typeface="Times"/>
                <a:cs typeface="Times"/>
              </a:rPr>
              <a:t>Ihriská Bonita</a:t>
            </a:r>
          </a:p>
          <a:p>
            <a:endParaRPr lang="en-US" dirty="0">
              <a:solidFill>
                <a:schemeClr val="bg1"/>
              </a:solidFill>
              <a:latin typeface="Times"/>
              <a:cs typeface="Times"/>
            </a:endParaRPr>
          </a:p>
          <a:p>
            <a:r>
              <a:rPr lang="sk-SK" dirty="0" smtClean="0">
                <a:solidFill>
                  <a:schemeClr val="bg1"/>
                </a:solidFill>
                <a:latin typeface="Times"/>
                <a:cs typeface="Times"/>
              </a:rPr>
              <a:t>www.ihriska</a:t>
            </a:r>
            <a:r>
              <a:rPr lang="sk-SK" dirty="0">
                <a:solidFill>
                  <a:schemeClr val="bg1"/>
                </a:solidFill>
                <a:latin typeface="Times"/>
                <a:cs typeface="Times"/>
              </a:rPr>
              <a:t>-bonita.sk</a:t>
            </a:r>
            <a:endParaRPr lang="en-US" dirty="0">
              <a:solidFill>
                <a:schemeClr val="bg1"/>
              </a:solidFill>
              <a:latin typeface="Times"/>
              <a:cs typeface="Time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640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>
                <a:latin typeface="Times"/>
                <a:cs typeface="Times"/>
              </a:rPr>
              <a:t>Hojdačky</a:t>
            </a:r>
            <a:r>
              <a:rPr lang="en-US" sz="4000" dirty="0">
                <a:latin typeface="Times"/>
                <a:cs typeface="Times"/>
              </a:rPr>
              <a:t> </a:t>
            </a: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 descr="Hojdacka vahadlov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62" y="1221619"/>
            <a:ext cx="3713238" cy="2456845"/>
          </a:xfrm>
          <a:prstGeom prst="rect">
            <a:avLst/>
          </a:prstGeom>
        </p:spPr>
      </p:pic>
      <p:pic>
        <p:nvPicPr>
          <p:cNvPr id="8" name="Picture 7" descr="Hojdacky retazov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143" y="2249714"/>
            <a:ext cx="3810000" cy="2857500"/>
          </a:xfrm>
          <a:prstGeom prst="rect">
            <a:avLst/>
          </a:prstGeom>
        </p:spPr>
      </p:pic>
      <p:pic>
        <p:nvPicPr>
          <p:cNvPr id="9" name="Picture 8" descr="Hojdacka pruzinova konik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797" y="4060220"/>
            <a:ext cx="2633737" cy="1975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sz="4000" dirty="0" smtClean="0">
                <a:latin typeface="Times"/>
                <a:cs typeface="Times"/>
              </a:rPr>
              <a:t>Kolotoče</a:t>
            </a:r>
            <a:endParaRPr lang="sk-SK" sz="40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 descr="Koloto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04" y="1200451"/>
            <a:ext cx="4239381" cy="3179536"/>
          </a:xfrm>
          <a:prstGeom prst="rect">
            <a:avLst/>
          </a:prstGeom>
        </p:spPr>
      </p:pic>
      <p:pic>
        <p:nvPicPr>
          <p:cNvPr id="10" name="Picture 9" descr="kolotoc stati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285" y="2119690"/>
            <a:ext cx="4384525" cy="328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>
                <a:latin typeface="Times"/>
                <a:cs typeface="Times"/>
              </a:rPr>
              <a:t>Preliezky</a:t>
            </a:r>
            <a:endParaRPr lang="en-US" sz="40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Picture 7" descr="Preliezka psi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25" y="1254880"/>
            <a:ext cx="4388003" cy="3291002"/>
          </a:xfrm>
          <a:prstGeom prst="rect">
            <a:avLst/>
          </a:prstGeom>
        </p:spPr>
      </p:pic>
      <p:pic>
        <p:nvPicPr>
          <p:cNvPr id="10" name="Picture 9" descr="Preliezka vla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143" y="2642810"/>
            <a:ext cx="4305903" cy="322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 smtClean="0">
                <a:latin typeface="Times"/>
                <a:cs typeface="Times"/>
              </a:rPr>
              <a:t>Šmýkačky</a:t>
            </a:r>
            <a:endParaRPr lang="en-US" sz="40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 descr="Smykack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222" y="2854476"/>
            <a:ext cx="3338286" cy="2503714"/>
          </a:xfrm>
          <a:prstGeom prst="rect">
            <a:avLst/>
          </a:prstGeom>
        </p:spPr>
      </p:pic>
      <p:pic>
        <p:nvPicPr>
          <p:cNvPr id="9" name="Picture 8" descr="smykacka 1,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72" y="1449915"/>
            <a:ext cx="4687950" cy="351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>
                <a:latin typeface="Times"/>
                <a:cs typeface="Times"/>
              </a:rPr>
              <a:t>Mestský</a:t>
            </a:r>
            <a:r>
              <a:rPr lang="en-US" sz="4000" dirty="0">
                <a:latin typeface="Times"/>
                <a:cs typeface="Times"/>
              </a:rPr>
              <a:t> </a:t>
            </a:r>
            <a:r>
              <a:rPr lang="en-US" sz="4000" dirty="0" err="1">
                <a:latin typeface="Times"/>
                <a:cs typeface="Times"/>
              </a:rPr>
              <a:t>mobiliár</a:t>
            </a:r>
            <a:r>
              <a:rPr lang="en-US" sz="4000" dirty="0">
                <a:latin typeface="Times"/>
                <a:cs typeface="Times"/>
              </a:rPr>
              <a:t> </a:t>
            </a:r>
            <a:endParaRPr lang="en-US" sz="40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" name="Picture 6" descr="Lavick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" y="1341059"/>
            <a:ext cx="4995333" cy="3746500"/>
          </a:xfrm>
          <a:prstGeom prst="rect">
            <a:avLst/>
          </a:prstGeom>
        </p:spPr>
      </p:pic>
      <p:pic>
        <p:nvPicPr>
          <p:cNvPr id="8" name="Picture 7" descr="ko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603" y="2709332"/>
            <a:ext cx="3243540" cy="243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 smtClean="0">
                <a:latin typeface="Times"/>
                <a:cs typeface="Times"/>
              </a:rPr>
              <a:t>Odporúčame</a:t>
            </a:r>
            <a:endParaRPr lang="en-US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886856"/>
            <a:ext cx="7556313" cy="3773715"/>
          </a:xfrm>
        </p:spPr>
        <p:txBody>
          <a:bodyPr>
            <a:normAutofit/>
          </a:bodyPr>
          <a:lstStyle/>
          <a:p>
            <a:pPr lvl="0"/>
            <a:r>
              <a:rPr lang="en-US" sz="2400" dirty="0" err="1" smtClean="0">
                <a:latin typeface="Times"/>
                <a:cs typeface="Times"/>
              </a:rPr>
              <a:t>Kovové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prvky</a:t>
            </a:r>
            <a:r>
              <a:rPr lang="en-US" sz="2400" dirty="0">
                <a:latin typeface="Times"/>
                <a:cs typeface="Times"/>
              </a:rPr>
              <a:t> z </a:t>
            </a:r>
            <a:r>
              <a:rPr lang="en-US" sz="2400" dirty="0" err="1">
                <a:latin typeface="Times"/>
                <a:cs typeface="Times"/>
              </a:rPr>
              <a:t>nášho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systému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smtClean="0">
                <a:latin typeface="Times"/>
                <a:cs typeface="Times"/>
              </a:rPr>
              <a:t>“</a:t>
            </a:r>
            <a:r>
              <a:rPr lang="en-US" sz="2400" dirty="0" err="1" smtClean="0">
                <a:latin typeface="Times"/>
                <a:cs typeface="Times"/>
              </a:rPr>
              <a:t>antivadal</a:t>
            </a:r>
            <a:r>
              <a:rPr lang="en-US" sz="2400" dirty="0" smtClean="0">
                <a:latin typeface="Times"/>
                <a:cs typeface="Times"/>
              </a:rPr>
              <a:t>”</a:t>
            </a:r>
            <a:endParaRPr lang="en-US" sz="2400" dirty="0">
              <a:latin typeface="Times"/>
              <a:cs typeface="Times"/>
            </a:endParaRPr>
          </a:p>
          <a:p>
            <a:pPr lvl="0"/>
            <a:r>
              <a:rPr lang="sk-SK" sz="2400" dirty="0" smtClean="0">
                <a:latin typeface="Times"/>
                <a:cs typeface="Times"/>
              </a:rPr>
              <a:t>Prvky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>
                <a:latin typeface="Times"/>
                <a:cs typeface="Times"/>
              </a:rPr>
              <a:t>do 1 </a:t>
            </a:r>
            <a:r>
              <a:rPr lang="en-US" sz="2400" dirty="0" err="1">
                <a:latin typeface="Times"/>
                <a:cs typeface="Times"/>
              </a:rPr>
              <a:t>metra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pádovej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výšky</a:t>
            </a:r>
            <a:endParaRPr lang="en-US" sz="2400" dirty="0">
              <a:latin typeface="Times"/>
              <a:cs typeface="Times"/>
            </a:endParaRPr>
          </a:p>
          <a:p>
            <a:pPr lvl="0"/>
            <a:r>
              <a:rPr lang="en-US" sz="2400" dirty="0" err="1">
                <a:latin typeface="Times"/>
                <a:cs typeface="Times"/>
              </a:rPr>
              <a:t>Šplhacie</a:t>
            </a:r>
            <a:r>
              <a:rPr lang="en-US" sz="2400" dirty="0">
                <a:latin typeface="Times"/>
                <a:cs typeface="Times"/>
              </a:rPr>
              <a:t> a </a:t>
            </a:r>
            <a:r>
              <a:rPr lang="en-US" sz="2400" dirty="0" err="1">
                <a:latin typeface="Times"/>
                <a:cs typeface="Times"/>
              </a:rPr>
              <a:t>balančné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prvky</a:t>
            </a:r>
            <a:r>
              <a:rPr lang="en-US" sz="2400" dirty="0">
                <a:latin typeface="Times"/>
                <a:cs typeface="Times"/>
              </a:rPr>
              <a:t>: </a:t>
            </a:r>
          </a:p>
          <a:p>
            <a:pPr lvl="5"/>
            <a:r>
              <a:rPr lang="sk-SK" sz="2400" dirty="0" smtClean="0">
                <a:latin typeface="Times"/>
                <a:cs typeface="Times"/>
              </a:rPr>
              <a:t>lanové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pyramídy</a:t>
            </a:r>
            <a:endParaRPr lang="en-US" sz="2400" dirty="0">
              <a:latin typeface="Times"/>
              <a:cs typeface="Times"/>
            </a:endParaRPr>
          </a:p>
          <a:p>
            <a:pPr lvl="5"/>
            <a:r>
              <a:rPr lang="en-US" sz="2400" dirty="0">
                <a:latin typeface="Times"/>
                <a:cs typeface="Times"/>
              </a:rPr>
              <a:t>work-out </a:t>
            </a:r>
            <a:r>
              <a:rPr lang="en-US" sz="2400" dirty="0" err="1" smtClean="0">
                <a:latin typeface="Times"/>
                <a:cs typeface="Times"/>
              </a:rPr>
              <a:t>prvky</a:t>
            </a:r>
            <a:r>
              <a:rPr lang="en-US" sz="2400" dirty="0" smtClean="0">
                <a:latin typeface="Times"/>
                <a:cs typeface="Times"/>
              </a:rPr>
              <a:t> (</a:t>
            </a:r>
            <a:r>
              <a:rPr lang="en-US" sz="2400" dirty="0">
                <a:latin typeface="Times"/>
                <a:cs typeface="Times"/>
              </a:rPr>
              <a:t>outdoor fitness)</a:t>
            </a:r>
          </a:p>
          <a:p>
            <a:endParaRPr lang="en-US" sz="24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>
                <a:latin typeface="Times"/>
                <a:cs typeface="Times"/>
              </a:rPr>
              <a:t>Ďakujem za </a:t>
            </a:r>
            <a:r>
              <a:rPr lang="sk-SK" dirty="0" smtClean="0">
                <a:latin typeface="Times"/>
                <a:cs typeface="Times"/>
              </a:rPr>
              <a:t>pozornosť</a:t>
            </a:r>
            <a:endParaRPr lang="en-US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 smtClean="0">
                <a:latin typeface="Times"/>
                <a:cs typeface="Times"/>
              </a:rPr>
              <a:t>ENERCOM </a:t>
            </a:r>
            <a:r>
              <a:rPr lang="sk-SK" sz="2400" dirty="0">
                <a:latin typeface="Times"/>
                <a:cs typeface="Times"/>
              </a:rPr>
              <a:t>s.r.o.</a:t>
            </a:r>
            <a:endParaRPr lang="en-US" sz="2400" dirty="0">
              <a:latin typeface="Times"/>
              <a:cs typeface="Times"/>
            </a:endParaRPr>
          </a:p>
          <a:p>
            <a:pPr marL="0" indent="0">
              <a:buNone/>
            </a:pPr>
            <a:r>
              <a:rPr lang="sk-SK" sz="2400" dirty="0">
                <a:latin typeface="Times"/>
                <a:cs typeface="Times"/>
              </a:rPr>
              <a:t>Výhradné zastúpenie na Slovensku pre predaj, montáž a servis značky Ihriská Bonita</a:t>
            </a:r>
            <a:endParaRPr lang="en-US" sz="2400" dirty="0">
              <a:latin typeface="Times"/>
              <a:cs typeface="Times"/>
            </a:endParaRPr>
          </a:p>
          <a:p>
            <a:pPr marL="0" indent="0">
              <a:buNone/>
            </a:pPr>
            <a:r>
              <a:rPr lang="sk-SK" sz="2400" dirty="0" smtClean="0">
                <a:latin typeface="Times"/>
                <a:cs typeface="Times"/>
              </a:rPr>
              <a:t>www.ihriska</a:t>
            </a:r>
            <a:r>
              <a:rPr lang="sk-SK" sz="2400" dirty="0">
                <a:latin typeface="Times"/>
                <a:cs typeface="Times"/>
              </a:rPr>
              <a:t>-bonita.sk</a:t>
            </a:r>
            <a:endParaRPr lang="en-US" sz="2400" dirty="0">
              <a:latin typeface="Times"/>
              <a:cs typeface="Times"/>
            </a:endParaRPr>
          </a:p>
          <a:p>
            <a:pPr marL="0" indent="0">
              <a:buNone/>
            </a:pPr>
            <a:endParaRPr lang="en-US" sz="2400" dirty="0">
              <a:latin typeface="Times"/>
              <a:cs typeface="Times"/>
            </a:endParaRPr>
          </a:p>
        </p:txBody>
      </p:sp>
      <p:pic>
        <p:nvPicPr>
          <p:cNvPr id="7" name="Picture 6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626" y="4309460"/>
            <a:ext cx="3933270" cy="126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>
                <a:latin typeface="Times"/>
                <a:cs typeface="Times"/>
              </a:rPr>
              <a:t>Bezpečnosť</a:t>
            </a:r>
            <a:r>
              <a:rPr lang="en-US" sz="4000" dirty="0">
                <a:latin typeface="Times"/>
                <a:cs typeface="Times"/>
              </a:rPr>
              <a:t> </a:t>
            </a:r>
            <a:r>
              <a:rPr lang="en-US" sz="4000" dirty="0" err="1">
                <a:latin typeface="Times"/>
                <a:cs typeface="Times"/>
              </a:rPr>
              <a:t>detských</a:t>
            </a:r>
            <a:r>
              <a:rPr lang="en-US" sz="4000" dirty="0">
                <a:latin typeface="Times"/>
                <a:cs typeface="Times"/>
              </a:rPr>
              <a:t> </a:t>
            </a:r>
            <a:r>
              <a:rPr lang="en-US" sz="4000" dirty="0" err="1">
                <a:latin typeface="Times"/>
                <a:cs typeface="Times"/>
              </a:rPr>
              <a:t>ihrísk</a:t>
            </a:r>
            <a:r>
              <a:rPr lang="en-US" sz="4000" dirty="0">
                <a:latin typeface="Times"/>
                <a:cs typeface="Times"/>
              </a:rPr>
              <a:t> </a:t>
            </a:r>
            <a:r>
              <a:rPr lang="en-US" sz="4000" dirty="0" smtClean="0">
                <a:latin typeface="Times"/>
                <a:cs typeface="Times"/>
              </a:rPr>
              <a:t/>
            </a:r>
            <a:br>
              <a:rPr lang="en-US" sz="4000" dirty="0" smtClean="0">
                <a:latin typeface="Times"/>
                <a:cs typeface="Times"/>
              </a:rPr>
            </a:br>
            <a:r>
              <a:rPr lang="en-US" sz="4000" dirty="0" smtClean="0">
                <a:latin typeface="Times"/>
                <a:cs typeface="Times"/>
              </a:rPr>
              <a:t>a </a:t>
            </a:r>
            <a:r>
              <a:rPr lang="en-US" sz="4000" dirty="0" err="1" smtClean="0">
                <a:latin typeface="Times"/>
                <a:cs typeface="Times"/>
              </a:rPr>
              <a:t>normy</a:t>
            </a:r>
            <a:r>
              <a:rPr lang="en-US" sz="4000" dirty="0">
                <a:latin typeface="Times"/>
                <a:cs typeface="Times"/>
              </a:rPr>
              <a:t/>
            </a:r>
            <a:br>
              <a:rPr lang="en-US" sz="4000" dirty="0">
                <a:latin typeface="Times"/>
                <a:cs typeface="Times"/>
              </a:rPr>
            </a:br>
            <a:endParaRPr lang="en-US" sz="4000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latin typeface="Times"/>
              <a:cs typeface="Times"/>
            </a:endParaRPr>
          </a:p>
          <a:p>
            <a:r>
              <a:rPr lang="en-US" sz="2400" dirty="0" smtClean="0">
                <a:latin typeface="Times"/>
                <a:cs typeface="Times"/>
              </a:rPr>
              <a:t>STN </a:t>
            </a:r>
            <a:r>
              <a:rPr lang="en-US" sz="2400" dirty="0">
                <a:latin typeface="Times"/>
                <a:cs typeface="Times"/>
              </a:rPr>
              <a:t>EN </a:t>
            </a:r>
            <a:r>
              <a:rPr lang="en-US" sz="2400" dirty="0" smtClean="0">
                <a:latin typeface="Times"/>
                <a:cs typeface="Times"/>
              </a:rPr>
              <a:t>1176</a:t>
            </a:r>
            <a:endParaRPr lang="en-US" sz="2400" dirty="0">
              <a:latin typeface="Times"/>
              <a:cs typeface="Times"/>
            </a:endParaRPr>
          </a:p>
          <a:p>
            <a:r>
              <a:rPr lang="en-US" sz="2400" dirty="0">
                <a:latin typeface="Times"/>
                <a:cs typeface="Times"/>
              </a:rPr>
              <a:t>STN EN </a:t>
            </a:r>
            <a:r>
              <a:rPr lang="en-US" sz="2400" dirty="0" smtClean="0">
                <a:latin typeface="Times"/>
                <a:cs typeface="Times"/>
              </a:rPr>
              <a:t>1177</a:t>
            </a:r>
            <a:endParaRPr lang="en-US" sz="2400" dirty="0">
              <a:latin typeface="Times"/>
              <a:cs typeface="Times"/>
            </a:endParaRPr>
          </a:p>
          <a:p>
            <a:pPr marL="0" indent="0">
              <a:buNone/>
            </a:pPr>
            <a:endParaRPr lang="sk-SK" sz="2400" dirty="0" smtClean="0">
              <a:latin typeface="Times"/>
              <a:cs typeface="Times"/>
            </a:endParaRPr>
          </a:p>
          <a:p>
            <a:pPr marL="0" indent="0">
              <a:buNone/>
            </a:pPr>
            <a:r>
              <a:rPr lang="sk-SK" sz="2400" dirty="0" smtClean="0">
                <a:latin typeface="Times"/>
                <a:cs typeface="Times"/>
              </a:rPr>
              <a:t>Platné </a:t>
            </a:r>
            <a:r>
              <a:rPr lang="sk-SK" sz="2400" dirty="0">
                <a:latin typeface="Times"/>
                <a:cs typeface="Times"/>
              </a:rPr>
              <a:t>od 1.1.2011</a:t>
            </a:r>
            <a:endParaRPr lang="en-US" sz="2400" dirty="0">
              <a:latin typeface="Times"/>
              <a:cs typeface="Times"/>
            </a:endParaRPr>
          </a:p>
          <a:p>
            <a:endParaRPr lang="en-US" sz="24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875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>
                <a:latin typeface="Times"/>
                <a:cs typeface="Times"/>
              </a:rPr>
              <a:t>STN EN 1176</a:t>
            </a:r>
            <a:br>
              <a:rPr lang="en-US" sz="4000" dirty="0">
                <a:latin typeface="Times"/>
                <a:cs typeface="Times"/>
              </a:rPr>
            </a:br>
            <a:r>
              <a:rPr lang="en-US" dirty="0">
                <a:latin typeface="Times"/>
                <a:cs typeface="Times"/>
              </a:rPr>
              <a:t/>
            </a:r>
            <a:br>
              <a:rPr lang="en-US" dirty="0">
                <a:latin typeface="Times"/>
                <a:cs typeface="Times"/>
              </a:rPr>
            </a:br>
            <a:endParaRPr lang="en-US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err="1">
                <a:latin typeface="Times"/>
                <a:cs typeface="Times"/>
              </a:rPr>
              <a:t>U</a:t>
            </a:r>
            <a:r>
              <a:rPr lang="en-US" sz="2400" dirty="0" err="1" smtClean="0">
                <a:latin typeface="Times"/>
                <a:cs typeface="Times"/>
              </a:rPr>
              <a:t>rčuje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všeobecné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bezpečnostné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požiadavky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na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zariadenia</a:t>
            </a:r>
            <a:r>
              <a:rPr lang="en-US" sz="2400" dirty="0">
                <a:latin typeface="Times"/>
                <a:cs typeface="Times"/>
              </a:rPr>
              <a:t>,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povrchy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ihrísk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smtClean="0">
                <a:latin typeface="Times"/>
                <a:cs typeface="Times"/>
              </a:rPr>
              <a:t>a </a:t>
            </a:r>
            <a:r>
              <a:rPr lang="en-US" sz="2400" dirty="0" err="1">
                <a:latin typeface="Times"/>
                <a:cs typeface="Times"/>
              </a:rPr>
              <a:t>ich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údržbu</a:t>
            </a:r>
            <a:endParaRPr lang="en-US" sz="2400" dirty="0">
              <a:latin typeface="Times"/>
              <a:cs typeface="Times"/>
            </a:endParaRPr>
          </a:p>
          <a:p>
            <a:pPr lvl="0"/>
            <a:r>
              <a:rPr lang="en-US" sz="2400" dirty="0" err="1">
                <a:latin typeface="Times"/>
                <a:cs typeface="Times"/>
              </a:rPr>
              <a:t>P</a:t>
            </a:r>
            <a:r>
              <a:rPr lang="en-US" sz="2400" dirty="0" err="1" smtClean="0">
                <a:latin typeface="Times"/>
                <a:cs typeface="Times"/>
              </a:rPr>
              <a:t>revádzkovateľ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ihriska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zodpovedá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za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údržbu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ihriska</a:t>
            </a:r>
            <a:r>
              <a:rPr lang="en-US" sz="2400" dirty="0">
                <a:latin typeface="Times"/>
                <a:cs typeface="Times"/>
              </a:rPr>
              <a:t> </a:t>
            </a:r>
          </a:p>
          <a:p>
            <a:pPr lvl="0"/>
            <a:r>
              <a:rPr lang="en-US" sz="2400" dirty="0" err="1">
                <a:latin typeface="Times"/>
                <a:cs typeface="Times"/>
              </a:rPr>
              <a:t>O</a:t>
            </a:r>
            <a:r>
              <a:rPr lang="en-US" sz="2400" dirty="0" err="1" smtClean="0">
                <a:latin typeface="Times"/>
                <a:cs typeface="Times"/>
              </a:rPr>
              <a:t>potrebenie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zostáv</a:t>
            </a:r>
            <a:r>
              <a:rPr lang="en-US" sz="2400" dirty="0">
                <a:latin typeface="Times"/>
                <a:cs typeface="Times"/>
              </a:rPr>
              <a:t>, </a:t>
            </a:r>
            <a:r>
              <a:rPr lang="en-US" sz="2400" dirty="0" err="1">
                <a:latin typeface="Times"/>
                <a:cs typeface="Times"/>
              </a:rPr>
              <a:t>stabilita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spojov</a:t>
            </a:r>
            <a:r>
              <a:rPr lang="en-US" sz="2400" dirty="0">
                <a:latin typeface="Times"/>
                <a:cs typeface="Times"/>
              </a:rPr>
              <a:t> a </a:t>
            </a:r>
            <a:r>
              <a:rPr lang="en-US" sz="2400" dirty="0" err="1">
                <a:latin typeface="Times"/>
                <a:cs typeface="Times"/>
              </a:rPr>
              <a:t>kotvení</a:t>
            </a:r>
            <a:r>
              <a:rPr lang="en-US" sz="2400" dirty="0">
                <a:latin typeface="Times"/>
                <a:cs typeface="Times"/>
              </a:rPr>
              <a:t>, </a:t>
            </a:r>
            <a:r>
              <a:rPr lang="en-US" sz="2400" dirty="0" err="1">
                <a:latin typeface="Times"/>
                <a:cs typeface="Times"/>
              </a:rPr>
              <a:t>funkčnosť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dopadových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plôch</a:t>
            </a:r>
            <a:endParaRPr lang="en-US" sz="2400" dirty="0">
              <a:latin typeface="Times"/>
              <a:cs typeface="Times"/>
            </a:endParaRPr>
          </a:p>
          <a:p>
            <a:pPr marL="0" indent="0">
              <a:buNone/>
            </a:pPr>
            <a:endParaRPr lang="en-US" sz="24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77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 smtClean="0">
                <a:latin typeface="Times"/>
                <a:cs typeface="Times"/>
              </a:rPr>
              <a:t>Kontroly</a:t>
            </a:r>
            <a:r>
              <a:rPr lang="en-US" dirty="0">
                <a:latin typeface="Times"/>
                <a:cs typeface="Times"/>
              </a:rPr>
              <a:t/>
            </a:r>
            <a:br>
              <a:rPr lang="en-US" dirty="0">
                <a:latin typeface="Times"/>
                <a:cs typeface="Times"/>
              </a:rPr>
            </a:br>
            <a:endParaRPr lang="en-US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Times"/>
                <a:cs typeface="Times"/>
              </a:rPr>
              <a:t>Pravidelná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vizuálna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kontrola</a:t>
            </a:r>
            <a:r>
              <a:rPr lang="en-US" sz="2400" dirty="0">
                <a:latin typeface="Times"/>
                <a:cs typeface="Times"/>
              </a:rPr>
              <a:t> </a:t>
            </a:r>
            <a:endParaRPr lang="en-US" sz="2400" dirty="0" smtClean="0">
              <a:latin typeface="Times"/>
              <a:cs typeface="Times"/>
            </a:endParaRPr>
          </a:p>
          <a:p>
            <a:r>
              <a:rPr lang="en-US" sz="2400" dirty="0" err="1">
                <a:latin typeface="Times"/>
                <a:cs typeface="Times"/>
              </a:rPr>
              <a:t>Priebežná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kontrola</a:t>
            </a:r>
            <a:r>
              <a:rPr lang="en-US" sz="2400" dirty="0">
                <a:latin typeface="Times"/>
                <a:cs typeface="Times"/>
              </a:rPr>
              <a:t> </a:t>
            </a:r>
            <a:endParaRPr lang="en-US" sz="2400" dirty="0" smtClean="0">
              <a:latin typeface="Times"/>
              <a:cs typeface="Times"/>
            </a:endParaRPr>
          </a:p>
          <a:p>
            <a:r>
              <a:rPr lang="en-US" sz="2400" dirty="0" err="1">
                <a:latin typeface="Times"/>
                <a:cs typeface="Times"/>
              </a:rPr>
              <a:t>Ročná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revízia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zariadení</a:t>
            </a:r>
            <a:r>
              <a:rPr lang="en-US" sz="2400" dirty="0">
                <a:latin typeface="Times"/>
                <a:cs typeface="Times"/>
              </a:rPr>
              <a:t> </a:t>
            </a: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011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>
                <a:latin typeface="Times"/>
                <a:cs typeface="Times"/>
              </a:rPr>
              <a:t>STN EN 1177 </a:t>
            </a:r>
            <a:endParaRPr lang="en-US" sz="4000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Times"/>
                <a:cs typeface="Times"/>
              </a:rPr>
              <a:t>Povrch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ihriska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tlmiaci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náraz</a:t>
            </a:r>
            <a:r>
              <a:rPr lang="en-US" sz="2400" dirty="0" smtClean="0">
                <a:latin typeface="Times"/>
                <a:cs typeface="Times"/>
              </a:rPr>
              <a:t>, </a:t>
            </a:r>
            <a:r>
              <a:rPr lang="en-US" sz="2400" dirty="0" err="1" smtClean="0">
                <a:latin typeface="Times"/>
                <a:cs typeface="Times"/>
              </a:rPr>
              <a:t>určenie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kritickej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výšky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pádu</a:t>
            </a:r>
            <a:endParaRPr lang="en-US" sz="2400" dirty="0" smtClean="0">
              <a:latin typeface="Times"/>
              <a:cs typeface="Times"/>
            </a:endParaRPr>
          </a:p>
          <a:p>
            <a:r>
              <a:rPr lang="en-US" sz="2400" dirty="0" err="1" smtClean="0">
                <a:latin typeface="Times"/>
                <a:cs typeface="Times"/>
              </a:rPr>
              <a:t>Ú</a:t>
            </a:r>
            <a:r>
              <a:rPr lang="en-US" sz="2400" dirty="0" err="1" smtClean="0">
                <a:latin typeface="Times"/>
                <a:cs typeface="Times"/>
              </a:rPr>
              <a:t>držba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>
                <a:latin typeface="Times"/>
                <a:cs typeface="Times"/>
              </a:rPr>
              <a:t>a </a:t>
            </a:r>
            <a:r>
              <a:rPr lang="en-US" sz="2400" dirty="0" err="1" smtClean="0">
                <a:latin typeface="Times"/>
                <a:cs typeface="Times"/>
              </a:rPr>
              <a:t>kontrola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dopadových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plôch</a:t>
            </a:r>
            <a:endParaRPr lang="en-US" sz="2400" dirty="0">
              <a:latin typeface="Times"/>
              <a:cs typeface="Times"/>
            </a:endParaRPr>
          </a:p>
          <a:p>
            <a:r>
              <a:rPr lang="en-US" sz="2400" dirty="0" err="1">
                <a:latin typeface="Times"/>
                <a:cs typeface="Times"/>
              </a:rPr>
              <a:t>D</a:t>
            </a:r>
            <a:r>
              <a:rPr lang="en-US" sz="2400" dirty="0" err="1" smtClean="0">
                <a:latin typeface="Times"/>
                <a:cs typeface="Times"/>
              </a:rPr>
              <a:t>opadová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plocha</a:t>
            </a:r>
            <a:r>
              <a:rPr lang="en-US" sz="2400" dirty="0">
                <a:latin typeface="Times"/>
                <a:cs typeface="Times"/>
              </a:rPr>
              <a:t> je </a:t>
            </a:r>
            <a:r>
              <a:rPr lang="en-US" sz="2400" dirty="0" err="1">
                <a:latin typeface="Times"/>
                <a:cs typeface="Times"/>
              </a:rPr>
              <a:t>závislá</a:t>
            </a:r>
            <a:r>
              <a:rPr lang="en-US" sz="2400" dirty="0">
                <a:latin typeface="Times"/>
                <a:cs typeface="Times"/>
              </a:rPr>
              <a:t> od </a:t>
            </a:r>
            <a:r>
              <a:rPr lang="en-US" sz="2400" dirty="0" err="1">
                <a:latin typeface="Times"/>
                <a:cs typeface="Times"/>
              </a:rPr>
              <a:t>výšky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pádu</a:t>
            </a:r>
            <a:r>
              <a:rPr lang="en-US" sz="2400" dirty="0" smtClean="0">
                <a:latin typeface="Times"/>
                <a:cs typeface="Times"/>
              </a:rPr>
              <a:t>:</a:t>
            </a:r>
          </a:p>
          <a:p>
            <a:pPr lvl="3"/>
            <a:r>
              <a:rPr lang="en-US" sz="2400" dirty="0" smtClean="0">
                <a:latin typeface="Times"/>
                <a:cs typeface="Times"/>
              </a:rPr>
              <a:t>do </a:t>
            </a:r>
            <a:r>
              <a:rPr lang="en-US" sz="2400" dirty="0">
                <a:latin typeface="Times"/>
                <a:cs typeface="Times"/>
              </a:rPr>
              <a:t>1 m </a:t>
            </a:r>
            <a:r>
              <a:rPr lang="en-US" sz="2400" dirty="0" err="1">
                <a:latin typeface="Times"/>
                <a:cs typeface="Times"/>
              </a:rPr>
              <a:t>výšky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pádu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postačí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trávnatá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plocha</a:t>
            </a:r>
            <a:endParaRPr lang="en-US" sz="2400" dirty="0">
              <a:latin typeface="Times"/>
              <a:cs typeface="Times"/>
            </a:endParaRPr>
          </a:p>
          <a:p>
            <a:pPr lvl="3"/>
            <a:r>
              <a:rPr lang="en-US" sz="2400" dirty="0" err="1" smtClean="0">
                <a:latin typeface="Times"/>
                <a:cs typeface="Times"/>
              </a:rPr>
              <a:t>nad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>
                <a:latin typeface="Times"/>
                <a:cs typeface="Times"/>
              </a:rPr>
              <a:t>1 m </a:t>
            </a:r>
            <a:r>
              <a:rPr lang="en-US" sz="2400" dirty="0" err="1">
                <a:latin typeface="Times"/>
                <a:cs typeface="Times"/>
              </a:rPr>
              <a:t>výšky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pádu</a:t>
            </a:r>
            <a:r>
              <a:rPr lang="en-US" sz="2400" dirty="0">
                <a:latin typeface="Times"/>
                <a:cs typeface="Times"/>
              </a:rPr>
              <a:t> je </a:t>
            </a:r>
            <a:r>
              <a:rPr lang="en-US" sz="2400" dirty="0" err="1">
                <a:latin typeface="Times"/>
                <a:cs typeface="Times"/>
              </a:rPr>
              <a:t>treba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budovať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dopadovú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 err="1" smtClean="0">
                <a:latin typeface="Times"/>
                <a:cs typeface="Times"/>
              </a:rPr>
              <a:t>plochu</a:t>
            </a:r>
            <a:r>
              <a:rPr lang="en-US" sz="2400" dirty="0" smtClean="0">
                <a:latin typeface="Times"/>
                <a:cs typeface="Times"/>
              </a:rPr>
              <a:t> </a:t>
            </a:r>
            <a:r>
              <a:rPr lang="en-US" sz="2400" dirty="0">
                <a:latin typeface="Times"/>
                <a:cs typeface="Times"/>
              </a:rPr>
              <a:t>z </a:t>
            </a:r>
            <a:r>
              <a:rPr lang="en-US" sz="2400" dirty="0" err="1">
                <a:latin typeface="Times"/>
                <a:cs typeface="Times"/>
              </a:rPr>
              <a:t>nárazu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tlmiaceho</a:t>
            </a:r>
            <a:r>
              <a:rPr lang="en-US" sz="2400" dirty="0">
                <a:latin typeface="Times"/>
                <a:cs typeface="Times"/>
              </a:rPr>
              <a:t> </a:t>
            </a:r>
            <a:r>
              <a:rPr lang="en-US" sz="2400" dirty="0" err="1">
                <a:latin typeface="Times"/>
                <a:cs typeface="Times"/>
              </a:rPr>
              <a:t>materiálu</a:t>
            </a:r>
            <a:r>
              <a:rPr lang="en-US" sz="2400" dirty="0">
                <a:latin typeface="Times"/>
                <a:cs typeface="Times"/>
              </a:rPr>
              <a:t> </a:t>
            </a:r>
          </a:p>
          <a:p>
            <a:endParaRPr lang="en-US" sz="24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 smtClean="0">
                <a:latin typeface="Times"/>
                <a:cs typeface="Times"/>
              </a:rPr>
              <a:t>Detské</a:t>
            </a:r>
            <a:r>
              <a:rPr lang="en-US" sz="4000" dirty="0" smtClean="0">
                <a:latin typeface="Times"/>
                <a:cs typeface="Times"/>
              </a:rPr>
              <a:t> </a:t>
            </a:r>
            <a:r>
              <a:rPr lang="en-US" sz="4000" dirty="0" err="1">
                <a:latin typeface="Times"/>
                <a:cs typeface="Times"/>
              </a:rPr>
              <a:t>i</a:t>
            </a:r>
            <a:r>
              <a:rPr lang="en-US" sz="4000" dirty="0" err="1" smtClean="0">
                <a:latin typeface="Times"/>
                <a:cs typeface="Times"/>
              </a:rPr>
              <a:t>hriská</a:t>
            </a:r>
            <a:r>
              <a:rPr lang="en-US" sz="4000" dirty="0" smtClean="0">
                <a:latin typeface="Times"/>
                <a:cs typeface="Times"/>
              </a:rPr>
              <a:t> </a:t>
            </a:r>
            <a:r>
              <a:rPr lang="en-US" sz="4000" dirty="0">
                <a:latin typeface="Times"/>
                <a:cs typeface="Times"/>
              </a:rPr>
              <a:t>Bonita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721227"/>
            <a:ext cx="7556313" cy="4144963"/>
          </a:xfrm>
        </p:spPr>
        <p:txBody>
          <a:bodyPr>
            <a:noAutofit/>
          </a:bodyPr>
          <a:lstStyle/>
          <a:p>
            <a:pPr lvl="0"/>
            <a:r>
              <a:rPr lang="en-US" sz="2400" dirty="0" err="1">
                <a:latin typeface="Times"/>
                <a:cs typeface="Times"/>
              </a:rPr>
              <a:t>N</a:t>
            </a:r>
            <a:r>
              <a:rPr lang="en-US" sz="2400" dirty="0" err="1" smtClean="0">
                <a:latin typeface="Times"/>
                <a:cs typeface="Times"/>
              </a:rPr>
              <a:t>ajv</a:t>
            </a:r>
            <a:r>
              <a:rPr lang="sk-SK" sz="2400" dirty="0" smtClean="0">
                <a:latin typeface="Times"/>
                <a:cs typeface="Times"/>
              </a:rPr>
              <a:t>äčší </a:t>
            </a:r>
            <a:r>
              <a:rPr lang="sk-SK" sz="2400" dirty="0">
                <a:latin typeface="Times"/>
                <a:cs typeface="Times"/>
              </a:rPr>
              <a:t>výrobca detských ihrísk v ČR a SR</a:t>
            </a:r>
            <a:endParaRPr lang="en-US" sz="2400" dirty="0">
              <a:latin typeface="Times"/>
              <a:cs typeface="Times"/>
            </a:endParaRPr>
          </a:p>
          <a:p>
            <a:pPr lvl="0"/>
            <a:r>
              <a:rPr lang="sk-SK" sz="2400" dirty="0">
                <a:latin typeface="Times"/>
                <a:cs typeface="Times"/>
              </a:rPr>
              <a:t>V</a:t>
            </a:r>
            <a:r>
              <a:rPr lang="sk-SK" sz="2400" dirty="0" smtClean="0">
                <a:latin typeface="Times"/>
                <a:cs typeface="Times"/>
              </a:rPr>
              <a:t>yrábame </a:t>
            </a:r>
            <a:r>
              <a:rPr lang="sk-SK" sz="2400" dirty="0">
                <a:latin typeface="Times"/>
                <a:cs typeface="Times"/>
              </a:rPr>
              <a:t>v priemere 30 realizácií týždenne / 1500 ročne</a:t>
            </a:r>
            <a:endParaRPr lang="en-US" sz="2400" dirty="0">
              <a:latin typeface="Times"/>
              <a:cs typeface="Times"/>
            </a:endParaRPr>
          </a:p>
          <a:p>
            <a:pPr lvl="0"/>
            <a:r>
              <a:rPr lang="sk-SK" sz="2400" dirty="0">
                <a:latin typeface="Times"/>
                <a:cs typeface="Times"/>
              </a:rPr>
              <a:t>V</a:t>
            </a:r>
            <a:r>
              <a:rPr lang="sk-SK" sz="2400" dirty="0" smtClean="0">
                <a:latin typeface="Times"/>
                <a:cs typeface="Times"/>
              </a:rPr>
              <a:t>ysoká </a:t>
            </a:r>
            <a:r>
              <a:rPr lang="sk-SK" sz="2400" dirty="0">
                <a:latin typeface="Times"/>
                <a:cs typeface="Times"/>
              </a:rPr>
              <a:t>kvalita za </a:t>
            </a:r>
            <a:r>
              <a:rPr lang="sk-SK" sz="2400" dirty="0" smtClean="0">
                <a:latin typeface="Times"/>
                <a:cs typeface="Times"/>
              </a:rPr>
              <a:t>prijateľnú </a:t>
            </a:r>
            <a:r>
              <a:rPr lang="sk-SK" sz="2400" dirty="0">
                <a:latin typeface="Times"/>
                <a:cs typeface="Times"/>
              </a:rPr>
              <a:t>cenu</a:t>
            </a:r>
            <a:endParaRPr lang="en-US" sz="2400" dirty="0">
              <a:latin typeface="Times"/>
              <a:cs typeface="Times"/>
            </a:endParaRPr>
          </a:p>
          <a:p>
            <a:pPr lvl="0"/>
            <a:r>
              <a:rPr lang="sk-SK" sz="2400" dirty="0" smtClean="0">
                <a:latin typeface="Times"/>
                <a:cs typeface="Times"/>
              </a:rPr>
              <a:t>Š</a:t>
            </a:r>
            <a:r>
              <a:rPr lang="sk-SK" sz="2400" dirty="0" smtClean="0">
                <a:latin typeface="Times"/>
                <a:cs typeface="Times"/>
              </a:rPr>
              <a:t>iroký </a:t>
            </a:r>
            <a:r>
              <a:rPr lang="sk-SK" sz="2400" dirty="0">
                <a:latin typeface="Times"/>
                <a:cs typeface="Times"/>
              </a:rPr>
              <a:t>sortiment – takmer 700 prvkov</a:t>
            </a:r>
            <a:endParaRPr lang="en-US" sz="2400" dirty="0">
              <a:latin typeface="Times"/>
              <a:cs typeface="Times"/>
            </a:endParaRPr>
          </a:p>
          <a:p>
            <a:pPr lvl="0"/>
            <a:r>
              <a:rPr lang="sk-SK" sz="2400" dirty="0">
                <a:latin typeface="Times"/>
                <a:cs typeface="Times"/>
              </a:rPr>
              <a:t>U</a:t>
            </a:r>
            <a:r>
              <a:rPr lang="sk-SK" sz="2400" dirty="0" smtClean="0">
                <a:latin typeface="Times"/>
                <a:cs typeface="Times"/>
              </a:rPr>
              <a:t>nikátne </a:t>
            </a:r>
            <a:r>
              <a:rPr lang="sk-SK" sz="2400" dirty="0">
                <a:latin typeface="Times"/>
                <a:cs typeface="Times"/>
              </a:rPr>
              <a:t>výrobky – celokovové prvky „anti-vandal“ a lanové pyramídy</a:t>
            </a:r>
            <a:endParaRPr lang="en-US" sz="2400" dirty="0">
              <a:latin typeface="Times"/>
              <a:cs typeface="Times"/>
            </a:endParaRPr>
          </a:p>
          <a:p>
            <a:pPr lvl="0"/>
            <a:r>
              <a:rPr lang="sk-SK" sz="2400" dirty="0" smtClean="0">
                <a:latin typeface="Times"/>
                <a:cs typeface="Times"/>
              </a:rPr>
              <a:t>TÜV certifikované </a:t>
            </a:r>
            <a:r>
              <a:rPr lang="sk-SK" sz="2400" dirty="0">
                <a:latin typeface="Times"/>
                <a:cs typeface="Times"/>
              </a:rPr>
              <a:t>prvky pre verejný </a:t>
            </a:r>
            <a:r>
              <a:rPr lang="sk-SK" sz="2400" dirty="0" smtClean="0">
                <a:latin typeface="Times"/>
                <a:cs typeface="Times"/>
              </a:rPr>
              <a:t>sektor</a:t>
            </a:r>
            <a:r>
              <a:rPr lang="sk-SK" sz="2400" dirty="0">
                <a:latin typeface="Times"/>
                <a:cs typeface="Times"/>
              </a:rPr>
              <a:t> </a:t>
            </a:r>
            <a:r>
              <a:rPr lang="sk-SK" sz="2400" dirty="0" smtClean="0">
                <a:latin typeface="Times"/>
                <a:cs typeface="Times"/>
              </a:rPr>
              <a:t>a revízie</a:t>
            </a:r>
            <a:endParaRPr lang="en-US" sz="2400" dirty="0">
              <a:latin typeface="Times"/>
              <a:cs typeface="Times"/>
            </a:endParaRPr>
          </a:p>
          <a:p>
            <a:endParaRPr lang="en-US" sz="24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>
                <a:latin typeface="Times"/>
                <a:cs typeface="Times"/>
              </a:rPr>
              <a:t>Vežové</a:t>
            </a:r>
            <a:r>
              <a:rPr lang="en-US" sz="4000" dirty="0">
                <a:latin typeface="Times"/>
                <a:cs typeface="Times"/>
              </a:rPr>
              <a:t> </a:t>
            </a:r>
            <a:r>
              <a:rPr lang="en-US" sz="4000" dirty="0" err="1">
                <a:latin typeface="Times"/>
                <a:cs typeface="Times"/>
              </a:rPr>
              <a:t>zostavy</a:t>
            </a:r>
            <a:endParaRPr lang="en-US" sz="40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" name="Picture 8" descr="Veze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9" y="1377342"/>
            <a:ext cx="4388558" cy="3291419"/>
          </a:xfrm>
          <a:prstGeom prst="rect">
            <a:avLst/>
          </a:prstGeom>
        </p:spPr>
      </p:pic>
      <p:pic>
        <p:nvPicPr>
          <p:cNvPr id="10" name="Picture 9" descr="Veza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206" y="2673049"/>
            <a:ext cx="4257523" cy="319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>
                <a:latin typeface="Times"/>
                <a:cs typeface="Times"/>
              </a:rPr>
              <a:t>Šplhacie</a:t>
            </a:r>
            <a:r>
              <a:rPr lang="en-US" sz="4000" dirty="0">
                <a:latin typeface="Times"/>
                <a:cs typeface="Times"/>
              </a:rPr>
              <a:t> a </a:t>
            </a:r>
            <a:r>
              <a:rPr lang="en-US" sz="4000" dirty="0" err="1">
                <a:latin typeface="Times"/>
                <a:cs typeface="Times"/>
              </a:rPr>
              <a:t>balančné</a:t>
            </a:r>
            <a:r>
              <a:rPr lang="en-US" sz="4000" dirty="0">
                <a:latin typeface="Times"/>
                <a:cs typeface="Times"/>
              </a:rPr>
              <a:t> </a:t>
            </a:r>
            <a:r>
              <a:rPr lang="en-US" sz="4000" dirty="0" err="1">
                <a:latin typeface="Times"/>
                <a:cs typeface="Times"/>
              </a:rPr>
              <a:t>prvky</a:t>
            </a:r>
            <a:endParaRPr lang="en-US" sz="40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" name="Picture 6" descr="Splnahi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0" y="1377345"/>
            <a:ext cx="4434713" cy="3326035"/>
          </a:xfrm>
          <a:prstGeom prst="rect">
            <a:avLst/>
          </a:prstGeom>
        </p:spPr>
      </p:pic>
      <p:pic>
        <p:nvPicPr>
          <p:cNvPr id="9" name="Picture 8" descr="Lanova lo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584" y="2455332"/>
            <a:ext cx="4547809" cy="341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 smtClean="0">
                <a:latin typeface="Times"/>
                <a:cs typeface="Times"/>
              </a:rPr>
              <a:t>Pyramídy</a:t>
            </a:r>
            <a:endParaRPr lang="en-US" sz="4000" dirty="0">
              <a:latin typeface="Times"/>
              <a:cs typeface="Times"/>
            </a:endParaRPr>
          </a:p>
        </p:txBody>
      </p:sp>
      <p:pic>
        <p:nvPicPr>
          <p:cNvPr id="4" name="Picture 3" descr="Logo bonit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21" y="5866190"/>
            <a:ext cx="2514323" cy="806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5404" y="6121247"/>
            <a:ext cx="2820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www.ihriska</a:t>
            </a:r>
            <a:r>
              <a:rPr lang="sk-SK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-bonita.sk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" name="Picture 6" descr="Lanova pyramida 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270" y="2261810"/>
            <a:ext cx="3762349" cy="3604380"/>
          </a:xfrm>
          <a:prstGeom prst="rect">
            <a:avLst/>
          </a:prstGeom>
        </p:spPr>
      </p:pic>
      <p:pic>
        <p:nvPicPr>
          <p:cNvPr id="8" name="Picture 7" descr="Lanovy pyramida 4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73" y="1361129"/>
            <a:ext cx="4986931" cy="374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3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204</TotalTime>
  <Words>223</Words>
  <Application>Microsoft Macintosh PowerPoint</Application>
  <PresentationFormat>On-screen Show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Advantage</vt:lpstr>
      <vt:lpstr>Ihriská Bonita a bezpečnosť detských  ihrísk </vt:lpstr>
      <vt:lpstr>Bezpečnosť detských ihrísk  a normy </vt:lpstr>
      <vt:lpstr>STN EN 1176  </vt:lpstr>
      <vt:lpstr>Kontroly </vt:lpstr>
      <vt:lpstr>STN EN 1177 </vt:lpstr>
      <vt:lpstr>Detské ihriská Bonita</vt:lpstr>
      <vt:lpstr>Vežové zostavy</vt:lpstr>
      <vt:lpstr>Šplhacie a balančné prvky</vt:lpstr>
      <vt:lpstr>Pyramídy</vt:lpstr>
      <vt:lpstr>Hojdačky </vt:lpstr>
      <vt:lpstr>Kolotoče</vt:lpstr>
      <vt:lpstr>Preliezky</vt:lpstr>
      <vt:lpstr>Šmýkačky</vt:lpstr>
      <vt:lpstr>Mestský mobiliár </vt:lpstr>
      <vt:lpstr>Odporúčame</vt:lpstr>
      <vt:lpstr>Ďakujem za pozornosť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Ihriská Bonita a bezpečnosť detských ihrísk </dc:title>
  <dc:creator>Martin</dc:creator>
  <cp:lastModifiedBy>Martin</cp:lastModifiedBy>
  <cp:revision>43</cp:revision>
  <dcterms:created xsi:type="dcterms:W3CDTF">2016-03-21T18:24:51Z</dcterms:created>
  <dcterms:modified xsi:type="dcterms:W3CDTF">2016-03-21T21:49:00Z</dcterms:modified>
</cp:coreProperties>
</file>