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1" r:id="rId4"/>
    <p:sldId id="264" r:id="rId5"/>
    <p:sldId id="257" r:id="rId6"/>
    <p:sldId id="258" r:id="rId7"/>
    <p:sldId id="259" r:id="rId8"/>
    <p:sldId id="260" r:id="rId9"/>
    <p:sldId id="262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9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1C5D-9B12-49AD-BC3C-CFD12F35A130}" type="datetimeFigureOut">
              <a:rPr lang="sk-SK" smtClean="0"/>
              <a:t>6.10.2015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9E70-005B-45EE-9243-F62659DF0E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1675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1C5D-9B12-49AD-BC3C-CFD12F35A130}" type="datetimeFigureOut">
              <a:rPr lang="sk-SK" smtClean="0"/>
              <a:t>6.10.2015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9E70-005B-45EE-9243-F62659DF0E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8633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1C5D-9B12-49AD-BC3C-CFD12F35A130}" type="datetimeFigureOut">
              <a:rPr lang="sk-SK" smtClean="0"/>
              <a:t>6.10.2015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9E70-005B-45EE-9243-F62659DF0E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070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1C5D-9B12-49AD-BC3C-CFD12F35A130}" type="datetimeFigureOut">
              <a:rPr lang="sk-SK" smtClean="0"/>
              <a:t>6.10.2015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9E70-005B-45EE-9243-F62659DF0E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0296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1C5D-9B12-49AD-BC3C-CFD12F35A130}" type="datetimeFigureOut">
              <a:rPr lang="sk-SK" smtClean="0"/>
              <a:t>6.10.2015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9E70-005B-45EE-9243-F62659DF0E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6339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1C5D-9B12-49AD-BC3C-CFD12F35A130}" type="datetimeFigureOut">
              <a:rPr lang="sk-SK" smtClean="0"/>
              <a:t>6.10.2015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9E70-005B-45EE-9243-F62659DF0E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696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1C5D-9B12-49AD-BC3C-CFD12F35A130}" type="datetimeFigureOut">
              <a:rPr lang="sk-SK" smtClean="0"/>
              <a:t>6.10.2015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9E70-005B-45EE-9243-F62659DF0E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15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1C5D-9B12-49AD-BC3C-CFD12F35A130}" type="datetimeFigureOut">
              <a:rPr lang="sk-SK" smtClean="0"/>
              <a:t>6.10.2015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9E70-005B-45EE-9243-F62659DF0E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671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1C5D-9B12-49AD-BC3C-CFD12F35A130}" type="datetimeFigureOut">
              <a:rPr lang="sk-SK" smtClean="0"/>
              <a:t>6.10.2015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9E70-005B-45EE-9243-F62659DF0E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40991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1C5D-9B12-49AD-BC3C-CFD12F35A130}" type="datetimeFigureOut">
              <a:rPr lang="sk-SK" smtClean="0"/>
              <a:t>6.10.2015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9E70-005B-45EE-9243-F62659DF0E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8134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1C5D-9B12-49AD-BC3C-CFD12F35A130}" type="datetimeFigureOut">
              <a:rPr lang="sk-SK" smtClean="0"/>
              <a:t>6.10.2015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9E70-005B-45EE-9243-F62659DF0E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5158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F1C5D-9B12-49AD-BC3C-CFD12F35A130}" type="datetimeFigureOut">
              <a:rPr lang="sk-SK" smtClean="0"/>
              <a:t>6.10.2015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F9E70-005B-45EE-9243-F62659DF0E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614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>
                <a:alpha val="97000"/>
              </a:srgbClr>
            </a:gs>
            <a:gs pos="74000">
              <a:schemeClr val="accent5">
                <a:lumMod val="60000"/>
                <a:lumOff val="40000"/>
                <a:alpha val="64000"/>
              </a:schemeClr>
            </a:gs>
            <a:gs pos="83000">
              <a:schemeClr val="accent5">
                <a:lumMod val="60000"/>
                <a:lumOff val="40000"/>
                <a:alpha val="57000"/>
              </a:schemeClr>
            </a:gs>
            <a:gs pos="100000">
              <a:schemeClr val="accent5">
                <a:lumMod val="60000"/>
                <a:lumOff val="40000"/>
                <a:alpha val="1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" y="0"/>
            <a:ext cx="12191999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4800" b="1" dirty="0" smtClean="0">
                <a:solidFill>
                  <a:schemeClr val="bg1">
                    <a:lumMod val="95000"/>
                  </a:schemeClr>
                </a:solidFill>
              </a:rPr>
              <a:t>Informácie pre podporu regionálneho marketingu a spoločensky zodpovedné podnikanie.</a:t>
            </a:r>
            <a:endParaRPr lang="sk-SK" sz="4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074" y="4350512"/>
            <a:ext cx="4397852" cy="1873159"/>
          </a:xfrm>
          <a:prstGeom prst="rect">
            <a:avLst/>
          </a:prstGeom>
        </p:spPr>
      </p:pic>
      <p:sp>
        <p:nvSpPr>
          <p:cNvPr id="6" name="Textové pole 12"/>
          <p:cNvSpPr txBox="1"/>
          <p:nvPr/>
        </p:nvSpPr>
        <p:spPr>
          <a:xfrm>
            <a:off x="3989832" y="6223671"/>
            <a:ext cx="4507992" cy="6064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Národné informačné stredisko Slovenskej republiky, a.s.</a:t>
            </a:r>
            <a:endParaRPr lang="sk-SK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178" y="1893924"/>
            <a:ext cx="3849299" cy="2581268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242833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bg2">
                <a:lumMod val="10000"/>
              </a:schemeClr>
            </a:gs>
            <a:gs pos="60000">
              <a:srgbClr val="002060"/>
            </a:gs>
            <a:gs pos="80000">
              <a:schemeClr val="accent5">
                <a:lumMod val="60000"/>
                <a:lumOff val="40000"/>
                <a:alpha val="57000"/>
              </a:schemeClr>
            </a:gs>
            <a:gs pos="100000">
              <a:schemeClr val="accent5">
                <a:lumMod val="60000"/>
                <a:lumOff val="40000"/>
                <a:alpha val="1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865511"/>
            <a:ext cx="12191999" cy="2387600"/>
          </a:xfrm>
        </p:spPr>
        <p:txBody>
          <a:bodyPr>
            <a:normAutofit/>
          </a:bodyPr>
          <a:lstStyle/>
          <a:p>
            <a:r>
              <a:rPr lang="sk-SK" sz="4800" b="1" dirty="0">
                <a:solidFill>
                  <a:schemeClr val="bg1">
                    <a:lumMod val="95000"/>
                  </a:schemeClr>
                </a:solidFill>
              </a:rPr>
              <a:t>Informácie pre podporu regionálneho marketingu a spoločensky zodpovedné podnikanie.</a:t>
            </a:r>
            <a:endParaRPr lang="sk-SK" sz="4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6241" y="5888736"/>
            <a:ext cx="11429998" cy="749694"/>
          </a:xfrm>
          <a:gradFill flip="none" rotWithShape="1">
            <a:gsLst>
              <a:gs pos="0">
                <a:schemeClr val="accent1">
                  <a:tint val="66000"/>
                  <a:satMod val="160000"/>
                  <a:alpha val="20000"/>
                </a:schemeClr>
              </a:gs>
              <a:gs pos="50000">
                <a:schemeClr val="accent1">
                  <a:tint val="44500"/>
                  <a:satMod val="160000"/>
                  <a:alpha val="26000"/>
                </a:schemeClr>
              </a:gs>
              <a:gs pos="100000">
                <a:schemeClr val="accent1">
                  <a:tint val="23500"/>
                  <a:satMod val="160000"/>
                  <a:alpha val="12000"/>
                </a:schemeClr>
              </a:gs>
            </a:gsLst>
            <a:lin ang="5400000" scaled="1"/>
            <a:tileRect/>
          </a:gradFill>
          <a:effectLst>
            <a:softEdge rad="88900"/>
          </a:effectLst>
        </p:spPr>
        <p:txBody>
          <a:bodyPr>
            <a:noAutofit/>
          </a:bodyPr>
          <a:lstStyle/>
          <a:p>
            <a:r>
              <a:rPr lang="sk-SK" sz="3200" b="1" dirty="0" smtClean="0"/>
              <a:t>Národné informačné stredisko Slovenskej republiky, a.s.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820" y="310430"/>
            <a:ext cx="5450840" cy="255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4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Čo je našim poslaním?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7042" y="1491916"/>
            <a:ext cx="11442032" cy="504123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sk-SK" sz="3100" dirty="0"/>
              <a:t>Spoločnosť </a:t>
            </a:r>
            <a:r>
              <a:rPr lang="sk-SK" sz="3100" dirty="0" smtClean="0"/>
              <a:t>NISSR ide </a:t>
            </a:r>
            <a:r>
              <a:rPr lang="sk-SK" sz="3100" dirty="0"/>
              <a:t>cestou vytvárania </a:t>
            </a:r>
            <a:r>
              <a:rPr lang="sk-SK" sz="3100" b="1" dirty="0"/>
              <a:t>služieb a prostredia zvyšujúceho výťažnosť, integráciu a kvalitu informácií pre rozhodovacie procesy </a:t>
            </a:r>
            <a:r>
              <a:rPr lang="sk-SK" sz="3100" dirty="0"/>
              <a:t>(či už manuálne, alebo plne automatické na úrovni komunikácie systémov) všetkých manažérskych pozícií (Stratégia, Taktika, Plánovanie, Operatívne riadenie, Marketing, Risk manažment).</a:t>
            </a:r>
          </a:p>
          <a:p>
            <a:pPr marL="0" indent="0" algn="just">
              <a:buNone/>
            </a:pPr>
            <a:r>
              <a:rPr lang="sk-SK" sz="3100" b="1" dirty="0" smtClean="0"/>
              <a:t>    </a:t>
            </a:r>
          </a:p>
          <a:p>
            <a:pPr marL="0" indent="0" algn="just">
              <a:buNone/>
            </a:pPr>
            <a:r>
              <a:rPr lang="sk-SK" sz="3100" b="1" dirty="0"/>
              <a:t> </a:t>
            </a:r>
            <a:r>
              <a:rPr lang="sk-SK" sz="3100" b="1" dirty="0" smtClean="0"/>
              <a:t>  PREČO?</a:t>
            </a:r>
          </a:p>
          <a:p>
            <a:pPr algn="just"/>
            <a:r>
              <a:rPr lang="sk-SK" sz="3100" dirty="0"/>
              <a:t>Väčšina riadiacich pracovníkov pociťuje nedostatok kvalitných, komplexných a overených informácií. </a:t>
            </a:r>
            <a:endParaRPr lang="sk-SK" sz="3100" dirty="0" smtClean="0"/>
          </a:p>
          <a:p>
            <a:pPr algn="just"/>
            <a:r>
              <a:rPr lang="sk-SK" sz="3100" dirty="0"/>
              <a:t>Podľa našich zistení spotreba času na vyhľadávanie informácií takéhoto druhu a kvality zaberie manažérovi priemerne až do 30% pracovného času. </a:t>
            </a:r>
            <a:endParaRPr lang="sk-SK" sz="3100" dirty="0" smtClean="0"/>
          </a:p>
          <a:p>
            <a:pPr algn="just"/>
            <a:r>
              <a:rPr lang="sk-SK" sz="3100" dirty="0"/>
              <a:t>Dnes majú manažéri približne k dispozícii  o 60% viac informácií, ktoré sú však značne nekonzistentné a nekvalitné. </a:t>
            </a:r>
            <a:endParaRPr lang="sk-SK" sz="3100" dirty="0" smtClean="0"/>
          </a:p>
          <a:p>
            <a:pPr algn="just"/>
            <a:r>
              <a:rPr lang="sk-SK" sz="3100" dirty="0"/>
              <a:t>Zároveň časové požiadavky na rýchlosť prijímania rozhodnutí v riadení pri aktuálnom trende sú tretinové v porovnaní s časom pred desiatimi rokmi.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002" y="249336"/>
            <a:ext cx="1063072" cy="45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3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Viete isto odpovede na otázky?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Kto je investor, ktorý požaduje vašu angažovanosť ?</a:t>
            </a:r>
          </a:p>
          <a:p>
            <a:r>
              <a:rPr lang="sk-SK" dirty="0" smtClean="0"/>
              <a:t>Kto je dodávateľ, ktorý garantuje trvalú udržateľnosť ?</a:t>
            </a:r>
          </a:p>
          <a:p>
            <a:r>
              <a:rPr lang="sk-SK" dirty="0" smtClean="0"/>
              <a:t>Vyberáte efektívne DZN ?</a:t>
            </a:r>
          </a:p>
          <a:p>
            <a:r>
              <a:rPr lang="sk-SK" dirty="0" smtClean="0"/>
              <a:t>Viete, čo sa deje s mestskými či obecnými pozemkami ? Alebo s pozemkami územného plánovania ?</a:t>
            </a:r>
          </a:p>
          <a:p>
            <a:r>
              <a:rPr lang="sk-SK" dirty="0" smtClean="0"/>
              <a:t>Ako sa správajú vaši neplatiči vo vzťahu k ich majetku a podnikaniu ?</a:t>
            </a:r>
          </a:p>
          <a:p>
            <a:endParaRPr lang="sk-SK" dirty="0"/>
          </a:p>
          <a:p>
            <a:r>
              <a:rPr lang="sk-SK" dirty="0" smtClean="0"/>
              <a:t>Všetky informácie môžete overiť v čase keď ich potrebujete, ale zároveň ich môžete sledovať pomocou automatických monitorov počas celého zmluvného vzťahu.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70969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Regionálny marketing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dirty="0" smtClean="0"/>
              <a:t>Mestá a obce majú nezastupiteľnú úlohu usmerňovať rozvoj regiónov.</a:t>
            </a:r>
          </a:p>
          <a:p>
            <a:pPr algn="just"/>
            <a:r>
              <a:rPr lang="sk-SK" dirty="0" smtClean="0"/>
              <a:t>Pre regionálny marketing existuje veľmi málo nástrojov. NISSR ponúka nástroje na regionálne analýzy pre otázky zamestnanosti, podnikateľského prostredia a môže vytvoriť podklad pre vytvorenie rámcov spoločensky zodpovedného podnikania, v ktorom majú regióny svoje jednoznačné miesto.</a:t>
            </a:r>
          </a:p>
          <a:p>
            <a:pPr algn="just"/>
            <a:r>
              <a:rPr lang="sk-SK" dirty="0" smtClean="0"/>
              <a:t>Informácie NISSR poskytujú pevné základy pre analýzy územných a ekonomických disparít, ktorých štúdium umožňuje riadenie marketingu v regióne.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002" y="249336"/>
            <a:ext cx="1063072" cy="45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4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Spoločensky zodpovedné podnikanie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Podniky a organizácie sa snažia v rámci konceptu SZP integrovať do svojich aktivít spoločenský záujem. </a:t>
            </a:r>
          </a:p>
          <a:p>
            <a:r>
              <a:rPr lang="sk-SK" dirty="0" smtClean="0"/>
              <a:t>Zainteresované subjekty SZP sú zákazníci, zamestnanci, akcionári, subdodávatelia, miestna komunita, čiže všetci, ktorých sa aktivity danej spoločnosti akýmkoľvek spôsobom dotýkajú. </a:t>
            </a:r>
          </a:p>
          <a:p>
            <a:r>
              <a:rPr lang="sk-SK" dirty="0" smtClean="0"/>
              <a:t>Spoločenská zodpovednosť presahuje povinný legislatívny rámec a vzniká na dobrovoľnej báze, ktorej </a:t>
            </a:r>
            <a:r>
              <a:rPr lang="sk-SK" dirty="0"/>
              <a:t>v</a:t>
            </a:r>
            <a:r>
              <a:rPr lang="sk-SK" dirty="0" smtClean="0"/>
              <a:t>ýsledkom je zvýšenie kvality života zamestnancov, ich rodín ako aj miestnej komunity a spoločnosti v širšom meradle.</a:t>
            </a:r>
          </a:p>
          <a:p>
            <a:r>
              <a:rPr lang="sk-SK" dirty="0" smtClean="0"/>
              <a:t>Niekedy je potrebný impulz, ktorý môže vychádzať zo sekundárnej iniciatívy obce či mesta.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002" y="249336"/>
            <a:ext cx="1063072" cy="45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Katastrálne informácie a ich monitoring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dirty="0" smtClean="0"/>
              <a:t>Overenie efektivity a plánovanie výberu </a:t>
            </a:r>
            <a:r>
              <a:rPr lang="sk-SK" dirty="0" err="1" smtClean="0"/>
              <a:t>DzN</a:t>
            </a:r>
            <a:endParaRPr lang="sk-SK" dirty="0" smtClean="0"/>
          </a:p>
          <a:p>
            <a:pPr lvl="1" algn="just"/>
            <a:r>
              <a:rPr lang="sk-SK" dirty="0" smtClean="0"/>
              <a:t>Ako je efektívny výber </a:t>
            </a:r>
            <a:r>
              <a:rPr lang="sk-SK" dirty="0" err="1" smtClean="0"/>
              <a:t>DzN</a:t>
            </a:r>
            <a:r>
              <a:rPr lang="sk-SK" dirty="0" smtClean="0"/>
              <a:t> (Sú priznané všetky pozemky? Možnosť výzvy dedičov, alebo iných vlastníkov pri zjavne </a:t>
            </a:r>
            <a:r>
              <a:rPr lang="sk-SK" dirty="0" err="1" smtClean="0"/>
              <a:t>nevysporiadaných</a:t>
            </a:r>
            <a:r>
              <a:rPr lang="sk-SK" dirty="0" smtClean="0"/>
              <a:t> pozemkoch, ...)</a:t>
            </a:r>
          </a:p>
          <a:p>
            <a:pPr algn="just"/>
            <a:r>
              <a:rPr lang="sk-SK" dirty="0" smtClean="0"/>
              <a:t>Sledovanie zmien v katastroch obcí a miest</a:t>
            </a:r>
          </a:p>
          <a:p>
            <a:pPr lvl="1" algn="just"/>
            <a:r>
              <a:rPr lang="sk-SK" dirty="0" smtClean="0"/>
              <a:t>Automatické informovanie o vlastníkoch už v čase podania návrhov na vklad</a:t>
            </a:r>
          </a:p>
          <a:p>
            <a:pPr lvl="1" algn="just"/>
            <a:r>
              <a:rPr lang="sk-SK" dirty="0" smtClean="0"/>
              <a:t>Automatické sledovanie akýchkoľvek zmien na listoch vlastníctva</a:t>
            </a:r>
          </a:p>
          <a:p>
            <a:pPr algn="just"/>
            <a:r>
              <a:rPr lang="sk-SK" dirty="0" smtClean="0"/>
              <a:t>Podpora riadenia územného plánovania</a:t>
            </a:r>
          </a:p>
          <a:p>
            <a:pPr lvl="1" algn="just"/>
            <a:r>
              <a:rPr lang="sk-SK" dirty="0" smtClean="0"/>
              <a:t>Kde sa najviac nakupujú pozemky ?</a:t>
            </a:r>
          </a:p>
          <a:p>
            <a:pPr lvl="1" algn="just"/>
            <a:r>
              <a:rPr lang="sk-SK" dirty="0" smtClean="0"/>
              <a:t>Klesá či rastie záujem o pozemky v určených lokalitách?</a:t>
            </a:r>
          </a:p>
          <a:p>
            <a:pPr lvl="1" algn="just"/>
            <a:r>
              <a:rPr lang="sk-SK" dirty="0" smtClean="0"/>
              <a:t>Mení sa charakter využívania pozemkov? (orná pôda na stavebné účely,...)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002" y="249336"/>
            <a:ext cx="1063072" cy="45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4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Podnikateľské prostredie a jeho monitoring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Podnikateľský potenciál v regiónoch</a:t>
            </a:r>
          </a:p>
          <a:p>
            <a:r>
              <a:rPr lang="sk-SK" dirty="0" smtClean="0"/>
              <a:t>Zamestnanosť v regiónoch – zmapovanie zamestnávateľov v rozumnom okolí regiónu</a:t>
            </a:r>
          </a:p>
          <a:p>
            <a:r>
              <a:rPr lang="sk-SK" dirty="0" smtClean="0"/>
              <a:t>Vytvorenie spolupráce samosprávy a podnikateľov</a:t>
            </a:r>
          </a:p>
          <a:p>
            <a:r>
              <a:rPr lang="sk-SK" dirty="0" smtClean="0"/>
              <a:t>Overenie bonity kľúčových platcov </a:t>
            </a:r>
            <a:r>
              <a:rPr lang="sk-SK" dirty="0" err="1" smtClean="0"/>
              <a:t>DzN</a:t>
            </a:r>
            <a:r>
              <a:rPr lang="sk-SK" dirty="0" smtClean="0"/>
              <a:t> z podnikateľského prostredia a ich  schopnosti platenia prípadne vymožiteľnosti </a:t>
            </a:r>
            <a:r>
              <a:rPr lang="sk-SK" dirty="0" err="1" smtClean="0"/>
              <a:t>DzN</a:t>
            </a:r>
            <a:r>
              <a:rPr lang="sk-SK" dirty="0" smtClean="0"/>
              <a:t> s dopadom na príjmovú a výdavkovú časť rozpočtu</a:t>
            </a:r>
          </a:p>
          <a:p>
            <a:endParaRPr lang="sk-SK" dirty="0" smtClean="0"/>
          </a:p>
          <a:p>
            <a:endParaRPr lang="sk-SK" dirty="0"/>
          </a:p>
          <a:p>
            <a:pPr marL="0" indent="0">
              <a:buNone/>
            </a:pPr>
            <a:r>
              <a:rPr lang="sk-SK" b="1" dirty="0" smtClean="0"/>
              <a:t>Dôveruj, ale preveruj... .</a:t>
            </a:r>
            <a:endParaRPr lang="sk-SK" b="1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002" y="249336"/>
            <a:ext cx="1063072" cy="45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3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Ďakujeme za pozornosť.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2856" y="1894169"/>
            <a:ext cx="10515600" cy="48070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k-SK" sz="2000" dirty="0" smtClean="0"/>
          </a:p>
          <a:p>
            <a:pPr marL="0" indent="0" algn="ctr">
              <a:buNone/>
            </a:pPr>
            <a:endParaRPr lang="sk-SK" sz="2000" dirty="0"/>
          </a:p>
          <a:p>
            <a:pPr marL="0" indent="0" algn="ctr">
              <a:buNone/>
            </a:pPr>
            <a:endParaRPr lang="sk-SK" sz="2000" dirty="0" smtClean="0"/>
          </a:p>
          <a:p>
            <a:pPr marL="0" indent="0" algn="ctr">
              <a:buNone/>
            </a:pPr>
            <a:endParaRPr lang="sk-SK" sz="2000" dirty="0"/>
          </a:p>
          <a:p>
            <a:pPr marL="0" indent="0" algn="ctr">
              <a:buNone/>
            </a:pPr>
            <a:endParaRPr lang="sk-SK" sz="2000" dirty="0" smtClean="0"/>
          </a:p>
          <a:p>
            <a:pPr marL="0" indent="0" algn="ctr">
              <a:buNone/>
            </a:pPr>
            <a:r>
              <a:rPr lang="sk-SK" sz="2000" dirty="0"/>
              <a:t>Bc. Peter Levkovič, </a:t>
            </a:r>
            <a:r>
              <a:rPr lang="sk-SK" sz="2000" dirty="0" smtClean="0"/>
              <a:t>MBA</a:t>
            </a:r>
          </a:p>
          <a:p>
            <a:pPr marL="0" indent="0" algn="ctr">
              <a:buNone/>
            </a:pPr>
            <a:r>
              <a:rPr lang="sk-SK" sz="2000" dirty="0" smtClean="0"/>
              <a:t>generálny riaditeľ</a:t>
            </a:r>
            <a:endParaRPr lang="sk-SK" sz="2000" dirty="0"/>
          </a:p>
          <a:p>
            <a:pPr marL="0" indent="0" algn="ctr">
              <a:buNone/>
            </a:pPr>
            <a:r>
              <a:rPr lang="sk-SK" sz="2000" dirty="0"/>
              <a:t>Národné informačné stredisko Slovenskej republiky, a.s.</a:t>
            </a:r>
          </a:p>
          <a:p>
            <a:pPr marL="0" indent="0" algn="ctr">
              <a:buNone/>
            </a:pPr>
            <a:endParaRPr lang="sk-SK" sz="2000" dirty="0" smtClean="0"/>
          </a:p>
          <a:p>
            <a:pPr marL="0" indent="0" algn="ctr">
              <a:buNone/>
            </a:pPr>
            <a:r>
              <a:rPr lang="sk-SK" sz="2000" dirty="0" smtClean="0"/>
              <a:t>Ing. Pavol Kubečka</a:t>
            </a:r>
          </a:p>
          <a:p>
            <a:pPr marL="0" indent="0" algn="ctr">
              <a:buNone/>
            </a:pPr>
            <a:r>
              <a:rPr lang="sk-SK" sz="2000" dirty="0" smtClean="0"/>
              <a:t>riaditeľ  stratégie a marketingu</a:t>
            </a:r>
          </a:p>
          <a:p>
            <a:pPr marL="0" indent="0" algn="ctr">
              <a:buNone/>
            </a:pPr>
            <a:r>
              <a:rPr lang="sk-SK" sz="2000" dirty="0"/>
              <a:t>Slovenská informačná a marketingová spoločnosť, a.s.</a:t>
            </a:r>
          </a:p>
          <a:p>
            <a:pPr marL="0" indent="0" algn="ctr">
              <a:buNone/>
            </a:pPr>
            <a:endParaRPr lang="sk-SK" sz="2000" dirty="0" smtClean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714" y="1894169"/>
            <a:ext cx="3428571" cy="146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6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589</Words>
  <Application>Microsoft Office PowerPoint</Application>
  <PresentationFormat>Širokouhlá</PresentationFormat>
  <Paragraphs>61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Motív Office</vt:lpstr>
      <vt:lpstr>Prezentácia programu PowerPoint</vt:lpstr>
      <vt:lpstr>Informácie pre podporu regionálneho marketingu a spoločensky zodpovedné podnikanie.</vt:lpstr>
      <vt:lpstr>Čo je našim poslaním?</vt:lpstr>
      <vt:lpstr>Viete isto odpovede na otázky?</vt:lpstr>
      <vt:lpstr>Regionálny marketing</vt:lpstr>
      <vt:lpstr>Spoločensky zodpovedné podnikanie</vt:lpstr>
      <vt:lpstr>Katastrálne informácie a ich monitoring</vt:lpstr>
      <vt:lpstr>Podnikateľské prostredie a jeho monitoring</vt:lpstr>
      <vt:lpstr>Ďakujeme za pozornosť.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Informácie pre podporu regionálneho marketingu a spoločensky zodpovedné podnikanie.</dc:title>
  <dc:creator>Peter Levkovič</dc:creator>
  <cp:lastModifiedBy>Peter Levkovič</cp:lastModifiedBy>
  <cp:revision>22</cp:revision>
  <dcterms:created xsi:type="dcterms:W3CDTF">2015-09-01T09:03:55Z</dcterms:created>
  <dcterms:modified xsi:type="dcterms:W3CDTF">2015-10-06T09:46:52Z</dcterms:modified>
</cp:coreProperties>
</file>