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532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7011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347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39871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637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8227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9397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529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91499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124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0559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5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3000"/>
                <a:lumOff val="57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B94A9-AA3B-4D3D-A939-9C4D38663CC2}" type="datetimeFigureOut">
              <a:rPr lang="sk-SK" smtClean="0"/>
              <a:t>22.3.2016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A2B39-8B36-465A-A2E9-7EA3E45B03D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843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Migrácia, utečenci – podpora samospráv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Elena G. </a:t>
            </a:r>
            <a:r>
              <a:rPr lang="sk-SK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Kriglerová</a:t>
            </a:r>
            <a:endParaRPr lang="sk-SK" b="1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Alena </a:t>
            </a:r>
            <a:r>
              <a:rPr lang="sk-SK" b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Chudžíková</a:t>
            </a:r>
            <a:endParaRPr lang="sk-SK" b="1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Centrum pre výskum etnicity a kultúry, Bratislava</a:t>
            </a:r>
            <a:endParaRPr lang="sk-SK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75290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Príležitosť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demografická kríza a naivita </a:t>
            </a:r>
            <a:r>
              <a:rPr lang="sk-SK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propopulačných</a:t>
            </a:r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politík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nezamestnanosť v regióne - utečenci nemusia byť nevyhnutne záťažou, môžu aj tvoriť pracovné miesta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podpora sociálnej súdržnosti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rozvoj komunitného života - skúsenosti zo zahraničia</a:t>
            </a:r>
            <a:endParaRPr lang="sk-SK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379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Skúsenosti z Nórska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5 mil. obyvateľov, 800 tisíc migrantov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2015 – prijali takmer 32 tisíc utečencov, v roku 2016 očakávajú ďalších 60 tisíc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Integráciu začali riešiť na začiatku 90. rokov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Striktný a fér systém – vysoké požiadavky, jasné pravidlá, rovné príležitosti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Od roku 2004 – </a:t>
            </a:r>
            <a:r>
              <a:rPr lang="sk-SK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introduction</a:t>
            </a:r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program – povinné jazykové kurzy + prax v zamestnaní – zodpovednosť samospráv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Finančná podpora zo štátu (</a:t>
            </a:r>
            <a:r>
              <a:rPr lang="sk-SK" i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per </a:t>
            </a:r>
            <a:r>
              <a:rPr lang="sk-SK" i="1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capita</a:t>
            </a:r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)</a:t>
            </a:r>
            <a:endParaRPr lang="sk-SK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1544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Čo ponúka CVEK?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výskum v oblasti integrácie na lokálnej úrovni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spolupráca so samosprávami pri tvorbe lokálnych integračných politík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skúsenosti zo zahraničia a potenciálne kontakty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podpora pri ovplyvňovaní štátnych politík reflektujúc potreby samospráv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aktuálna ponuka: vzdelávanie a lokálne aktivity</a:t>
            </a:r>
            <a:endParaRPr lang="sk-SK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7144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Kto sme?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CVEK:</a:t>
            </a:r>
          </a:p>
          <a:p>
            <a:r>
              <a:rPr lang="sk-SK" sz="3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nezávislá výskumná organizácia zameraná na situáciu migrantov a menšín</a:t>
            </a:r>
          </a:p>
          <a:p>
            <a:r>
              <a:rPr lang="sk-SK" sz="3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cieľom je prispievať k súdržnejšej a spravodlivejšej spoločnosti</a:t>
            </a:r>
          </a:p>
          <a:p>
            <a:r>
              <a:rPr lang="pl-PL" sz="3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vznikla v roku 2005 a sídli v Bratislave</a:t>
            </a:r>
          </a:p>
          <a:p>
            <a:r>
              <a:rPr lang="sk-SK" sz="3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www.cvek.sk</a:t>
            </a:r>
            <a:endParaRPr lang="sk-SK" sz="32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759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Čo robíme?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kvalitatívny a kvantitatívny výskum v oblasti integrácie menšín a migrantov, postojov verejnosti a vzájomných vzťahov</a:t>
            </a:r>
          </a:p>
          <a:p>
            <a:r>
              <a:rPr lang="sk-SK" sz="3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analýza verejných politík, pripomienkovanie zákonov a iných verejných dokumentov</a:t>
            </a:r>
          </a:p>
          <a:p>
            <a:r>
              <a:rPr lang="sk-SK" sz="3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vzdelávacie </a:t>
            </a:r>
            <a:r>
              <a:rPr lang="sk-SK" sz="3200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aktivityspolu</a:t>
            </a:r>
            <a:endParaRPr lang="sk-SK" sz="3200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r>
              <a:rPr lang="sk-SK" sz="32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práca so samosprávami a budovanie partnerstiev</a:t>
            </a:r>
            <a:endParaRPr lang="sk-SK" sz="32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0913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Úloha samospráv pri zapájaní menšín a migrantov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sz="32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"Človek sa neintegruje do štátu,  ale do komunity„</a:t>
            </a:r>
          </a:p>
          <a:p>
            <a:pPr marL="0" indent="0" algn="ctr">
              <a:buNone/>
            </a:pPr>
            <a:endParaRPr lang="pl-PL" sz="3200" b="1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r>
              <a:rPr lang="pl-PL" sz="3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Samospráva najlepšie pozná svojich obyvateľov</a:t>
            </a:r>
          </a:p>
          <a:p>
            <a:r>
              <a:rPr lang="pl-PL" sz="3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Musí často mediovať konflikty a riešiť nespokojnosť obyvateľov</a:t>
            </a:r>
          </a:p>
          <a:p>
            <a:r>
              <a:rPr lang="sk-SK" sz="3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štát na ňu deleguje čoraz viac úloh, ale nedostatočne zabezpečuje podporu a financovanie</a:t>
            </a:r>
          </a:p>
          <a:p>
            <a:r>
              <a:rPr lang="sk-SK" sz="3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väčšinu národných politík nakoniec implementujú samosprávy</a:t>
            </a:r>
          </a:p>
          <a:p>
            <a:r>
              <a:rPr lang="sk-SK" sz="3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sociálny zmier a dobré vzťahy na lokálnej úrovni sú základom pre efektívne napredovanie a rozvoj samosprávy</a:t>
            </a:r>
            <a:endParaRPr lang="sk-SK" sz="30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7530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Sociálna súdržnosť na lokálnej úrovni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mestá a obce majú rôznych obyvateľov, ich rozmanitosť je často nerozpoznaná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súdržnosť je postavená na vzájomných vzťahoch, pocite spoločnej identity </a:t>
            </a:r>
          </a:p>
          <a:p>
            <a:pPr marL="0" indent="0">
              <a:buNone/>
            </a:pPr>
            <a:endParaRPr lang="sk-SK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"Sociálna súdržnosť je neustály proces vytvárania spoločnej komunity postavenej na zdieľaných hodnotách, výzvach a príležitostiach pre všetkých jej členov"</a:t>
            </a:r>
            <a:endParaRPr lang="sk-SK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0406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Migrácia a súčasnosť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</a:rPr>
              <a:t>žijeme v rýchlo sa meniacej dobe a je ťažké predpovedať budúci vývoj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</a:rPr>
              <a:t>napriek tomu, že Slovensko v súčasnosti odmieta prijímať utečencov, treba sa pripraviť na to, že tu nejakí budú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</a:rPr>
              <a:t>skúsenosti z iných krajín ukazujú, že pri efektívnom zapojení samospráv a pri podpore zo strany štátu sa situácia dá zvládnuť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</a:rPr>
              <a:t>integrácia bude ležať na pleciach </a:t>
            </a:r>
            <a:r>
              <a:rPr lang="sk-SK" dirty="0" err="1" smtClean="0">
                <a:solidFill>
                  <a:schemeClr val="accent5">
                    <a:lumMod val="50000"/>
                  </a:schemeClr>
                </a:solidFill>
              </a:rPr>
              <a:t>samospáv</a:t>
            </a:r>
            <a:r>
              <a:rPr lang="sk-SK" dirty="0" smtClean="0">
                <a:solidFill>
                  <a:schemeClr val="accent5">
                    <a:lumMod val="50000"/>
                  </a:schemeClr>
                </a:solidFill>
              </a:rPr>
              <a:t> a lepšia pripravenosť vedie k prevencii konfliktov a lepšiemu spolužitiu pre všetkých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</a:rPr>
              <a:t>úloha štátu v podpore samospráv</a:t>
            </a:r>
            <a:endParaRPr lang="sk-SK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497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Utečenecká kríza: od problému cez výzvy k príležitostiam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situácia vo svete sa komplikuje a počet utečencov narastá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nedá sa predpokladať, že sa migrácia zastaví zo dňa na deň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klimatické zmeny a potenciálny nárast migrantov</a:t>
            </a:r>
          </a:p>
          <a:p>
            <a:endParaRPr lang="sk-SK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1056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Problém?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Utečenci vnímaní ako riziko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Ohrozenie kultúry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Ohrozenie pracovných príležitostí</a:t>
            </a:r>
          </a:p>
          <a:p>
            <a:r>
              <a:rPr lang="sk-SK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Neprispôsobivosť</a:t>
            </a:r>
            <a:endParaRPr lang="sk-SK" dirty="0" smtClean="0">
              <a:solidFill>
                <a:schemeClr val="accent5">
                  <a:lumMod val="50000"/>
                </a:schemeClr>
              </a:solidFill>
              <a:latin typeface="+mj-lt"/>
            </a:endParaRP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Choroby</a:t>
            </a:r>
          </a:p>
          <a:p>
            <a:pPr marL="0" indent="0">
              <a:buNone/>
            </a:pPr>
            <a:endParaRPr lang="sk-SK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3465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Výzva</a:t>
            </a: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Dá sa to zvládnuť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Iné krajiny majú výrazne vyšší počet utečencov a zvládajú to vďaka dobrým lokálnym politikám (Nórsko)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je potrebný dobrý manažment rozdeľovania utečencov</a:t>
            </a:r>
          </a:p>
          <a:p>
            <a:r>
              <a:rPr lang="pl-PL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je potrebné zapojenie širšej komunity a inštitúcií</a:t>
            </a:r>
          </a:p>
          <a:p>
            <a:r>
              <a:rPr lang="pl-PL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potrebné zabezpečiť podporu zo strany štátu</a:t>
            </a:r>
          </a:p>
          <a:p>
            <a:r>
              <a:rPr lang="sk-SK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je potrebné zvažovať ekonomické a iné možnosti regiónu</a:t>
            </a:r>
            <a:endParaRPr lang="sk-SK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111120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526</Words>
  <Application>Microsoft Office PowerPoint</Application>
  <PresentationFormat>Širokouhlá</PresentationFormat>
  <Paragraphs>69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Motív Office</vt:lpstr>
      <vt:lpstr>Migrácia, utečenci – podpora samospráv</vt:lpstr>
      <vt:lpstr>Kto sme?</vt:lpstr>
      <vt:lpstr>Čo robíme?</vt:lpstr>
      <vt:lpstr>Úloha samospráv pri zapájaní menšín a migrantov</vt:lpstr>
      <vt:lpstr>Sociálna súdržnosť na lokálnej úrovni</vt:lpstr>
      <vt:lpstr>Migrácia a súčasnosť</vt:lpstr>
      <vt:lpstr>Utečenecká kríza: od problému cez výzvy k príležitostiam</vt:lpstr>
      <vt:lpstr>Problém?</vt:lpstr>
      <vt:lpstr>Výzva</vt:lpstr>
      <vt:lpstr>Príležitosť</vt:lpstr>
      <vt:lpstr>Skúsenosti z Nórska</vt:lpstr>
      <vt:lpstr>Čo ponúka CVEK?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Migrácia, utečenci – podpora samospráv</dc:title>
  <dc:creator>Ali_Chu</dc:creator>
  <cp:lastModifiedBy>Ali_Chu</cp:lastModifiedBy>
  <cp:revision>8</cp:revision>
  <dcterms:created xsi:type="dcterms:W3CDTF">2016-03-21T07:50:41Z</dcterms:created>
  <dcterms:modified xsi:type="dcterms:W3CDTF">2016-03-22T08:05:57Z</dcterms:modified>
</cp:coreProperties>
</file>