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1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61" r:id="rId13"/>
    <p:sldId id="26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B0E"/>
    <a:srgbClr val="F3912D"/>
    <a:srgbClr val="F39F2F"/>
    <a:srgbClr val="F3B73F"/>
    <a:srgbClr val="F5C159"/>
    <a:srgbClr val="F3A32D"/>
    <a:srgbClr val="F6A758"/>
    <a:srgbClr val="F8BC80"/>
    <a:srgbClr val="F5A759"/>
    <a:srgbClr val="F49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77C70-53CF-45DA-8FBA-FADE0057C6FD}" type="datetimeFigureOut">
              <a:rPr lang="sk-SK" smtClean="0"/>
              <a:t>9. 10. 2014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19BD-8CD9-4880-8A9E-C3AF69BECC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27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 w="19050">
                  <a:solidFill>
                    <a:srgbClr val="E87B0E"/>
                  </a:solidFill>
                </a:ln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10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1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8934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8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0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8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8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0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6752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13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3918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ksak.pavol\Desktop\56730-grand-hotel-perm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67"/>
            <a:ext cx="6803472" cy="26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81159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n w="19050">
                  <a:noFill/>
                </a:ln>
                <a:solidFill>
                  <a:srgbClr val="E87B0E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cxnSp>
        <p:nvCxnSpPr>
          <p:cNvPr id="8" name="Rovná spojnica 7"/>
          <p:cNvCxnSpPr/>
          <p:nvPr userDrawn="1"/>
        </p:nvCxnSpPr>
        <p:spPr>
          <a:xfrm>
            <a:off x="0" y="4273489"/>
            <a:ext cx="6803472" cy="0"/>
          </a:xfrm>
          <a:prstGeom prst="line">
            <a:avLst/>
          </a:prstGeom>
          <a:ln w="28575">
            <a:solidFill>
              <a:srgbClr val="238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722313" y="3284984"/>
            <a:ext cx="5865911" cy="576064"/>
          </a:xfrm>
        </p:spPr>
        <p:txBody>
          <a:bodyPr anchor="b">
            <a:noAutofit/>
          </a:bodyPr>
          <a:lstStyle>
            <a:lvl1pPr marL="0" indent="0" algn="r">
              <a:buNone/>
              <a:defRPr sz="3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Meno a Priezvisko</a:t>
            </a:r>
          </a:p>
        </p:txBody>
      </p:sp>
      <p:sp>
        <p:nvSpPr>
          <p:cNvPr id="10" name="Obdĺžnik 9"/>
          <p:cNvSpPr/>
          <p:nvPr userDrawn="1"/>
        </p:nvSpPr>
        <p:spPr>
          <a:xfrm>
            <a:off x="6876256" y="-754"/>
            <a:ext cx="2268580" cy="6858754"/>
          </a:xfrm>
          <a:prstGeom prst="rect">
            <a:avLst/>
          </a:prstGeom>
          <a:solidFill>
            <a:srgbClr val="CFD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pic>
        <p:nvPicPr>
          <p:cNvPr id="11" name="Picture 2" descr="C:\Users\oleksak.pavol\Desktop\logo\CORA geo H2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21288"/>
            <a:ext cx="1926641" cy="5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 userDrawn="1"/>
        </p:nvSpPr>
        <p:spPr>
          <a:xfrm>
            <a:off x="755576" y="60583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Odborn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á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konferenci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APÚMS v SR</a:t>
            </a:r>
            <a:endParaRPr lang="sk-SK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 userDrawn="1"/>
        </p:nvSpPr>
        <p:spPr>
          <a:xfrm>
            <a:off x="7020271" y="601524"/>
            <a:ext cx="199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n>
                  <a:noFill/>
                </a:ln>
                <a:solidFill>
                  <a:srgbClr val="E87B0E"/>
                </a:solidFill>
              </a:rPr>
              <a:t>Hotel Permon</a:t>
            </a:r>
          </a:p>
          <a:p>
            <a:r>
              <a:rPr lang="sk-SK" sz="1400" dirty="0" smtClean="0"/>
              <a:t>7. - 10. októbra 2014</a:t>
            </a:r>
          </a:p>
        </p:txBody>
      </p:sp>
      <p:sp>
        <p:nvSpPr>
          <p:cNvPr id="15" name="Obdĺžnik 14"/>
          <p:cNvSpPr/>
          <p:nvPr userDrawn="1"/>
        </p:nvSpPr>
        <p:spPr>
          <a:xfrm>
            <a:off x="6876256" y="1255467"/>
            <a:ext cx="2268580" cy="3018022"/>
          </a:xfrm>
          <a:prstGeom prst="rect">
            <a:avLst/>
          </a:prstGeom>
          <a:solidFill>
            <a:srgbClr val="A9B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70333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pic>
        <p:nvPicPr>
          <p:cNvPr id="12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4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1382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pic>
        <p:nvPicPr>
          <p:cNvPr id="12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4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1888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3883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9297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1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124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969E7-4956-454A-867A-F271EF1B1E20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2" descr="C:\Users\oleksak.pavol\Desktop\56730-grand-hotel-perm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63053" r="228" b="21051"/>
          <a:stretch/>
        </p:blipFill>
        <p:spPr bwMode="auto">
          <a:xfrm>
            <a:off x="-19159" y="6327476"/>
            <a:ext cx="8418183" cy="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11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154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0"/>
            <a:ext cx="6804248" cy="1268760"/>
          </a:xfrm>
          <a:prstGeom prst="rect">
            <a:avLst/>
          </a:prstGeom>
          <a:gradFill flip="none" rotWithShape="1">
            <a:gsLst>
              <a:gs pos="0">
                <a:srgbClr val="F3912D"/>
              </a:gs>
              <a:gs pos="50000">
                <a:srgbClr val="F39F2F"/>
              </a:gs>
              <a:gs pos="100000">
                <a:srgbClr val="F3B73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793122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8604448" y="-754"/>
            <a:ext cx="540388" cy="6858754"/>
          </a:xfrm>
          <a:prstGeom prst="rect">
            <a:avLst/>
          </a:prstGeom>
          <a:solidFill>
            <a:srgbClr val="CFD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9" name="Obdĺžnik 8"/>
          <p:cNvSpPr/>
          <p:nvPr userDrawn="1"/>
        </p:nvSpPr>
        <p:spPr>
          <a:xfrm>
            <a:off x="8604448" y="1406529"/>
            <a:ext cx="540388" cy="3030584"/>
          </a:xfrm>
          <a:prstGeom prst="rect">
            <a:avLst/>
          </a:prstGeom>
          <a:solidFill>
            <a:srgbClr val="A9B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pic>
        <p:nvPicPr>
          <p:cNvPr id="1027" name="Picture 3" descr="C:\Users\oleksak.pavol\Desktop\logo\CORA geo V2F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1131"/>
            <a:ext cx="1296144" cy="9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lang="pl-PL" sz="1800" b="0" i="0" u="none" strike="noStrike" cap="none" spc="0" baseline="30000" smtClean="0">
                <a:ln>
                  <a:noFill/>
                </a:ln>
                <a:solidFill>
                  <a:schemeClr val="bg1"/>
                </a:solidFill>
                <a:effectLst>
                  <a:outerShdw blurRad="76200" dir="5400000" algn="ctr" rotWithShape="0">
                    <a:schemeClr val="bg1">
                      <a:lumMod val="50000"/>
                      <a:alpha val="92000"/>
                    </a:schemeClr>
                  </a:outerShdw>
                </a:effectLst>
              </a:defRPr>
            </a:lvl1pPr>
          </a:lstStyle>
          <a:p>
            <a:r>
              <a:rPr lang="sk-SK" dirty="0" smtClean="0"/>
              <a:t>Hotel Permon</a:t>
            </a:r>
          </a:p>
          <a:p>
            <a:r>
              <a:rPr lang="sk-SK" dirty="0" smtClean="0"/>
              <a:t>7. - 10. októbra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52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63500" dir="5400000" algn="ctr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pt-BR" dirty="0" smtClean="0"/>
              <a:t>Odborná konferencia APÚMS v SR</a:t>
            </a:r>
          </a:p>
        </p:txBody>
      </p:sp>
    </p:spTree>
    <p:extLst>
      <p:ext uri="{BB962C8B-B14F-4D97-AF65-F5344CB8AC3E}">
        <p14:creationId xmlns:p14="http://schemas.microsoft.com/office/powerpoint/2010/main" val="27031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ln>
            <a:solidFill>
              <a:schemeClr val="tx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87B0E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87B0E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87B0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87B0E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87B0E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Zdanlivo nepodstatné maličkosti sú podstatnou súčasťou </a:t>
            </a:r>
            <a:r>
              <a:rPr lang="sk-SK" dirty="0" smtClean="0"/>
              <a:t>Dobrého riešenia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Marian </a:t>
            </a:r>
            <a:r>
              <a:rPr lang="en-US" dirty="0" err="1" smtClean="0"/>
              <a:t>Pavuk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84334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...dobré riešenie je , keď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852928" cy="3803904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Obdĺžnik 2"/>
          <p:cNvSpPr/>
          <p:nvPr/>
        </p:nvSpPr>
        <p:spPr>
          <a:xfrm>
            <a:off x="251520" y="1988840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915816" y="2204864"/>
            <a:ext cx="144016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323528" y="2204864"/>
            <a:ext cx="144016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251520" y="5661248"/>
            <a:ext cx="27363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3059832" y="1772816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dostanete výsledok, ktorý ste očakávali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v</a:t>
            </a:r>
            <a:r>
              <a:rPr lang="sk-SK" sz="2400" dirty="0" smtClean="0"/>
              <a:t>iete sa naň spoľahnúť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v</a:t>
            </a:r>
            <a:r>
              <a:rPr lang="sk-SK" sz="2400" dirty="0" smtClean="0"/>
              <a:t>iete ho vylepšiť a upraviť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v</a:t>
            </a:r>
            <a:r>
              <a:rPr lang="sk-SK" sz="2400" dirty="0" smtClean="0"/>
              <a:t>iete ho prezentovať a overiť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A pri tom všetkom sa viete pobaviť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31464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5" y="1884362"/>
            <a:ext cx="5715000" cy="3952875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554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</a:t>
            </a:r>
            <a:r>
              <a:rPr lang="sk-SK" dirty="0" smtClean="0"/>
              <a:t>akujem za pozornosť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065528" cy="4167798"/>
          </a:xfrm>
        </p:spPr>
      </p:pic>
    </p:spTree>
    <p:extLst>
      <p:ext uri="{BB962C8B-B14F-4D97-AF65-F5344CB8AC3E}">
        <p14:creationId xmlns:p14="http://schemas.microsoft.com/office/powerpoint/2010/main" val="12410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5"/>
          <p:cNvSpPr txBox="1">
            <a:spLocks/>
          </p:cNvSpPr>
          <p:nvPr/>
        </p:nvSpPr>
        <p:spPr>
          <a:xfrm>
            <a:off x="722313" y="4653136"/>
            <a:ext cx="5577879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ln w="19050">
                  <a:noFill/>
                </a:ln>
                <a:solidFill>
                  <a:srgbClr val="E87B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Marian </a:t>
            </a:r>
            <a:r>
              <a:rPr lang="sk-SK" dirty="0" err="1" smtClean="0"/>
              <a:t>Pavuk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b="0" cap="none" dirty="0" err="1" smtClean="0">
                <a:solidFill>
                  <a:schemeClr val="tx1"/>
                </a:solidFill>
              </a:rPr>
              <a:t>pavuk.marian@corageo.sk</a:t>
            </a:r>
            <a:r>
              <a:rPr lang="sk-SK" sz="2000" b="0" cap="none" dirty="0" smtClean="0">
                <a:solidFill>
                  <a:srgbClr val="238ECE"/>
                </a:solidFill>
              </a:rPr>
              <a:t/>
            </a:r>
            <a:br>
              <a:rPr lang="sk-SK" sz="2000" b="0" cap="none" dirty="0" smtClean="0">
                <a:solidFill>
                  <a:srgbClr val="238ECE"/>
                </a:solidFill>
              </a:rPr>
            </a:br>
            <a:r>
              <a:rPr lang="sk-SK" sz="2000" b="0" cap="none" dirty="0" smtClean="0">
                <a:solidFill>
                  <a:srgbClr val="238ECE"/>
                </a:solidFill>
              </a:rPr>
              <a:t/>
            </a:r>
            <a:br>
              <a:rPr lang="sk-SK" sz="2000" b="0" cap="none" dirty="0" smtClean="0">
                <a:solidFill>
                  <a:srgbClr val="238ECE"/>
                </a:solidFill>
              </a:rPr>
            </a:br>
            <a:endParaRPr lang="sk-SK" dirty="0"/>
          </a:p>
        </p:txBody>
      </p:sp>
      <p:sp>
        <p:nvSpPr>
          <p:cNvPr id="5" name="Nadpis 5"/>
          <p:cNvSpPr txBox="1">
            <a:spLocks/>
          </p:cNvSpPr>
          <p:nvPr/>
        </p:nvSpPr>
        <p:spPr>
          <a:xfrm>
            <a:off x="874713" y="5445224"/>
            <a:ext cx="5425479" cy="1016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ln w="19050">
                  <a:noFill/>
                </a:ln>
                <a:solidFill>
                  <a:srgbClr val="004F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sk-SK" altLang="sk-SK" sz="1800" cap="none" dirty="0" smtClean="0">
                <a:solidFill>
                  <a:schemeClr val="tx1"/>
                </a:solidFill>
                <a:latin typeface="+mn-lt"/>
              </a:rPr>
              <a:t>CORA GEO, s. r. o.      </a:t>
            </a:r>
            <a:r>
              <a:rPr lang="en-GB" altLang="sk-SK" sz="1800" b="0" cap="none" dirty="0" smtClean="0">
                <a:solidFill>
                  <a:schemeClr val="tx1"/>
                </a:solidFill>
                <a:latin typeface="+mn-lt"/>
                <a:sym typeface="Webdings" pitchFamily="18" charset="2"/>
              </a:rPr>
              <a:t/>
            </a:r>
            <a:br>
              <a:rPr lang="en-GB" altLang="sk-SK" sz="1800" b="0" cap="none" dirty="0" smtClean="0">
                <a:solidFill>
                  <a:schemeClr val="tx1"/>
                </a:solidFill>
                <a:latin typeface="+mn-lt"/>
                <a:sym typeface="Webdings" pitchFamily="18" charset="2"/>
              </a:rPr>
            </a:br>
            <a:r>
              <a:rPr lang="sk-SK" altLang="sk-SK" sz="1800" b="0" cap="none" dirty="0" err="1" smtClean="0">
                <a:solidFill>
                  <a:schemeClr val="tx1"/>
                </a:solidFill>
                <a:latin typeface="+mn-lt"/>
              </a:rPr>
              <a:t>obchod@corageo.sk</a:t>
            </a:r>
            <a:r>
              <a:rPr lang="sk-SK" altLang="sk-SK" sz="1800" b="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k-SK" altLang="sk-SK" sz="1800" b="0" cap="none" dirty="0" smtClean="0">
                <a:solidFill>
                  <a:schemeClr val="tx1"/>
                </a:solidFill>
                <a:latin typeface="+mn-lt"/>
              </a:rPr>
            </a:br>
            <a:r>
              <a:rPr lang="sk-SK" altLang="sk-SK" sz="1800" b="0" cap="none" dirty="0" err="1" smtClean="0">
                <a:solidFill>
                  <a:schemeClr val="tx1"/>
                </a:solidFill>
                <a:latin typeface="+mn-lt"/>
              </a:rPr>
              <a:t>www.corageo.sk</a:t>
            </a:r>
            <a:r>
              <a:rPr lang="sk-SK" altLang="sk-SK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sk-SK" altLang="sk-SK" sz="1800" dirty="0" smtClean="0">
                <a:solidFill>
                  <a:schemeClr val="tx1"/>
                </a:solidFill>
                <a:latin typeface="Arial" charset="0"/>
              </a:rPr>
            </a:br>
            <a:endParaRPr lang="sk-S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...všetko má svoje miesto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4755728" cy="4639735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521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...pekne od začiatku</a:t>
            </a:r>
            <a:endParaRPr lang="sk-SK" dirty="0"/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705249" cy="3606999"/>
          </a:xfrm>
        </p:spPr>
      </p:pic>
      <p:sp>
        <p:nvSpPr>
          <p:cNvPr id="5" name="Obdĺžnik 4"/>
          <p:cNvSpPr/>
          <p:nvPr/>
        </p:nvSpPr>
        <p:spPr>
          <a:xfrm>
            <a:off x="5796136" y="148478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755576" y="1700808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Hľadáme riešenia  spolu s Vami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Rozvíjame spoločne Vaše myšlienky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Staviame na pevných základoch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Nie je oblasť, kde by sme sa nesnažili Vám pomôcť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Z chýb sa vieme poučiť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Vaša spokojnosť je pre nás </a:t>
            </a:r>
            <a:r>
              <a:rPr lang="sk-SK" sz="2400" dirty="0" smtClean="0"/>
              <a:t> </a:t>
            </a:r>
            <a:r>
              <a:rPr lang="en-US" sz="2400" dirty="0" smtClean="0"/>
              <a:t>d</a:t>
            </a:r>
            <a:r>
              <a:rPr lang="sk-SK" sz="2400" dirty="0" err="1" smtClean="0"/>
              <a:t>ôvod</a:t>
            </a:r>
            <a:r>
              <a:rPr lang="sk-SK" sz="2400" dirty="0" smtClean="0"/>
              <a:t>, prečo sa zlepšovať</a:t>
            </a:r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5647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... hľadáme riešenia spolu s Vami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2490033" cy="3318583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Obdĺžnik 2"/>
          <p:cNvSpPr/>
          <p:nvPr/>
        </p:nvSpPr>
        <p:spPr>
          <a:xfrm>
            <a:off x="5724128" y="2060848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827584" y="1772816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Hľadáte riešenie </a:t>
            </a:r>
            <a:r>
              <a:rPr lang="sk-SK" sz="2400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omôže náš osobný prístup</a:t>
            </a: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Majú problém Vaši zamestnanci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omôže náš </a:t>
            </a:r>
            <a:r>
              <a:rPr lang="sk-SK" sz="2400" dirty="0" err="1" smtClean="0"/>
              <a:t>HotLine</a:t>
            </a:r>
            <a:r>
              <a:rPr lang="sk-SK" sz="2400" dirty="0" smtClean="0"/>
              <a:t> a tím našej podpory</a:t>
            </a:r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 Potrebujete sa prezentovať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omôžu naše webové riešenia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Chcete mať veci pod kontrolou?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omôžu naše agendové riešenia</a:t>
            </a:r>
          </a:p>
          <a:p>
            <a:endParaRPr lang="sk-SK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74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... nie je všetko zlato, čo sa blyští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366743" cy="3150989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539552" y="1772816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Je pre Vás riešenie komplikované?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omôžeme Vám si vybrať len to čo dokážete využiť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Je pre Vás riešenie finančne nedostupné?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n</a:t>
            </a:r>
            <a:r>
              <a:rPr lang="sk-SK" sz="2400" dirty="0" smtClean="0"/>
              <a:t>ájdeme cestu ako ho financovať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Neviete či to je potrebné?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s</a:t>
            </a:r>
            <a:r>
              <a:rPr lang="sk-SK" sz="2400" dirty="0" smtClean="0"/>
              <a:t>prostredkujeme Vám skúsenosti iných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940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...s úsmevom ide všetko ľahšie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479030" cy="3300484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611560" y="162880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Nechcete sa rozčuľovať?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n</a:t>
            </a:r>
            <a:r>
              <a:rPr lang="sk-SK" sz="2400" dirty="0" smtClean="0"/>
              <a:t>erozčuľujte 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Nechcete byť v strese?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o</a:t>
            </a:r>
            <a:r>
              <a:rPr lang="sk-SK" sz="2400" dirty="0" smtClean="0"/>
              <a:t>bklopte sa správnymi ľuďmi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Neviete ich nájsť?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t</a:t>
            </a:r>
            <a:r>
              <a:rPr lang="sk-SK" sz="2400" dirty="0" smtClean="0"/>
              <a:t>ak si ich objednajte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Chcete im vidieť „na prsty“?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s</a:t>
            </a:r>
            <a:r>
              <a:rPr lang="sk-SK" sz="2400" dirty="0" smtClean="0"/>
              <a:t>te u nás správne, my Vám to umožníme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940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... no a možno to občas zaškrípe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547633" cy="3422194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3275856" y="177281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Nikto nie je dokonalý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</a:t>
            </a:r>
            <a:r>
              <a:rPr lang="sk-SK" sz="2400" dirty="0" smtClean="0"/>
              <a:t>le vieme si to priznať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Spravili ste chybu?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</a:t>
            </a:r>
            <a:r>
              <a:rPr lang="sk-SK" sz="2400" dirty="0" smtClean="0"/>
              <a:t>le systém sa dá vždy obnoviť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Spravili chybu Vaši podriadení?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omôžeme odhaliť a zabránime jej zopakovaniu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940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...ak sú pevné nohy, môže sa rásť do výšky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589749" cy="3451590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Obdĺžnik 2"/>
          <p:cNvSpPr/>
          <p:nvPr/>
        </p:nvSpPr>
        <p:spPr>
          <a:xfrm>
            <a:off x="347192" y="1949872"/>
            <a:ext cx="26406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347192" y="5301208"/>
            <a:ext cx="26406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771800" y="2093888"/>
            <a:ext cx="144016" cy="320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347192" y="2093888"/>
            <a:ext cx="120352" cy="320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275856" y="2021880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 smtClean="0"/>
              <a:t>webGIS</a:t>
            </a: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 smtClean="0"/>
              <a:t>eGOV</a:t>
            </a: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Zastupiteľstvo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Mestská polícia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Stavebné úrady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Centrálne registre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Portály verejnej správy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74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...aj vyčkávať sa dá</a:t>
            </a:r>
            <a:endParaRPr lang="sk-SK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704463" cy="3607495"/>
          </a:xfrm>
        </p:spPr>
      </p:pic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 algn="r"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Hotel Permon</a:t>
            </a:r>
          </a:p>
          <a:p>
            <a:r>
              <a:rPr lang="sk-SK" smtClean="0"/>
              <a:t>7. - 10. októbra 2014</a:t>
            </a:r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5264224" cy="365125"/>
          </a:xfrm>
        </p:spPr>
        <p:txBody>
          <a:bodyPr/>
          <a:lstStyle>
            <a:lvl1pPr>
              <a:defRPr>
                <a:ln w="3175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Odborná konferencia APÚMS v SR</a:t>
            </a:r>
            <a:endParaRPr lang="pt-BR" dirty="0" smtClean="0"/>
          </a:p>
        </p:txBody>
      </p:sp>
      <p:sp>
        <p:nvSpPr>
          <p:cNvPr id="3" name="Obdĺžnik 2"/>
          <p:cNvSpPr/>
          <p:nvPr/>
        </p:nvSpPr>
        <p:spPr>
          <a:xfrm>
            <a:off x="5796136" y="1844824"/>
            <a:ext cx="9361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11560" y="1700808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Nikto to celé za Vás nevymyslí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Môžete robiť to čo musíte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</a:t>
            </a:r>
            <a:r>
              <a:rPr lang="sk-SK" sz="2400" dirty="0" smtClean="0"/>
              <a:t>le to sa od Vás očakáva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Môžete ukázať cestu iným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</a:t>
            </a:r>
            <a:r>
              <a:rPr lang="sk-SK" sz="2400" dirty="0" smtClean="0"/>
              <a:t>le  to sa od Vás neočakáva</a:t>
            </a:r>
          </a:p>
          <a:p>
            <a:pPr lvl="1"/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Môžeme to vymyslieť  a spraviť spolu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A to je tá správne cesta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464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2">
      <a:dk1>
        <a:srgbClr val="000000"/>
      </a:dk1>
      <a:lt1>
        <a:sysClr val="window" lastClr="FFFFFF"/>
      </a:lt1>
      <a:dk2>
        <a:srgbClr val="000000"/>
      </a:dk2>
      <a:lt2>
        <a:srgbClr val="F0851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499</Words>
  <Application>Microsoft Office PowerPoint</Application>
  <PresentationFormat>Prezentácia na obrazovke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Zdanlivo nepodstatné maličkosti sú podstatnou súčasťou Dobrého riešenia</vt:lpstr>
      <vt:lpstr>...všetko má svoje miesto</vt:lpstr>
      <vt:lpstr>...pekne od začiatku</vt:lpstr>
      <vt:lpstr>... hľadáme riešenia spolu s Vami</vt:lpstr>
      <vt:lpstr>... nie je všetko zlato, čo sa blyští</vt:lpstr>
      <vt:lpstr>...s úsmevom ide všetko ľahšie</vt:lpstr>
      <vt:lpstr>... no a možno to občas zaškrípe</vt:lpstr>
      <vt:lpstr>...ak sú pevné nohy, môže sa rásť do výšky</vt:lpstr>
      <vt:lpstr>...aj vyčkávať sa dá</vt:lpstr>
      <vt:lpstr>...dobré riešenie je , keď</vt:lpstr>
      <vt:lpstr>Prezentácia programu PowerPoint</vt:lpstr>
      <vt:lpstr>ďakujem za pozornosť</vt:lpstr>
      <vt:lpstr>Prezentácia programu PowerPoint</vt:lpstr>
    </vt:vector>
  </TitlesOfParts>
  <Company>corageo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oleksak.pavol</dc:creator>
  <cp:lastModifiedBy>pavuk.marian</cp:lastModifiedBy>
  <cp:revision>30</cp:revision>
  <dcterms:created xsi:type="dcterms:W3CDTF">2014-03-13T08:44:05Z</dcterms:created>
  <dcterms:modified xsi:type="dcterms:W3CDTF">2014-10-09T08:31:14Z</dcterms:modified>
</cp:coreProperties>
</file>