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80" r:id="rId4"/>
    <p:sldId id="275" r:id="rId5"/>
    <p:sldId id="265" r:id="rId6"/>
    <p:sldId id="279" r:id="rId7"/>
    <p:sldId id="267" r:id="rId8"/>
    <p:sldId id="285" r:id="rId9"/>
    <p:sldId id="281" r:id="rId10"/>
    <p:sldId id="288" r:id="rId11"/>
    <p:sldId id="290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43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6F115-1918-4246-A56C-822822CEAAD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16578F62-01C8-4D71-BFBC-3102FFC45B46}">
      <dgm:prSet phldrT="[Text]" custT="1"/>
      <dgm:spPr/>
      <dgm:t>
        <a:bodyPr/>
        <a:lstStyle/>
        <a:p>
          <a:r>
            <a:rPr lang="sk-SK" sz="15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prioritná os 1:</a:t>
          </a:r>
        </a:p>
        <a:p>
          <a:r>
            <a:rPr lang="sk-SK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POSILNENÉ INŠTITUCIONÁLNE KAPACITY A EFEKTÍVNA VEREJNÁ SPRÁVA</a:t>
          </a:r>
        </a:p>
      </dgm:t>
    </dgm:pt>
    <dgm:pt modelId="{A9FBA9A6-9475-462F-8EA5-AC0148EC7F42}" type="parTrans" cxnId="{D3DA7A37-745B-4635-B7C0-8706F3C29B65}">
      <dgm:prSet/>
      <dgm:spPr/>
      <dgm:t>
        <a:bodyPr/>
        <a:lstStyle/>
        <a:p>
          <a:endParaRPr lang="sk-SK"/>
        </a:p>
      </dgm:t>
    </dgm:pt>
    <dgm:pt modelId="{628BC820-7C0F-4A26-99DD-E77C257DF509}" type="sibTrans" cxnId="{D3DA7A37-745B-4635-B7C0-8706F3C29B65}">
      <dgm:prSet/>
      <dgm:spPr/>
      <dgm:t>
        <a:bodyPr/>
        <a:lstStyle/>
        <a:p>
          <a:endParaRPr lang="sk-SK"/>
        </a:p>
      </dgm:t>
    </dgm:pt>
    <dgm:pt modelId="{514DF1B2-32D5-40FC-932E-C261049811D6}">
      <dgm:prSet phldrT="[Text]" custT="1"/>
      <dgm:spPr/>
      <dgm:t>
        <a:bodyPr/>
        <a:lstStyle/>
        <a:p>
          <a:r>
            <a:rPr lang="sk-SK" sz="1500" dirty="0">
              <a:latin typeface="Verdana" pitchFamily="34" charset="0"/>
              <a:ea typeface="Verdana" pitchFamily="34" charset="0"/>
              <a:cs typeface="Verdana" pitchFamily="34" charset="0"/>
            </a:rPr>
            <a:t>skvalitnené systémy a optimalizované procesy verejnej správy</a:t>
          </a:r>
        </a:p>
      </dgm:t>
    </dgm:pt>
    <dgm:pt modelId="{75FDFF29-C737-4A4C-A4E8-7CFD4425DE3E}" type="parTrans" cxnId="{E3E1921B-08A7-40A2-8E68-49DDAC94C3E4}">
      <dgm:prSet/>
      <dgm:spPr/>
      <dgm:t>
        <a:bodyPr/>
        <a:lstStyle/>
        <a:p>
          <a:endParaRPr lang="sk-SK" sz="1500"/>
        </a:p>
      </dgm:t>
    </dgm:pt>
    <dgm:pt modelId="{D906A0D2-DED5-4425-AE88-85C68C2EC2E8}" type="sibTrans" cxnId="{E3E1921B-08A7-40A2-8E68-49DDAC94C3E4}">
      <dgm:prSet/>
      <dgm:spPr/>
      <dgm:t>
        <a:bodyPr/>
        <a:lstStyle/>
        <a:p>
          <a:endParaRPr lang="sk-SK"/>
        </a:p>
      </dgm:t>
    </dgm:pt>
    <dgm:pt modelId="{6FF7A199-4178-498D-8732-D2CD14CF2CFC}">
      <dgm:prSet phldrT="[Text]" custT="1"/>
      <dgm:spPr/>
      <dgm:t>
        <a:bodyPr/>
        <a:lstStyle/>
        <a:p>
          <a:r>
            <a:rPr lang="sk-SK" sz="1500">
              <a:latin typeface="Verdana" pitchFamily="34" charset="0"/>
              <a:ea typeface="Verdana" pitchFamily="34" charset="0"/>
              <a:cs typeface="Verdana" pitchFamily="34" charset="0"/>
            </a:rPr>
            <a:t>modernizované ľudské zdroje a zvýšené kompetencie zamestnancov</a:t>
          </a:r>
        </a:p>
      </dgm:t>
    </dgm:pt>
    <dgm:pt modelId="{C61A8F6D-0081-4C00-88F4-021C99986FCE}" type="parTrans" cxnId="{7D2A89EE-7C05-4EA6-8FAF-9AFD9BD103A5}">
      <dgm:prSet/>
      <dgm:spPr/>
      <dgm:t>
        <a:bodyPr/>
        <a:lstStyle/>
        <a:p>
          <a:endParaRPr lang="sk-SK" sz="1500"/>
        </a:p>
      </dgm:t>
    </dgm:pt>
    <dgm:pt modelId="{D2990BA2-11DD-4B87-8C23-EA13CA669F3C}" type="sibTrans" cxnId="{7D2A89EE-7C05-4EA6-8FAF-9AFD9BD103A5}">
      <dgm:prSet/>
      <dgm:spPr/>
      <dgm:t>
        <a:bodyPr/>
        <a:lstStyle/>
        <a:p>
          <a:endParaRPr lang="sk-SK"/>
        </a:p>
      </dgm:t>
    </dgm:pt>
    <dgm:pt modelId="{5CB8B257-1CA1-4C08-9D35-DB68EE563856}">
      <dgm:prSet phldrT="[Text]" custT="1"/>
      <dgm:spPr/>
      <dgm:t>
        <a:bodyPr/>
        <a:lstStyle/>
        <a:p>
          <a:r>
            <a:rPr lang="sk-SK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transparentné </a:t>
          </a:r>
          <a:r>
            <a:rPr lang="sk-SK" sz="1500" dirty="0">
              <a:latin typeface="Verdana" pitchFamily="34" charset="0"/>
              <a:ea typeface="Verdana" pitchFamily="34" charset="0"/>
              <a:cs typeface="Verdana" pitchFamily="34" charset="0"/>
            </a:rPr>
            <a:t>a efektívne uplatňovanie pravidiel verejného obstarávania </a:t>
          </a:r>
        </a:p>
      </dgm:t>
    </dgm:pt>
    <dgm:pt modelId="{2D74BFF6-2BA9-46BC-B19E-78614FECCA2D}" type="parTrans" cxnId="{F63C41FF-A331-4497-A03E-2FE6BE9CB65E}">
      <dgm:prSet/>
      <dgm:spPr/>
      <dgm:t>
        <a:bodyPr/>
        <a:lstStyle/>
        <a:p>
          <a:endParaRPr lang="sk-SK" sz="1500"/>
        </a:p>
      </dgm:t>
    </dgm:pt>
    <dgm:pt modelId="{152FB6C3-B021-461A-8A52-B0C4FC5E07C5}" type="sibTrans" cxnId="{F63C41FF-A331-4497-A03E-2FE6BE9CB65E}">
      <dgm:prSet/>
      <dgm:spPr/>
      <dgm:t>
        <a:bodyPr/>
        <a:lstStyle/>
        <a:p>
          <a:endParaRPr lang="sk-SK"/>
        </a:p>
      </dgm:t>
    </dgm:pt>
    <dgm:pt modelId="{5DBBFDC7-6C16-43DC-B48B-30EEDA0B92F5}" type="pres">
      <dgm:prSet presAssocID="{E356F115-1918-4246-A56C-822822CEAA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82E90CA1-5DE8-4E22-A3F3-4CB903AD94B4}" type="pres">
      <dgm:prSet presAssocID="{16578F62-01C8-4D71-BFBC-3102FFC45B46}" presName="root" presStyleCnt="0"/>
      <dgm:spPr/>
      <dgm:t>
        <a:bodyPr/>
        <a:lstStyle/>
        <a:p>
          <a:endParaRPr lang="sk-SK"/>
        </a:p>
      </dgm:t>
    </dgm:pt>
    <dgm:pt modelId="{F1F14C43-E3A1-48D6-BEFE-6BF4FBFABD0B}" type="pres">
      <dgm:prSet presAssocID="{16578F62-01C8-4D71-BFBC-3102FFC45B46}" presName="rootComposite" presStyleCnt="0"/>
      <dgm:spPr/>
      <dgm:t>
        <a:bodyPr/>
        <a:lstStyle/>
        <a:p>
          <a:endParaRPr lang="sk-SK"/>
        </a:p>
      </dgm:t>
    </dgm:pt>
    <dgm:pt modelId="{72063E0B-4092-4320-A78F-48F5601EBD7C}" type="pres">
      <dgm:prSet presAssocID="{16578F62-01C8-4D71-BFBC-3102FFC45B46}" presName="rootText" presStyleLbl="node1" presStyleIdx="0" presStyleCnt="1" custScaleX="411465" custScaleY="305100" custLinFactNeighborY="-3704"/>
      <dgm:spPr/>
      <dgm:t>
        <a:bodyPr/>
        <a:lstStyle/>
        <a:p>
          <a:endParaRPr lang="sk-SK"/>
        </a:p>
      </dgm:t>
    </dgm:pt>
    <dgm:pt modelId="{7B18B7B7-C438-42DC-AF39-FB2661D29C20}" type="pres">
      <dgm:prSet presAssocID="{16578F62-01C8-4D71-BFBC-3102FFC45B46}" presName="rootConnector" presStyleLbl="node1" presStyleIdx="0" presStyleCnt="1"/>
      <dgm:spPr/>
      <dgm:t>
        <a:bodyPr/>
        <a:lstStyle/>
        <a:p>
          <a:endParaRPr lang="sk-SK"/>
        </a:p>
      </dgm:t>
    </dgm:pt>
    <dgm:pt modelId="{103E0CBA-E781-472A-BEEF-9E9988AA682A}" type="pres">
      <dgm:prSet presAssocID="{16578F62-01C8-4D71-BFBC-3102FFC45B46}" presName="childShape" presStyleCnt="0"/>
      <dgm:spPr/>
      <dgm:t>
        <a:bodyPr/>
        <a:lstStyle/>
        <a:p>
          <a:endParaRPr lang="sk-SK"/>
        </a:p>
      </dgm:t>
    </dgm:pt>
    <dgm:pt modelId="{EE092126-2381-4722-9D2A-51FD1F42F87B}" type="pres">
      <dgm:prSet presAssocID="{75FDFF29-C737-4A4C-A4E8-7CFD4425DE3E}" presName="Name13" presStyleLbl="parChTrans1D2" presStyleIdx="0" presStyleCnt="3" custSzX="243853" custSzY="965967"/>
      <dgm:spPr/>
      <dgm:t>
        <a:bodyPr/>
        <a:lstStyle/>
        <a:p>
          <a:endParaRPr lang="sk-SK"/>
        </a:p>
      </dgm:t>
    </dgm:pt>
    <dgm:pt modelId="{2767FF8E-E943-484E-B0E4-C57AB7376779}" type="pres">
      <dgm:prSet presAssocID="{514DF1B2-32D5-40FC-932E-C261049811D6}" presName="childText" presStyleLbl="bgAcc1" presStyleIdx="0" presStyleCnt="3" custScaleX="409445" custScaleY="2151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9CFA29-DD39-4F5E-80E2-14D60432A3C2}" type="pres">
      <dgm:prSet presAssocID="{C61A8F6D-0081-4C00-88F4-021C99986FCE}" presName="Name13" presStyleLbl="parChTrans1D2" presStyleIdx="1" presStyleCnt="3" custSzX="243853" custSzY="2205092"/>
      <dgm:spPr/>
      <dgm:t>
        <a:bodyPr/>
        <a:lstStyle/>
        <a:p>
          <a:endParaRPr lang="sk-SK"/>
        </a:p>
      </dgm:t>
    </dgm:pt>
    <dgm:pt modelId="{AFD3C325-3E5A-4A10-9D33-93CBEEBBEFFA}" type="pres">
      <dgm:prSet presAssocID="{6FF7A199-4178-498D-8732-D2CD14CF2CFC}" presName="childText" presStyleLbl="bgAcc1" presStyleIdx="1" presStyleCnt="3" custScaleX="409445" custScaleY="23217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AD858E4-7D98-4DB0-95DA-0DF04C50B903}" type="pres">
      <dgm:prSet presAssocID="{2D74BFF6-2BA9-46BC-B19E-78614FECCA2D}" presName="Name13" presStyleLbl="parChTrans1D2" presStyleIdx="2" presStyleCnt="3" custSzX="243853" custSzY="3444217"/>
      <dgm:spPr/>
      <dgm:t>
        <a:bodyPr/>
        <a:lstStyle/>
        <a:p>
          <a:endParaRPr lang="sk-SK"/>
        </a:p>
      </dgm:t>
    </dgm:pt>
    <dgm:pt modelId="{15D1E342-7DFA-4C97-9C15-23DE8D7B33A7}" type="pres">
      <dgm:prSet presAssocID="{5CB8B257-1CA1-4C08-9D35-DB68EE563856}" presName="childText" presStyleLbl="bgAcc1" presStyleIdx="2" presStyleCnt="3" custScaleX="409445" custScaleY="2405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DC12640-774F-4DF9-8413-42857590B0BE}" type="presOf" srcId="{2D74BFF6-2BA9-46BC-B19E-78614FECCA2D}" destId="{0AD858E4-7D98-4DB0-95DA-0DF04C50B903}" srcOrd="0" destOrd="0" presId="urn:microsoft.com/office/officeart/2005/8/layout/hierarchy3"/>
    <dgm:cxn modelId="{F64CDB38-8021-48C0-9463-315B009D8F49}" type="presOf" srcId="{16578F62-01C8-4D71-BFBC-3102FFC45B46}" destId="{72063E0B-4092-4320-A78F-48F5601EBD7C}" srcOrd="0" destOrd="0" presId="urn:microsoft.com/office/officeart/2005/8/layout/hierarchy3"/>
    <dgm:cxn modelId="{E3E1921B-08A7-40A2-8E68-49DDAC94C3E4}" srcId="{16578F62-01C8-4D71-BFBC-3102FFC45B46}" destId="{514DF1B2-32D5-40FC-932E-C261049811D6}" srcOrd="0" destOrd="0" parTransId="{75FDFF29-C737-4A4C-A4E8-7CFD4425DE3E}" sibTransId="{D906A0D2-DED5-4425-AE88-85C68C2EC2E8}"/>
    <dgm:cxn modelId="{D3DA7A37-745B-4635-B7C0-8706F3C29B65}" srcId="{E356F115-1918-4246-A56C-822822CEAADC}" destId="{16578F62-01C8-4D71-BFBC-3102FFC45B46}" srcOrd="0" destOrd="0" parTransId="{A9FBA9A6-9475-462F-8EA5-AC0148EC7F42}" sibTransId="{628BC820-7C0F-4A26-99DD-E77C257DF509}"/>
    <dgm:cxn modelId="{F63C41FF-A331-4497-A03E-2FE6BE9CB65E}" srcId="{16578F62-01C8-4D71-BFBC-3102FFC45B46}" destId="{5CB8B257-1CA1-4C08-9D35-DB68EE563856}" srcOrd="2" destOrd="0" parTransId="{2D74BFF6-2BA9-46BC-B19E-78614FECCA2D}" sibTransId="{152FB6C3-B021-461A-8A52-B0C4FC5E07C5}"/>
    <dgm:cxn modelId="{0B214553-BACE-42A8-B1A9-31970163063F}" type="presOf" srcId="{5CB8B257-1CA1-4C08-9D35-DB68EE563856}" destId="{15D1E342-7DFA-4C97-9C15-23DE8D7B33A7}" srcOrd="0" destOrd="0" presId="urn:microsoft.com/office/officeart/2005/8/layout/hierarchy3"/>
    <dgm:cxn modelId="{7D2A89EE-7C05-4EA6-8FAF-9AFD9BD103A5}" srcId="{16578F62-01C8-4D71-BFBC-3102FFC45B46}" destId="{6FF7A199-4178-498D-8732-D2CD14CF2CFC}" srcOrd="1" destOrd="0" parTransId="{C61A8F6D-0081-4C00-88F4-021C99986FCE}" sibTransId="{D2990BA2-11DD-4B87-8C23-EA13CA669F3C}"/>
    <dgm:cxn modelId="{3FC9F6B8-739C-4AA2-81EC-67A702355A5C}" type="presOf" srcId="{C61A8F6D-0081-4C00-88F4-021C99986FCE}" destId="{779CFA29-DD39-4F5E-80E2-14D60432A3C2}" srcOrd="0" destOrd="0" presId="urn:microsoft.com/office/officeart/2005/8/layout/hierarchy3"/>
    <dgm:cxn modelId="{DF07CEE3-4DA5-476F-BCF1-37B6823527B3}" type="presOf" srcId="{E356F115-1918-4246-A56C-822822CEAADC}" destId="{5DBBFDC7-6C16-43DC-B48B-30EEDA0B92F5}" srcOrd="0" destOrd="0" presId="urn:microsoft.com/office/officeart/2005/8/layout/hierarchy3"/>
    <dgm:cxn modelId="{FCC72E10-0E16-404D-B49C-4CB2BF56CCF7}" type="presOf" srcId="{75FDFF29-C737-4A4C-A4E8-7CFD4425DE3E}" destId="{EE092126-2381-4722-9D2A-51FD1F42F87B}" srcOrd="0" destOrd="0" presId="urn:microsoft.com/office/officeart/2005/8/layout/hierarchy3"/>
    <dgm:cxn modelId="{D1AB13A0-8F63-4A09-A434-DCF894929FD0}" type="presOf" srcId="{6FF7A199-4178-498D-8732-D2CD14CF2CFC}" destId="{AFD3C325-3E5A-4A10-9D33-93CBEEBBEFFA}" srcOrd="0" destOrd="0" presId="urn:microsoft.com/office/officeart/2005/8/layout/hierarchy3"/>
    <dgm:cxn modelId="{42BFE356-B468-4DDB-BBEB-AFC56B4B6F68}" type="presOf" srcId="{16578F62-01C8-4D71-BFBC-3102FFC45B46}" destId="{7B18B7B7-C438-42DC-AF39-FB2661D29C20}" srcOrd="1" destOrd="0" presId="urn:microsoft.com/office/officeart/2005/8/layout/hierarchy3"/>
    <dgm:cxn modelId="{B0E13E47-698C-42F2-9027-ED7C01D6C962}" type="presOf" srcId="{514DF1B2-32D5-40FC-932E-C261049811D6}" destId="{2767FF8E-E943-484E-B0E4-C57AB7376779}" srcOrd="0" destOrd="0" presId="urn:microsoft.com/office/officeart/2005/8/layout/hierarchy3"/>
    <dgm:cxn modelId="{2637D306-EC09-4500-BADE-875F7F4D6FC9}" type="presParOf" srcId="{5DBBFDC7-6C16-43DC-B48B-30EEDA0B92F5}" destId="{82E90CA1-5DE8-4E22-A3F3-4CB903AD94B4}" srcOrd="0" destOrd="0" presId="urn:microsoft.com/office/officeart/2005/8/layout/hierarchy3"/>
    <dgm:cxn modelId="{8D49B1D3-D707-4091-9B9F-CD414A42979A}" type="presParOf" srcId="{82E90CA1-5DE8-4E22-A3F3-4CB903AD94B4}" destId="{F1F14C43-E3A1-48D6-BEFE-6BF4FBFABD0B}" srcOrd="0" destOrd="0" presId="urn:microsoft.com/office/officeart/2005/8/layout/hierarchy3"/>
    <dgm:cxn modelId="{59A773C0-9CDA-450A-A567-AD1B2332349F}" type="presParOf" srcId="{F1F14C43-E3A1-48D6-BEFE-6BF4FBFABD0B}" destId="{72063E0B-4092-4320-A78F-48F5601EBD7C}" srcOrd="0" destOrd="0" presId="urn:microsoft.com/office/officeart/2005/8/layout/hierarchy3"/>
    <dgm:cxn modelId="{7121035C-8A4F-4064-8584-D8054AA9F872}" type="presParOf" srcId="{F1F14C43-E3A1-48D6-BEFE-6BF4FBFABD0B}" destId="{7B18B7B7-C438-42DC-AF39-FB2661D29C20}" srcOrd="1" destOrd="0" presId="urn:microsoft.com/office/officeart/2005/8/layout/hierarchy3"/>
    <dgm:cxn modelId="{8572EF78-7F0D-4CAC-B7D5-95B521EAB177}" type="presParOf" srcId="{82E90CA1-5DE8-4E22-A3F3-4CB903AD94B4}" destId="{103E0CBA-E781-472A-BEEF-9E9988AA682A}" srcOrd="1" destOrd="0" presId="urn:microsoft.com/office/officeart/2005/8/layout/hierarchy3"/>
    <dgm:cxn modelId="{CA25965A-0E51-4710-993E-440B56E00941}" type="presParOf" srcId="{103E0CBA-E781-472A-BEEF-9E9988AA682A}" destId="{EE092126-2381-4722-9D2A-51FD1F42F87B}" srcOrd="0" destOrd="0" presId="urn:microsoft.com/office/officeart/2005/8/layout/hierarchy3"/>
    <dgm:cxn modelId="{8F4616B3-26BA-4508-8DD9-8A9995D36720}" type="presParOf" srcId="{103E0CBA-E781-472A-BEEF-9E9988AA682A}" destId="{2767FF8E-E943-484E-B0E4-C57AB7376779}" srcOrd="1" destOrd="0" presId="urn:microsoft.com/office/officeart/2005/8/layout/hierarchy3"/>
    <dgm:cxn modelId="{8DD996C4-C011-460F-BF5B-9D328E3BB3C6}" type="presParOf" srcId="{103E0CBA-E781-472A-BEEF-9E9988AA682A}" destId="{779CFA29-DD39-4F5E-80E2-14D60432A3C2}" srcOrd="2" destOrd="0" presId="urn:microsoft.com/office/officeart/2005/8/layout/hierarchy3"/>
    <dgm:cxn modelId="{150A7EBE-4788-4119-B7CB-98BCC8A7445A}" type="presParOf" srcId="{103E0CBA-E781-472A-BEEF-9E9988AA682A}" destId="{AFD3C325-3E5A-4A10-9D33-93CBEEBBEFFA}" srcOrd="3" destOrd="0" presId="urn:microsoft.com/office/officeart/2005/8/layout/hierarchy3"/>
    <dgm:cxn modelId="{1BB268EC-678E-48D0-B6CF-1D68A9A2F7F4}" type="presParOf" srcId="{103E0CBA-E781-472A-BEEF-9E9988AA682A}" destId="{0AD858E4-7D98-4DB0-95DA-0DF04C50B903}" srcOrd="4" destOrd="0" presId="urn:microsoft.com/office/officeart/2005/8/layout/hierarchy3"/>
    <dgm:cxn modelId="{49615CF0-3165-43DA-B7FD-08910A5172A5}" type="presParOf" srcId="{103E0CBA-E781-472A-BEEF-9E9988AA682A}" destId="{15D1E342-7DFA-4C97-9C15-23DE8D7B33A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6F115-1918-4246-A56C-822822CEAAD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B9569F9D-516C-471B-ADF6-1585ED29C0DE}">
      <dgm:prSet phldrT="[Text]" custT="1"/>
      <dgm:spPr/>
      <dgm:t>
        <a:bodyPr/>
        <a:lstStyle/>
        <a:p>
          <a:r>
            <a:rPr lang="sk-SK" sz="15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prioritná os 2:</a:t>
          </a:r>
        </a:p>
        <a:p>
          <a:r>
            <a:rPr lang="sk-SK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ZEFEKTÍVNENÝ SÚDNY SYSTÉM A ZVÝŠENÁ VYMÁHATEĽNOSŤ PRÁVA</a:t>
          </a:r>
        </a:p>
      </dgm:t>
    </dgm:pt>
    <dgm:pt modelId="{47A9172F-A0ED-4A8A-8A8F-3EEBFC04AD7B}" type="parTrans" cxnId="{2EA96209-D0E7-440A-9CCA-47409BB1491E}">
      <dgm:prSet/>
      <dgm:spPr/>
      <dgm:t>
        <a:bodyPr/>
        <a:lstStyle/>
        <a:p>
          <a:endParaRPr lang="sk-SK"/>
        </a:p>
      </dgm:t>
    </dgm:pt>
    <dgm:pt modelId="{6EAD7E5A-8B66-414B-BFDF-8210D0381288}" type="sibTrans" cxnId="{2EA96209-D0E7-440A-9CCA-47409BB1491E}">
      <dgm:prSet/>
      <dgm:spPr/>
      <dgm:t>
        <a:bodyPr/>
        <a:lstStyle/>
        <a:p>
          <a:endParaRPr lang="sk-SK"/>
        </a:p>
      </dgm:t>
    </dgm:pt>
    <dgm:pt modelId="{0A274DD8-0856-4B71-BA65-CB8CDF62CF9E}">
      <dgm:prSet phldrT="[Text]" custT="1"/>
      <dgm:spPr/>
      <dgm:t>
        <a:bodyPr/>
        <a:lstStyle/>
        <a:p>
          <a:r>
            <a:rPr lang="sk-SK" sz="1500" dirty="0">
              <a:latin typeface="Verdana" pitchFamily="34" charset="0"/>
              <a:ea typeface="Verdana" pitchFamily="34" charset="0"/>
              <a:cs typeface="Verdana" pitchFamily="34" charset="0"/>
            </a:rPr>
            <a:t>zvýšená efektívnosť súdneho systému    </a:t>
          </a:r>
        </a:p>
      </dgm:t>
    </dgm:pt>
    <dgm:pt modelId="{5C0852A7-4307-40CE-AA02-496D44FEB20D}" type="parTrans" cxnId="{A1C94074-C701-4EFC-9A56-6B0CC3D01B47}">
      <dgm:prSet/>
      <dgm:spPr/>
      <dgm:t>
        <a:bodyPr/>
        <a:lstStyle/>
        <a:p>
          <a:endParaRPr lang="sk-SK" sz="1500"/>
        </a:p>
      </dgm:t>
    </dgm:pt>
    <dgm:pt modelId="{60B4140C-3274-498C-94EC-6C5F41E0C7E8}" type="sibTrans" cxnId="{A1C94074-C701-4EFC-9A56-6B0CC3D01B47}">
      <dgm:prSet/>
      <dgm:spPr/>
      <dgm:t>
        <a:bodyPr/>
        <a:lstStyle/>
        <a:p>
          <a:endParaRPr lang="sk-SK"/>
        </a:p>
      </dgm:t>
    </dgm:pt>
    <dgm:pt modelId="{DF4EFC04-1BEC-485E-A558-89140614AF9C}">
      <dgm:prSet phldrT="[Text]" custT="1"/>
      <dgm:spPr/>
      <dgm:t>
        <a:bodyPr/>
        <a:lstStyle/>
        <a:p>
          <a:r>
            <a:rPr lang="sk-SK" sz="1500" dirty="0">
              <a:latin typeface="Verdana" pitchFamily="34" charset="0"/>
              <a:ea typeface="Verdana" pitchFamily="34" charset="0"/>
              <a:cs typeface="Verdana" pitchFamily="34" charset="0"/>
            </a:rPr>
            <a:t>zvýšená kvalita a posilnená nezávislosť </a:t>
          </a:r>
          <a:r>
            <a:rPr lang="sk-SK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súdneno </a:t>
          </a:r>
          <a:r>
            <a:rPr lang="sk-SK" sz="1500" dirty="0">
              <a:latin typeface="Verdana" pitchFamily="34" charset="0"/>
              <a:ea typeface="Verdana" pitchFamily="34" charset="0"/>
              <a:cs typeface="Verdana" pitchFamily="34" charset="0"/>
            </a:rPr>
            <a:t>systému</a:t>
          </a:r>
        </a:p>
      </dgm:t>
    </dgm:pt>
    <dgm:pt modelId="{09972B38-704E-4566-84E4-9CA40C0667FF}" type="parTrans" cxnId="{93BAD755-095E-4356-97C4-ABEF0326B5EB}">
      <dgm:prSet/>
      <dgm:spPr/>
      <dgm:t>
        <a:bodyPr/>
        <a:lstStyle/>
        <a:p>
          <a:endParaRPr lang="sk-SK" sz="1500"/>
        </a:p>
      </dgm:t>
    </dgm:pt>
    <dgm:pt modelId="{4D23234F-528A-4919-AD8B-4333550FFCB5}" type="sibTrans" cxnId="{93BAD755-095E-4356-97C4-ABEF0326B5EB}">
      <dgm:prSet/>
      <dgm:spPr/>
      <dgm:t>
        <a:bodyPr/>
        <a:lstStyle/>
        <a:p>
          <a:endParaRPr lang="sk-SK"/>
        </a:p>
      </dgm:t>
    </dgm:pt>
    <dgm:pt modelId="{5DBBFDC7-6C16-43DC-B48B-30EEDA0B92F5}" type="pres">
      <dgm:prSet presAssocID="{E356F115-1918-4246-A56C-822822CEAA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D2E8BB0-2EC2-4173-87D3-0F14A0073851}" type="pres">
      <dgm:prSet presAssocID="{B9569F9D-516C-471B-ADF6-1585ED29C0DE}" presName="root" presStyleCnt="0"/>
      <dgm:spPr/>
      <dgm:t>
        <a:bodyPr/>
        <a:lstStyle/>
        <a:p>
          <a:endParaRPr lang="sk-SK"/>
        </a:p>
      </dgm:t>
    </dgm:pt>
    <dgm:pt modelId="{6D747191-9574-4A0B-9542-49918577783A}" type="pres">
      <dgm:prSet presAssocID="{B9569F9D-516C-471B-ADF6-1585ED29C0DE}" presName="rootComposite" presStyleCnt="0"/>
      <dgm:spPr/>
      <dgm:t>
        <a:bodyPr/>
        <a:lstStyle/>
        <a:p>
          <a:endParaRPr lang="sk-SK"/>
        </a:p>
      </dgm:t>
    </dgm:pt>
    <dgm:pt modelId="{2BD4DB31-8D5B-4CBD-9E04-DAAD23A8B530}" type="pres">
      <dgm:prSet presAssocID="{B9569F9D-516C-471B-ADF6-1585ED29C0DE}" presName="rootText" presStyleLbl="node1" presStyleIdx="0" presStyleCnt="1" custScaleX="260119" custScaleY="225500" custLinFactNeighborY="-19649"/>
      <dgm:spPr/>
      <dgm:t>
        <a:bodyPr/>
        <a:lstStyle/>
        <a:p>
          <a:endParaRPr lang="sk-SK"/>
        </a:p>
      </dgm:t>
    </dgm:pt>
    <dgm:pt modelId="{6087EC6F-025F-4D8D-8E38-B8B8B6C59F1B}" type="pres">
      <dgm:prSet presAssocID="{B9569F9D-516C-471B-ADF6-1585ED29C0DE}" presName="rootConnector" presStyleLbl="node1" presStyleIdx="0" presStyleCnt="1"/>
      <dgm:spPr/>
      <dgm:t>
        <a:bodyPr/>
        <a:lstStyle/>
        <a:p>
          <a:endParaRPr lang="sk-SK"/>
        </a:p>
      </dgm:t>
    </dgm:pt>
    <dgm:pt modelId="{276DE440-B260-48D0-831A-F759DC20C144}" type="pres">
      <dgm:prSet presAssocID="{B9569F9D-516C-471B-ADF6-1585ED29C0DE}" presName="childShape" presStyleCnt="0"/>
      <dgm:spPr/>
      <dgm:t>
        <a:bodyPr/>
        <a:lstStyle/>
        <a:p>
          <a:endParaRPr lang="sk-SK"/>
        </a:p>
      </dgm:t>
    </dgm:pt>
    <dgm:pt modelId="{0920BC47-155D-41BD-896B-55D86FB9CC01}" type="pres">
      <dgm:prSet presAssocID="{5C0852A7-4307-40CE-AA02-496D44FEB20D}" presName="Name13" presStyleLbl="parChTrans1D2" presStyleIdx="0" presStyleCnt="2" custSzX="448659" custSzY="979247"/>
      <dgm:spPr/>
      <dgm:t>
        <a:bodyPr/>
        <a:lstStyle/>
        <a:p>
          <a:endParaRPr lang="sk-SK"/>
        </a:p>
      </dgm:t>
    </dgm:pt>
    <dgm:pt modelId="{CCDB06BE-634D-4E8E-AFF0-4A4CB7295A31}" type="pres">
      <dgm:prSet presAssocID="{0A274DD8-0856-4B71-BA65-CB8CDF62CF9E}" presName="childText" presStyleLbl="bgAcc1" presStyleIdx="0" presStyleCnt="2" custScaleX="284118" custScaleY="183764" custLinFactNeighborX="20433" custLinFactNeighborY="145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85936B-085B-420B-9062-A3181CC66DE0}" type="pres">
      <dgm:prSet presAssocID="{09972B38-704E-4566-84E4-9CA40C0667FF}" presName="Name13" presStyleLbl="parChTrans1D2" presStyleIdx="1" presStyleCnt="2" custSzX="448659" custSzY="2218372"/>
      <dgm:spPr/>
      <dgm:t>
        <a:bodyPr/>
        <a:lstStyle/>
        <a:p>
          <a:endParaRPr lang="sk-SK"/>
        </a:p>
      </dgm:t>
    </dgm:pt>
    <dgm:pt modelId="{3ED51EF1-72D4-44F9-A341-B5602BC046A3}" type="pres">
      <dgm:prSet presAssocID="{DF4EFC04-1BEC-485E-A558-89140614AF9C}" presName="childText" presStyleLbl="bgAcc1" presStyleIdx="1" presStyleCnt="2" custScaleX="279151" custScaleY="216234" custLinFactNeighborX="20433" custLinFactNeighborY="145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9913109-083F-4000-8BA7-3FD0C758F5D6}" type="presOf" srcId="{B9569F9D-516C-471B-ADF6-1585ED29C0DE}" destId="{2BD4DB31-8D5B-4CBD-9E04-DAAD23A8B530}" srcOrd="0" destOrd="0" presId="urn:microsoft.com/office/officeart/2005/8/layout/hierarchy3"/>
    <dgm:cxn modelId="{8D6B0DD4-3F3D-4F51-8A31-8FE1D0336B2A}" type="presOf" srcId="{0A274DD8-0856-4B71-BA65-CB8CDF62CF9E}" destId="{CCDB06BE-634D-4E8E-AFF0-4A4CB7295A31}" srcOrd="0" destOrd="0" presId="urn:microsoft.com/office/officeart/2005/8/layout/hierarchy3"/>
    <dgm:cxn modelId="{17DF7CC7-B2A3-4752-87F5-EE2683DF47EC}" type="presOf" srcId="{E356F115-1918-4246-A56C-822822CEAADC}" destId="{5DBBFDC7-6C16-43DC-B48B-30EEDA0B92F5}" srcOrd="0" destOrd="0" presId="urn:microsoft.com/office/officeart/2005/8/layout/hierarchy3"/>
    <dgm:cxn modelId="{47D4C3A9-7F11-4DA0-9571-025EC40A78E8}" type="presOf" srcId="{DF4EFC04-1BEC-485E-A558-89140614AF9C}" destId="{3ED51EF1-72D4-44F9-A341-B5602BC046A3}" srcOrd="0" destOrd="0" presId="urn:microsoft.com/office/officeart/2005/8/layout/hierarchy3"/>
    <dgm:cxn modelId="{A1C94074-C701-4EFC-9A56-6B0CC3D01B47}" srcId="{B9569F9D-516C-471B-ADF6-1585ED29C0DE}" destId="{0A274DD8-0856-4B71-BA65-CB8CDF62CF9E}" srcOrd="0" destOrd="0" parTransId="{5C0852A7-4307-40CE-AA02-496D44FEB20D}" sibTransId="{60B4140C-3274-498C-94EC-6C5F41E0C7E8}"/>
    <dgm:cxn modelId="{A92D103F-0B86-4566-8E79-F49CF8826315}" type="presOf" srcId="{09972B38-704E-4566-84E4-9CA40C0667FF}" destId="{CE85936B-085B-420B-9062-A3181CC66DE0}" srcOrd="0" destOrd="0" presId="urn:microsoft.com/office/officeart/2005/8/layout/hierarchy3"/>
    <dgm:cxn modelId="{2EA96209-D0E7-440A-9CCA-47409BB1491E}" srcId="{E356F115-1918-4246-A56C-822822CEAADC}" destId="{B9569F9D-516C-471B-ADF6-1585ED29C0DE}" srcOrd="0" destOrd="0" parTransId="{47A9172F-A0ED-4A8A-8A8F-3EEBFC04AD7B}" sibTransId="{6EAD7E5A-8B66-414B-BFDF-8210D0381288}"/>
    <dgm:cxn modelId="{9A6D5D4A-966D-4EF3-B9D8-2ABB24999517}" type="presOf" srcId="{5C0852A7-4307-40CE-AA02-496D44FEB20D}" destId="{0920BC47-155D-41BD-896B-55D86FB9CC01}" srcOrd="0" destOrd="0" presId="urn:microsoft.com/office/officeart/2005/8/layout/hierarchy3"/>
    <dgm:cxn modelId="{EFD3197D-4617-4D21-A09B-750FA4E1408C}" type="presOf" srcId="{B9569F9D-516C-471B-ADF6-1585ED29C0DE}" destId="{6087EC6F-025F-4D8D-8E38-B8B8B6C59F1B}" srcOrd="1" destOrd="0" presId="urn:microsoft.com/office/officeart/2005/8/layout/hierarchy3"/>
    <dgm:cxn modelId="{93BAD755-095E-4356-97C4-ABEF0326B5EB}" srcId="{B9569F9D-516C-471B-ADF6-1585ED29C0DE}" destId="{DF4EFC04-1BEC-485E-A558-89140614AF9C}" srcOrd="1" destOrd="0" parTransId="{09972B38-704E-4566-84E4-9CA40C0667FF}" sibTransId="{4D23234F-528A-4919-AD8B-4333550FFCB5}"/>
    <dgm:cxn modelId="{CF16AC54-2432-4F9A-A644-D770344E8E1C}" type="presParOf" srcId="{5DBBFDC7-6C16-43DC-B48B-30EEDA0B92F5}" destId="{2D2E8BB0-2EC2-4173-87D3-0F14A0073851}" srcOrd="0" destOrd="0" presId="urn:microsoft.com/office/officeart/2005/8/layout/hierarchy3"/>
    <dgm:cxn modelId="{0271D4E7-6D59-4DC5-8152-249C3CF90FCB}" type="presParOf" srcId="{2D2E8BB0-2EC2-4173-87D3-0F14A0073851}" destId="{6D747191-9574-4A0B-9542-49918577783A}" srcOrd="0" destOrd="0" presId="urn:microsoft.com/office/officeart/2005/8/layout/hierarchy3"/>
    <dgm:cxn modelId="{A0DADB11-4ED5-44F6-9E32-EE56FB164A4F}" type="presParOf" srcId="{6D747191-9574-4A0B-9542-49918577783A}" destId="{2BD4DB31-8D5B-4CBD-9E04-DAAD23A8B530}" srcOrd="0" destOrd="0" presId="urn:microsoft.com/office/officeart/2005/8/layout/hierarchy3"/>
    <dgm:cxn modelId="{0A82A96C-D386-4B57-839C-4B151C072E4A}" type="presParOf" srcId="{6D747191-9574-4A0B-9542-49918577783A}" destId="{6087EC6F-025F-4D8D-8E38-B8B8B6C59F1B}" srcOrd="1" destOrd="0" presId="urn:microsoft.com/office/officeart/2005/8/layout/hierarchy3"/>
    <dgm:cxn modelId="{7F902407-88A5-4375-9BAA-D557342FD86F}" type="presParOf" srcId="{2D2E8BB0-2EC2-4173-87D3-0F14A0073851}" destId="{276DE440-B260-48D0-831A-F759DC20C144}" srcOrd="1" destOrd="0" presId="urn:microsoft.com/office/officeart/2005/8/layout/hierarchy3"/>
    <dgm:cxn modelId="{95701BAD-9AAC-43FF-99F0-1179120EA749}" type="presParOf" srcId="{276DE440-B260-48D0-831A-F759DC20C144}" destId="{0920BC47-155D-41BD-896B-55D86FB9CC01}" srcOrd="0" destOrd="0" presId="urn:microsoft.com/office/officeart/2005/8/layout/hierarchy3"/>
    <dgm:cxn modelId="{A3ECB621-A165-432F-A92C-2ADDADB49DD4}" type="presParOf" srcId="{276DE440-B260-48D0-831A-F759DC20C144}" destId="{CCDB06BE-634D-4E8E-AFF0-4A4CB7295A31}" srcOrd="1" destOrd="0" presId="urn:microsoft.com/office/officeart/2005/8/layout/hierarchy3"/>
    <dgm:cxn modelId="{58168164-04FE-4D56-BCDA-EAEE3E8A1DD6}" type="presParOf" srcId="{276DE440-B260-48D0-831A-F759DC20C144}" destId="{CE85936B-085B-420B-9062-A3181CC66DE0}" srcOrd="2" destOrd="0" presId="urn:microsoft.com/office/officeart/2005/8/layout/hierarchy3"/>
    <dgm:cxn modelId="{D05BEDD3-76DB-46A6-8545-D872BF2400AE}" type="presParOf" srcId="{276DE440-B260-48D0-831A-F759DC20C144}" destId="{3ED51EF1-72D4-44F9-A341-B5602BC046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63E0B-4092-4320-A78F-48F5601EBD7C}">
      <dsp:nvSpPr>
        <dsp:cNvPr id="0" name=""/>
        <dsp:cNvSpPr/>
      </dsp:nvSpPr>
      <dsp:spPr>
        <a:xfrm>
          <a:off x="291208" y="0"/>
          <a:ext cx="3666054" cy="1359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prioritná os 1: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POSILNENÉ INŠTITUCIONÁLNE KAPACITY A EFEKTÍVNA VEREJNÁ SPRÁVA</a:t>
          </a:r>
        </a:p>
      </dsp:txBody>
      <dsp:txXfrm>
        <a:off x="331017" y="39809"/>
        <a:ext cx="3586436" cy="1279565"/>
      </dsp:txXfrm>
    </dsp:sp>
    <dsp:sp modelId="{EE092126-2381-4722-9D2A-51FD1F42F87B}">
      <dsp:nvSpPr>
        <dsp:cNvPr id="0" name=""/>
        <dsp:cNvSpPr/>
      </dsp:nvSpPr>
      <dsp:spPr>
        <a:xfrm>
          <a:off x="657814" y="1359183"/>
          <a:ext cx="366605" cy="592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620"/>
              </a:lnTo>
              <a:lnTo>
                <a:pt x="366605" y="592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7FF8E-E943-484E-B0E4-C57AB7376779}">
      <dsp:nvSpPr>
        <dsp:cNvPr id="0" name=""/>
        <dsp:cNvSpPr/>
      </dsp:nvSpPr>
      <dsp:spPr>
        <a:xfrm>
          <a:off x="1024419" y="1472542"/>
          <a:ext cx="2918445" cy="9585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skvalitnené systémy a optimalizované procesy verejnej správy</a:t>
          </a:r>
        </a:p>
      </dsp:txBody>
      <dsp:txXfrm>
        <a:off x="1052493" y="1500616"/>
        <a:ext cx="2862297" cy="902377"/>
      </dsp:txXfrm>
    </dsp:sp>
    <dsp:sp modelId="{779CFA29-DD39-4F5E-80E2-14D60432A3C2}">
      <dsp:nvSpPr>
        <dsp:cNvPr id="0" name=""/>
        <dsp:cNvSpPr/>
      </dsp:nvSpPr>
      <dsp:spPr>
        <a:xfrm>
          <a:off x="657814" y="1359183"/>
          <a:ext cx="366605" cy="1700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415"/>
              </a:lnTo>
              <a:lnTo>
                <a:pt x="366605" y="1700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3C325-3E5A-4A10-9D33-93CBEEBBEFFA}">
      <dsp:nvSpPr>
        <dsp:cNvPr id="0" name=""/>
        <dsp:cNvSpPr/>
      </dsp:nvSpPr>
      <dsp:spPr>
        <a:xfrm>
          <a:off x="1024419" y="2542439"/>
          <a:ext cx="2918445" cy="10343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>
              <a:latin typeface="Verdana" pitchFamily="34" charset="0"/>
              <a:ea typeface="Verdana" pitchFamily="34" charset="0"/>
              <a:cs typeface="Verdana" pitchFamily="34" charset="0"/>
            </a:rPr>
            <a:t>modernizované ľudské zdroje a zvýšené kompetencie zamestnancov</a:t>
          </a:r>
        </a:p>
      </dsp:txBody>
      <dsp:txXfrm>
        <a:off x="1054713" y="2572733"/>
        <a:ext cx="2857857" cy="973732"/>
      </dsp:txXfrm>
    </dsp:sp>
    <dsp:sp modelId="{0AD858E4-7D98-4DB0-95DA-0DF04C50B903}">
      <dsp:nvSpPr>
        <dsp:cNvPr id="0" name=""/>
        <dsp:cNvSpPr/>
      </dsp:nvSpPr>
      <dsp:spPr>
        <a:xfrm>
          <a:off x="657814" y="1359183"/>
          <a:ext cx="366605" cy="28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859"/>
              </a:lnTo>
              <a:lnTo>
                <a:pt x="366605" y="2864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1E342-7DFA-4C97-9C15-23DE8D7B33A7}">
      <dsp:nvSpPr>
        <dsp:cNvPr id="0" name=""/>
        <dsp:cNvSpPr/>
      </dsp:nvSpPr>
      <dsp:spPr>
        <a:xfrm>
          <a:off x="1024419" y="3688131"/>
          <a:ext cx="2918445" cy="10718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transparentné </a:t>
          </a:r>
          <a:r>
            <a:rPr lang="sk-SK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a efektívne uplatňovanie pravidiel verejného obstarávania </a:t>
          </a:r>
        </a:p>
      </dsp:txBody>
      <dsp:txXfrm>
        <a:off x="1055812" y="3719524"/>
        <a:ext cx="2855659" cy="1009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4DB31-8D5B-4CBD-9E04-DAAD23A8B530}">
      <dsp:nvSpPr>
        <dsp:cNvPr id="0" name=""/>
        <dsp:cNvSpPr/>
      </dsp:nvSpPr>
      <dsp:spPr>
        <a:xfrm>
          <a:off x="444" y="578756"/>
          <a:ext cx="2838990" cy="1230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prioritná os 2: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ZEFEKTÍVNENÝ SÚDNY SYSTÉM A ZVÝŠENÁ VYMÁHATEĽNOSŤ PRÁVA</a:t>
          </a:r>
        </a:p>
      </dsp:txBody>
      <dsp:txXfrm>
        <a:off x="36486" y="614798"/>
        <a:ext cx="2766906" cy="1158491"/>
      </dsp:txXfrm>
    </dsp:sp>
    <dsp:sp modelId="{0920BC47-155D-41BD-896B-55D86FB9CC01}">
      <dsp:nvSpPr>
        <dsp:cNvPr id="0" name=""/>
        <dsp:cNvSpPr/>
      </dsp:nvSpPr>
      <dsp:spPr>
        <a:xfrm>
          <a:off x="284343" y="1809332"/>
          <a:ext cx="284343" cy="753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003"/>
              </a:lnTo>
              <a:lnTo>
                <a:pt x="284343" y="753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B06BE-634D-4E8E-AFF0-4A4CB7295A31}">
      <dsp:nvSpPr>
        <dsp:cNvPr id="0" name=""/>
        <dsp:cNvSpPr/>
      </dsp:nvSpPr>
      <dsp:spPr>
        <a:xfrm>
          <a:off x="568687" y="2060926"/>
          <a:ext cx="2480736" cy="10028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zvýšená efektívnosť súdneho systému    </a:t>
          </a:r>
        </a:p>
      </dsp:txBody>
      <dsp:txXfrm>
        <a:off x="598059" y="2090298"/>
        <a:ext cx="2421992" cy="944074"/>
      </dsp:txXfrm>
    </dsp:sp>
    <dsp:sp modelId="{CE85936B-085B-420B-9062-A3181CC66DE0}">
      <dsp:nvSpPr>
        <dsp:cNvPr id="0" name=""/>
        <dsp:cNvSpPr/>
      </dsp:nvSpPr>
      <dsp:spPr>
        <a:xfrm>
          <a:off x="284343" y="1809332"/>
          <a:ext cx="327712" cy="198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845"/>
              </a:lnTo>
              <a:lnTo>
                <a:pt x="327712" y="19808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51EF1-72D4-44F9-A341-B5602BC046A3}">
      <dsp:nvSpPr>
        <dsp:cNvPr id="0" name=""/>
        <dsp:cNvSpPr/>
      </dsp:nvSpPr>
      <dsp:spPr>
        <a:xfrm>
          <a:off x="612056" y="3200171"/>
          <a:ext cx="2437367" cy="11800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zvýšená kvalita a posilnená nezávislosť </a:t>
          </a:r>
          <a:r>
            <a:rPr lang="sk-SK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súdneno </a:t>
          </a:r>
          <a:r>
            <a:rPr lang="sk-SK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systému</a:t>
          </a:r>
        </a:p>
      </dsp:txBody>
      <dsp:txXfrm>
        <a:off x="646617" y="3234732"/>
        <a:ext cx="2368245" cy="1110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5. 10. 2015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5. 10. 2015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22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2737" y="304429"/>
            <a:ext cx="54569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PROGRAM</a:t>
            </a:r>
          </a:p>
          <a:p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sk-SK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k-SK" sz="5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VEREJNÁ </a:t>
            </a:r>
          </a:p>
          <a:p>
            <a:r>
              <a:rPr lang="sk-SK" sz="5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  <a:endParaRPr lang="sk-SK" sz="4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sk-SK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sk-SK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sk-SK" sz="32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SAMUEL ARBE</a:t>
            </a:r>
            <a:endParaRPr lang="pl-PL" sz="3200" dirty="0" smtClean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799" y="6021553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PODBANSKÉ</a:t>
            </a:r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06</a:t>
            </a:r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0936" y="1311216"/>
            <a:ext cx="8315864" cy="4814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ZMOS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Kompetenčné </a:t>
            </a:r>
            <a:r>
              <a:rPr lang="sk-SK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centrum </a:t>
            </a: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ZMOS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nástroj budovania kapacít miestnej územnej samosprávy a zvyšovania kvality poskytovaných služieb občanom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je </a:t>
            </a:r>
            <a:r>
              <a:rPr lang="sk-SK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zameraný na posilnenie inštitucionálnych kapacít miestnej územnej samosprávy a </a:t>
            </a: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reformných procesov, </a:t>
            </a: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smerujúcich </a:t>
            </a:r>
            <a:r>
              <a:rPr lang="sk-SK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optimalizácii a modernizácii výkonu </a:t>
            </a: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služieb, ktoré </a:t>
            </a:r>
            <a:r>
              <a:rPr lang="sk-SK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 v kompetencii miest a obcí. 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258778" y="318911"/>
            <a:ext cx="8695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SCHVÁLENÉ ZÁMERY NÁRODNÝCH PROJEKTOV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4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0936" y="1311216"/>
            <a:ext cx="8315864" cy="4814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DEUS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Koordinačné </a:t>
            </a:r>
            <a:r>
              <a:rPr lang="sk-SK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centrum informatizácie miestnej územnej </a:t>
            </a:r>
            <a:r>
              <a:rPr lang="sk-SK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samosprávy</a:t>
            </a:r>
          </a:p>
          <a:p>
            <a:pPr marL="0" indent="0">
              <a:buNone/>
            </a:pPr>
            <a:endParaRPr lang="sk-SK" sz="20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sk-SK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rojekt </a:t>
            </a:r>
            <a:r>
              <a:rPr lang="sk-SK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zameraný na zvyšovanie úrovne  riadenia informatizácie miestnej samosprávy prostredníctvom koordinácie a optimalizácie procesu informatizácie miestnej územnej </a:t>
            </a:r>
            <a:r>
              <a:rPr lang="sk-SK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samosprávy.</a:t>
            </a:r>
            <a:endParaRPr lang="sk-SK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258778" y="318911"/>
            <a:ext cx="8695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SCHVÁLENÉ ZÁMERY NÁRODNÝCH PROJEKTOV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0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074056" y="3565137"/>
            <a:ext cx="5863774" cy="166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663" lvl="1"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sk-SK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ĎAKUJEM ZA POZORNOSŤ</a:t>
            </a:r>
          </a:p>
          <a:p>
            <a:pPr marL="474663" lvl="1"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sk-SK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www.opevs.eu</a:t>
            </a:r>
          </a:p>
          <a:p>
            <a:pPr marL="474663" lvl="1"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sk-SK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samuel.arbe@minv.sk</a:t>
            </a:r>
          </a:p>
        </p:txBody>
      </p:sp>
    </p:spTree>
    <p:extLst>
      <p:ext uri="{BB962C8B-B14F-4D97-AF65-F5344CB8AC3E}">
        <p14:creationId xmlns:p14="http://schemas.microsoft.com/office/powerpoint/2010/main" val="3683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1049948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RIADIACI ORGÁN</a:t>
            </a:r>
          </a:p>
          <a:p>
            <a:pPr algn="just"/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Efektívna verejná správa</a:t>
            </a:r>
          </a:p>
          <a:p>
            <a:pPr algn="just"/>
            <a:endParaRPr lang="sk-SK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finančná alokácia 	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335 381 024 €</a:t>
            </a:r>
          </a:p>
          <a:p>
            <a:pPr algn="just"/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Európsky sociálny fond 	 	 278 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449 284 € </a:t>
            </a:r>
          </a:p>
          <a:p>
            <a:pPr algn="just"/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štátny rozpočet				   56 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931 740 € </a:t>
            </a:r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SPROSTREDKOVATEĽSKÝ ORGÁN</a:t>
            </a:r>
          </a:p>
          <a:p>
            <a:pPr marL="457200" indent="-457200" algn="just"/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Kvalita životného prostredia </a:t>
            </a:r>
          </a:p>
          <a:p>
            <a:pPr marL="914400" lvl="1" indent="-457200" algn="just">
              <a:buFont typeface="Symbol" panose="05050102010706020507" pitchFamily="18" charset="2"/>
              <a:buChar char=""/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manažment rizík súvisiacich s klimatickými zmenami – prevencia a pripravenosť na manažment katastrof </a:t>
            </a:r>
            <a:endParaRPr lang="sk-SK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just">
              <a:buFont typeface="Symbol" panose="05050102010706020507" pitchFamily="18" charset="2"/>
              <a:buChar char=""/>
            </a:pPr>
            <a:endParaRPr lang="sk-SK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/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Ľudské zdroje</a:t>
            </a:r>
          </a:p>
          <a:p>
            <a:pPr marL="800100" lvl="1" indent="-342900" algn="just">
              <a:buFont typeface="Symbol" panose="05050102010706020507" pitchFamily="18" charset="2"/>
              <a:buChar char="&gt;"/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sociálna inklúzia marginalizovaných rómskych komunít  </a:t>
            </a:r>
          </a:p>
          <a:p>
            <a:pPr algn="just">
              <a:buBlip>
                <a:blip r:embed="rId2"/>
              </a:buBlip>
            </a:pPr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2"/>
              </a:buBlip>
            </a:pPr>
            <a:endParaRPr lang="sk-SK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90821"/>
            <a:ext cx="7598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MINISTERSTVO VNÚTRA 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PROGRAMOVOM  OBDOBÍ 2014 - 2020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weinbergerov2724518\Documents\OP EVS\Úvodná konferencia 2015_01_19\ilustracie_Lenka Javorska\operacny_program_ilustracia_08_jaworka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241"/>
            <a:ext cx="9144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2"/>
              </a:buBlip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kvalitné </a:t>
            </a:r>
            <a:r>
              <a:rPr lang="sk-SK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verejné služby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poskytované občanom efektívnym 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spôsobom v každej fáze ich života či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podnikania s víziou inteligentného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udržateľného a inkluzívneho rastu definovaného v prioritách Stratégie Európa 2020</a:t>
            </a:r>
          </a:p>
          <a:p>
            <a:pPr algn="just"/>
            <a:endParaRPr lang="sk-SK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moderná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odborná, efektívna, spoľahlivá, nekorupčná a transparentná verejná správa v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SR v 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roku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je </a:t>
            </a:r>
            <a:r>
              <a:rPr lang="sk-SK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národným strategickým cieľom</a:t>
            </a:r>
          </a:p>
          <a:p>
            <a:pPr algn="just"/>
            <a:endParaRPr lang="sk-SK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proklientsky orientovaná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odborná a transparentná verejná správa poskytujúca svoje služby rýchlo a kvalitne v záujme podpory udržateľného rastu, tvorby pracovných miest a sociálnej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inklúzie</a:t>
            </a:r>
            <a:endParaRPr lang="sk-SK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172514" y="326789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CIELE OP EVS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2"/>
              </a:buBlip>
            </a:pPr>
            <a:endParaRPr lang="sk-SK" sz="1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850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OBLASTI PODPORY OPERAČNÉHO PROGRAMU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7560505"/>
              </p:ext>
            </p:extLst>
          </p:nvPr>
        </p:nvGraphicFramePr>
        <p:xfrm>
          <a:off x="313920" y="1122518"/>
          <a:ext cx="4248472" cy="476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weinbergerov2724518\Documents\OP EVS\Úvodná konferencia 2015_01_19\ilustracie_Lenka Javorska\operacny_program_ilustracia_02_jaworka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35" y="1096287"/>
            <a:ext cx="3425371" cy="48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2"/>
              </a:buBlip>
            </a:pPr>
            <a:endParaRPr lang="sk-SK" sz="1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850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OBLASTI PODPORY OPERAČNÉHO PROGRAMU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48733291"/>
              </p:ext>
            </p:extLst>
          </p:nvPr>
        </p:nvGraphicFramePr>
        <p:xfrm>
          <a:off x="187263" y="1046740"/>
          <a:ext cx="3049424" cy="505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weinbergerov2724518\Documents\OP EVS\Úvodná konferencia 2015_01_19\ilustracie_Lenka Javorska\operacny_program_ilustracia_07_jaworka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43" y="1611086"/>
            <a:ext cx="5496572" cy="38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1267659"/>
            <a:ext cx="8750261" cy="86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Boli 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zadefinované na základe odporúčaní EK a sú súčasťou všetkých relevantných špecifických cieľov: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269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PRIEREZOVÉ TÉMY OP EVS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187262" y="3407228"/>
            <a:ext cx="7621423" cy="958525"/>
            <a:chOff x="1024419" y="1472542"/>
            <a:chExt cx="2918445" cy="958525"/>
          </a:xfrm>
        </p:grpSpPr>
        <p:sp>
          <p:nvSpPr>
            <p:cNvPr id="17" name="Zaoblený obdĺžnik 16"/>
            <p:cNvSpPr/>
            <p:nvPr/>
          </p:nvSpPr>
          <p:spPr>
            <a:xfrm>
              <a:off x="1024419" y="1472542"/>
              <a:ext cx="2918445" cy="958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aoblený obdĺžnik 4"/>
            <p:cNvSpPr/>
            <p:nvPr/>
          </p:nvSpPr>
          <p:spPr>
            <a:xfrm>
              <a:off x="1080567" y="1485669"/>
              <a:ext cx="2862297" cy="902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2.   Podpora </a:t>
              </a:r>
              <a:r>
                <a:rPr lang="sk-SK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partnerstva a sociálneho </a:t>
              </a:r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dialógu</a:t>
              </a:r>
              <a:endPara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87261" y="2325955"/>
            <a:ext cx="7621423" cy="958525"/>
            <a:chOff x="513091" y="1386848"/>
            <a:chExt cx="2918445" cy="958525"/>
          </a:xfrm>
        </p:grpSpPr>
        <p:sp>
          <p:nvSpPr>
            <p:cNvPr id="20" name="Zaoblený obdĺžnik 19"/>
            <p:cNvSpPr/>
            <p:nvPr/>
          </p:nvSpPr>
          <p:spPr>
            <a:xfrm>
              <a:off x="513091" y="1386848"/>
              <a:ext cx="2918445" cy="958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aoblený obdĺžnik 4"/>
            <p:cNvSpPr/>
            <p:nvPr/>
          </p:nvSpPr>
          <p:spPr>
            <a:xfrm>
              <a:off x="563397" y="1414921"/>
              <a:ext cx="2862297" cy="902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sk-SK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Zamedzenie korupcie a podpora transparentnosti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7260" y="4489125"/>
            <a:ext cx="7621423" cy="958525"/>
            <a:chOff x="1024419" y="1472542"/>
            <a:chExt cx="2918445" cy="958525"/>
          </a:xfrm>
        </p:grpSpPr>
        <p:sp>
          <p:nvSpPr>
            <p:cNvPr id="24" name="Zaoblený obdĺžnik 23"/>
            <p:cNvSpPr/>
            <p:nvPr/>
          </p:nvSpPr>
          <p:spPr>
            <a:xfrm>
              <a:off x="1024419" y="1472542"/>
              <a:ext cx="2918445" cy="958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aoblený obdĺžnik 4"/>
            <p:cNvSpPr/>
            <p:nvPr/>
          </p:nvSpPr>
          <p:spPr>
            <a:xfrm>
              <a:off x="1080567" y="1485669"/>
              <a:ext cx="2862297" cy="902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3.   Hodnotenia </a:t>
              </a:r>
              <a:r>
                <a:rPr lang="sk-SK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dopadov regulácií - </a:t>
              </a:r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RIA</a:t>
              </a:r>
              <a:endPara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PRIJÍMATELIA</a:t>
            </a:r>
            <a:r>
              <a:rPr lang="sk-SK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buBlip>
                <a:blip r:embed="rId2"/>
              </a:buBlip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inštitúcie  a subjekty verejnej správy</a:t>
            </a:r>
          </a:p>
          <a:p>
            <a:pPr algn="l">
              <a:buBlip>
                <a:blip r:embed="rId2"/>
              </a:buBlip>
            </a:pP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združenia právnických osôb reprezentujúce sociálnych                         	a 	ekonomických partnerov</a:t>
            </a:r>
          </a:p>
          <a:p>
            <a:pPr algn="just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mimovládne neziskové organizácie</a:t>
            </a:r>
          </a:p>
          <a:p>
            <a:pPr algn="just"/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753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KTO MÔŽE ŽIADAŤ O POMOC Z OP EVS?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237135" y="1267658"/>
            <a:ext cx="8166636" cy="1257828"/>
            <a:chOff x="568687" y="2060926"/>
            <a:chExt cx="2480736" cy="1257828"/>
          </a:xfrm>
        </p:grpSpPr>
        <p:sp>
          <p:nvSpPr>
            <p:cNvPr id="14" name="Zaoblený obdĺžnik 13"/>
            <p:cNvSpPr/>
            <p:nvPr/>
          </p:nvSpPr>
          <p:spPr>
            <a:xfrm>
              <a:off x="568687" y="2060926"/>
              <a:ext cx="2480736" cy="10028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ĺžnik 4"/>
            <p:cNvSpPr/>
            <p:nvPr/>
          </p:nvSpPr>
          <p:spPr>
            <a:xfrm>
              <a:off x="598059" y="2090298"/>
              <a:ext cx="2421992" cy="1228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just"/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PRIORITNÁ OS 1</a:t>
              </a:r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 </a:t>
              </a:r>
              <a:endPara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just"/>
              <a:r>
                <a:rPr lang="sk-SK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Posilnené inštitucionálne kapacity a efektívna verejná správa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2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PRIJÍMATELIA:</a:t>
            </a:r>
          </a:p>
          <a:p>
            <a:pPr algn="l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inštitúcie súdneho systému (okresné súdy, krajské súdy, 	Najvyšší súd SR, Ústavný súd SR, Generálna prokuratúra SR,   	okresné a krajské prokuratúry)</a:t>
            </a:r>
          </a:p>
          <a:p>
            <a:pPr algn="just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sudcovia, prokurátori, súdny personál a zamestnanci </a:t>
            </a:r>
          </a:p>
          <a:p>
            <a:pPr algn="just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MS SR a jeho rozpočtové organizácie</a:t>
            </a:r>
          </a:p>
          <a:p>
            <a:pPr algn="just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mimovládne združenia zamerané na oblasť justície</a:t>
            </a:r>
          </a:p>
          <a:p>
            <a:pPr algn="l">
              <a:buBlip>
                <a:blip r:embed="rId2"/>
              </a:buBlip>
            </a:pP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profesijné združenia </a:t>
            </a:r>
            <a:r>
              <a:rPr lang="sk-SK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zodpovedné </a:t>
            </a:r>
            <a:r>
              <a:rPr lang="sk-SK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 politiky v oblasti justície 	(notári, exekútori, advokáti, mediátori,..)</a:t>
            </a:r>
          </a:p>
          <a:p>
            <a:pPr algn="just"/>
            <a:endParaRPr lang="sk-SK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753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KTO MÔŽE ŽIADAŤ O POMOC Z OP EVS?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237135" y="1267658"/>
            <a:ext cx="8166636" cy="1257828"/>
            <a:chOff x="568687" y="2060926"/>
            <a:chExt cx="2480736" cy="1257828"/>
          </a:xfrm>
        </p:grpSpPr>
        <p:sp>
          <p:nvSpPr>
            <p:cNvPr id="14" name="Zaoblený obdĺžnik 13"/>
            <p:cNvSpPr/>
            <p:nvPr/>
          </p:nvSpPr>
          <p:spPr>
            <a:xfrm>
              <a:off x="568687" y="2060926"/>
              <a:ext cx="2480736" cy="10028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ĺžnik 4"/>
            <p:cNvSpPr/>
            <p:nvPr/>
          </p:nvSpPr>
          <p:spPr>
            <a:xfrm>
              <a:off x="598059" y="2090298"/>
              <a:ext cx="2421992" cy="1228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algn="just"/>
              <a:r>
                <a:rPr lang="sk-SK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PRIORITNÁ OS 2</a:t>
              </a:r>
              <a:r>
                <a:rPr lang="sk-SK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 </a:t>
              </a:r>
              <a:endPara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just"/>
              <a:r>
                <a:rPr lang="sk-SK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Zefektívnený súdny systém a zvýšená vymáhateľnosť práva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7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345</Words>
  <Application>Microsoft Office PowerPoint</Application>
  <PresentationFormat>Prezentácia na obrazovke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Verdana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Ministerstvo vnútra SR</cp:lastModifiedBy>
  <cp:revision>115</cp:revision>
  <cp:lastPrinted>2015-01-18T19:48:41Z</cp:lastPrinted>
  <dcterms:created xsi:type="dcterms:W3CDTF">2014-07-22T20:09:34Z</dcterms:created>
  <dcterms:modified xsi:type="dcterms:W3CDTF">2015-10-05T16:54:21Z</dcterms:modified>
</cp:coreProperties>
</file>