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81" r:id="rId2"/>
    <p:sldId id="277" r:id="rId3"/>
    <p:sldId id="278" r:id="rId4"/>
    <p:sldId id="285" r:id="rId5"/>
    <p:sldId id="284" r:id="rId6"/>
    <p:sldId id="282" r:id="rId7"/>
    <p:sldId id="283" r:id="rId8"/>
    <p:sldId id="279" r:id="rId9"/>
    <p:sldId id="280" r:id="rId1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89C9"/>
    <a:srgbClr val="E02827"/>
    <a:srgbClr val="E6E6E6"/>
    <a:srgbClr val="575757"/>
    <a:srgbClr val="8EC43F"/>
    <a:srgbClr val="C22327"/>
    <a:srgbClr val="00005A"/>
    <a:srgbClr val="EA5F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redný štýl 2 - zvýrazneni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660B408-B3CF-4A94-85FC-2B1E0A45F4A2}" styleName="Tmavý štýl 2 - zvýraznenie 1/zvýrazneni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Tmavý štýl 2 - zvýraznenie 5/zvýrazneni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E3FDE45-AF77-4B5C-9715-49D594BDF05E}" styleName="Svetlý štýl 1 - zvýrazneni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2DE63D5-997A-4646-A377-4702673A728D}" styleName="Svetlý štýl 2 - zvýrazneni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>
      <p:cViewPr varScale="1">
        <p:scale>
          <a:sx n="69" d="100"/>
          <a:sy n="69" d="100"/>
        </p:scale>
        <p:origin x="-15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EFB29-79D9-476E-B887-FC2D86C9956A}" type="datetimeFigureOut">
              <a:rPr lang="sk-SK" smtClean="0"/>
              <a:pPr/>
              <a:t>31. 3. 2017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EF580-D1CD-4F75-ADBA-398B039D628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0339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08C95-F4EC-434D-84A3-0A56694D066A}" type="datetimeFigureOut">
              <a:rPr lang="sk-SK" smtClean="0"/>
              <a:pPr/>
              <a:t>31. 3. 2017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BA2AB-7AD6-4BC4-BCA1-2BF67F7D866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8348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BA2AB-7AD6-4BC4-BCA1-2BF67F7D8669}" type="slidenum">
              <a:rPr lang="sk-SK" smtClean="0"/>
              <a:pPr/>
              <a:t>2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BA2AB-7AD6-4BC4-BCA1-2BF67F7D8669}" type="slidenum">
              <a:rPr lang="sk-SK" smtClean="0"/>
              <a:pPr/>
              <a:t>3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BA2AB-7AD6-4BC4-BCA1-2BF67F7D8669}" type="slidenum">
              <a:rPr lang="sk-SK" smtClean="0"/>
              <a:pPr/>
              <a:t>4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BA2AB-7AD6-4BC4-BCA1-2BF67F7D8669}" type="slidenum">
              <a:rPr lang="sk-SK" smtClean="0"/>
              <a:pPr/>
              <a:t>5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BA2AB-7AD6-4BC4-BCA1-2BF67F7D8669}" type="slidenum">
              <a:rPr lang="sk-SK" smtClean="0"/>
              <a:pPr/>
              <a:t>6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BA2AB-7AD6-4BC4-BCA1-2BF67F7D8669}" type="slidenum">
              <a:rPr lang="sk-SK" smtClean="0"/>
              <a:pPr/>
              <a:t>7</a:t>
            </a:fld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BA2AB-7AD6-4BC4-BCA1-2BF67F7D8669}" type="slidenum">
              <a:rPr lang="sk-SK" smtClean="0"/>
              <a:pPr/>
              <a:t>8</a:t>
            </a:fld>
            <a:endParaRPr lang="sk-S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BA2AB-7AD6-4BC4-BCA1-2BF67F7D8669}" type="slidenum">
              <a:rPr lang="sk-SK" smtClean="0"/>
              <a:pPr/>
              <a:t>9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250B-ADEF-484A-8C43-794BA295663D}" type="datetime1">
              <a:rPr lang="sk-SK" smtClean="0"/>
              <a:pPr/>
              <a:t>31. 3. 2017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SYMPÓZIUM 2016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E555-E888-4963-84A5-864AB59D753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8127F-D748-4322-B6EC-7503805DCD32}" type="datetime1">
              <a:rPr lang="sk-SK" smtClean="0"/>
              <a:pPr/>
              <a:t>31. 3. 2017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SYMPÓZIUM 2016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E555-E888-4963-84A5-864AB59D753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4985-87EB-404D-8689-FF099FA42179}" type="datetime1">
              <a:rPr lang="sk-SK" smtClean="0"/>
              <a:pPr/>
              <a:t>31. 3. 2017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SYMPÓZIUM 2016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E555-E888-4963-84A5-864AB59D753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2895-D089-47C2-BE78-BE1FE2609E9D}" type="datetime1">
              <a:rPr lang="sk-SK" smtClean="0"/>
              <a:pPr/>
              <a:t>31. 3. 2017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SYMPÓZIUM 2016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E555-E888-4963-84A5-864AB59D753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7C02-BD71-4C95-9931-F58EA1497FA2}" type="datetime1">
              <a:rPr lang="sk-SK" smtClean="0"/>
              <a:pPr/>
              <a:t>31. 3. 2017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SYMPÓZIUM 2016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E555-E888-4963-84A5-864AB59D753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9374-FAB9-487D-AA5D-505869329DF6}" type="datetime1">
              <a:rPr lang="sk-SK" smtClean="0"/>
              <a:pPr/>
              <a:t>31. 3. 2017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SYMPÓZIUM 2016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E555-E888-4963-84A5-864AB59D753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CA00B-6D40-4785-9B3A-6DA9F24F17BE}" type="datetime1">
              <a:rPr lang="sk-SK" smtClean="0"/>
              <a:pPr/>
              <a:t>31. 3. 2017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SYMPÓZIUM 2016</a:t>
            </a: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E555-E888-4963-84A5-864AB59D753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6325-F265-4FB9-9D71-6976DEB4079A}" type="datetime1">
              <a:rPr lang="sk-SK" smtClean="0"/>
              <a:pPr/>
              <a:t>31. 3. 2017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SYMPÓZIUM 2016</a:t>
            </a: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E555-E888-4963-84A5-864AB59D753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28DA-23B8-4FE8-8E54-881F3A9B2B9A}" type="datetime1">
              <a:rPr lang="sk-SK" smtClean="0"/>
              <a:pPr/>
              <a:t>31. 3. 2017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SYMPÓZIUM 2016</a:t>
            </a: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E555-E888-4963-84A5-864AB59D753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E725-E5DC-44B6-86C5-1BF9FF08A89C}" type="datetime1">
              <a:rPr lang="sk-SK" smtClean="0"/>
              <a:pPr/>
              <a:t>31. 3. 2017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SYMPÓZIUM 2016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E555-E888-4963-84A5-864AB59D753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45C3C-C329-4C91-89D2-65AC1AAE2ADC}" type="datetime1">
              <a:rPr lang="sk-SK" smtClean="0"/>
              <a:pPr/>
              <a:t>31. 3. 2017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SYMPÓZIUM 2016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E555-E888-4963-84A5-864AB59D753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BAB66-1BC2-447C-BA38-C36FFEDD0798}" type="datetime1">
              <a:rPr lang="sk-SK" smtClean="0"/>
              <a:pPr/>
              <a:t>31. 3. 2017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k-SK" smtClean="0"/>
              <a:t>SYMPÓZIUM 2016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CE555-E888-4963-84A5-864AB59D7538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D:\!!TEMP\SYMPOZIUM\IMAGES\GEOD_MAIN_SYMPOZIUM_2016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2" y="0"/>
            <a:ext cx="9143778" cy="6925339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9" name="Picture 5" descr="D:\!!TEMP\SYMPOZIUM\IMAGES\ob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9144000" cy="3456384"/>
          </a:xfrm>
          <a:prstGeom prst="rect">
            <a:avLst/>
          </a:prstGeom>
          <a:noFill/>
        </p:spPr>
      </p:pic>
      <p:sp>
        <p:nvSpPr>
          <p:cNvPr id="8" name="Obdĺžnik 7"/>
          <p:cNvSpPr/>
          <p:nvPr/>
        </p:nvSpPr>
        <p:spPr>
          <a:xfrm>
            <a:off x="0" y="4077072"/>
            <a:ext cx="914400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spc="20" dirty="0">
                <a:solidFill>
                  <a:srgbClr val="3589C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 NAMI STE </a:t>
            </a:r>
            <a:r>
              <a:rPr lang="sk-SK" sz="2800" b="1" spc="20" dirty="0">
                <a:solidFill>
                  <a:srgbClr val="3589C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 OBRAZE</a:t>
            </a:r>
          </a:p>
        </p:txBody>
      </p:sp>
      <p:sp>
        <p:nvSpPr>
          <p:cNvPr id="9" name="Obdĺžnik 8"/>
          <p:cNvSpPr/>
          <p:nvPr/>
        </p:nvSpPr>
        <p:spPr>
          <a:xfrm>
            <a:off x="0" y="3501008"/>
            <a:ext cx="5364088" cy="576064"/>
          </a:xfrm>
          <a:prstGeom prst="rect">
            <a:avLst/>
          </a:prstGeom>
          <a:solidFill>
            <a:srgbClr val="358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lvl="1"/>
            <a:r>
              <a:rPr lang="sk-SK" spc="4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Juraj </a:t>
            </a:r>
            <a:r>
              <a:rPr lang="sk-SK" spc="4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MALEGA	            </a:t>
            </a:r>
            <a:r>
              <a:rPr lang="sk-SK" sz="1400" spc="4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APUMS 31.3.2017</a:t>
            </a:r>
            <a:endParaRPr lang="sk-SK" spc="4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4" name="Obdĺžnik 13"/>
          <p:cNvSpPr/>
          <p:nvPr/>
        </p:nvSpPr>
        <p:spPr>
          <a:xfrm>
            <a:off x="2483768" y="5157192"/>
            <a:ext cx="3853619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sk-SK" b="1" spc="4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ODBORNOSŤ V OBLASTI</a:t>
            </a:r>
            <a:endParaRPr lang="sk-SK" spc="40" dirty="0" smtClean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lvl="1" algn="ctr"/>
            <a:r>
              <a:rPr lang="sk-SK" sz="1600" spc="4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GEODÉZIE</a:t>
            </a:r>
          </a:p>
          <a:p>
            <a:pPr lvl="1" algn="ctr"/>
            <a:r>
              <a:rPr lang="sk-SK" sz="1600" spc="4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GEODÁT</a:t>
            </a:r>
          </a:p>
          <a:p>
            <a:pPr lvl="1" algn="ctr"/>
            <a:r>
              <a:rPr lang="sk-SK" sz="1600" spc="4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ANALÝZY</a:t>
            </a:r>
          </a:p>
          <a:p>
            <a:pPr lvl="1" algn="ctr"/>
            <a:r>
              <a:rPr lang="sk-SK" sz="1600" spc="4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GEOINFORMAČNÝCH SYSTÉMOV</a:t>
            </a:r>
            <a:endParaRPr lang="sk-SK" sz="1600" spc="4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46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!!TEMP\SYMPOZIUM\IMAGES\GEOD_MAIN_SYMPOZIUM_2016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3778" cy="6925339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9" t="28820" r="35013" b="46034"/>
          <a:stretch/>
        </p:blipFill>
        <p:spPr bwMode="auto">
          <a:xfrm>
            <a:off x="520589" y="4627243"/>
            <a:ext cx="8102600" cy="129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ĺžnik 10"/>
          <p:cNvSpPr/>
          <p:nvPr/>
        </p:nvSpPr>
        <p:spPr>
          <a:xfrm>
            <a:off x="2699681" y="5960123"/>
            <a:ext cx="3260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sk-SK" sz="4000" spc="4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DECISIONS</a:t>
            </a:r>
            <a:endParaRPr lang="sk-SK" sz="4000" spc="4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710" y="1094904"/>
            <a:ext cx="7914581" cy="279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82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!!TEMP\SYMPOZIUM\IMAGES\GEOD_MAIN_SYMPOZIUM_2016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0"/>
            <a:ext cx="9143778" cy="6925339"/>
          </a:xfrm>
          <a:prstGeom prst="rect">
            <a:avLst/>
          </a:prstGeom>
          <a:noFill/>
        </p:spPr>
      </p:pic>
      <p:sp>
        <p:nvSpPr>
          <p:cNvPr id="7" name="Obdĺžnik 6"/>
          <p:cNvSpPr/>
          <p:nvPr/>
        </p:nvSpPr>
        <p:spPr>
          <a:xfrm>
            <a:off x="6372200" y="6146140"/>
            <a:ext cx="2296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sk-SK" sz="2800" spc="4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GEO</a:t>
            </a:r>
            <a:r>
              <a:rPr lang="sk-SK" sz="2800" b="1" spc="4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DÁTA</a:t>
            </a:r>
            <a:endParaRPr lang="sk-SK" sz="2800" b="1" spc="4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2" name="0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5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!!TEMP\SYMPOZIUM\IMAGES\GEOD_MAIN_SYMPOZIUM_2016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0"/>
            <a:ext cx="9143778" cy="6925339"/>
          </a:xfrm>
          <a:prstGeom prst="rect">
            <a:avLst/>
          </a:prstGeom>
          <a:noFill/>
        </p:spPr>
      </p:pic>
      <p:pic>
        <p:nvPicPr>
          <p:cNvPr id="3" name="0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6372200" y="6146140"/>
            <a:ext cx="2296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sk-SK" sz="2800" spc="4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GEO</a:t>
            </a:r>
            <a:r>
              <a:rPr lang="sk-SK" sz="2800" b="1" spc="4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DÁTA</a:t>
            </a:r>
            <a:endParaRPr lang="sk-SK" sz="2800" b="1" spc="4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41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!!TEMP\SYMPOZIUM\IMAGES\GEOD_MAIN_SYMPOZIUM_2016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0"/>
            <a:ext cx="9143778" cy="6925339"/>
          </a:xfrm>
          <a:prstGeom prst="rect">
            <a:avLst/>
          </a:prstGeom>
          <a:noFill/>
        </p:spPr>
      </p:pic>
      <p:pic>
        <p:nvPicPr>
          <p:cNvPr id="2" name="0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3353717" y="6146140"/>
            <a:ext cx="5394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sk-SK" sz="2800" spc="4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GEO</a:t>
            </a:r>
            <a:r>
              <a:rPr lang="sk-SK" sz="2800" b="1" spc="4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INFORMAČNÉ SYSTÉMY</a:t>
            </a:r>
            <a:endParaRPr lang="sk-SK" sz="2800" b="1" spc="4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42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!!TEMP\SYMPOZIUM\IMAGES\GEOD_MAIN_SYMPOZIUM_2016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0"/>
            <a:ext cx="9143778" cy="6925339"/>
          </a:xfrm>
          <a:prstGeom prst="rect">
            <a:avLst/>
          </a:prstGeom>
          <a:noFill/>
        </p:spPr>
      </p:pic>
      <p:pic>
        <p:nvPicPr>
          <p:cNvPr id="3" name="0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6451550" y="6146140"/>
            <a:ext cx="2137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sk-SK" sz="2800" b="1" spc="4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GRAFIKA</a:t>
            </a:r>
            <a:endParaRPr lang="sk-SK" sz="2800" b="1" spc="4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32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!!TEMP\SYMPOZIUM\IMAGES\GEOD_MAIN_SYMPOZIUM_2016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3778" cy="6925339"/>
          </a:xfrm>
          <a:prstGeom prst="rect">
            <a:avLst/>
          </a:prstGeom>
          <a:noFill/>
        </p:spPr>
      </p:pic>
      <p:sp>
        <p:nvSpPr>
          <p:cNvPr id="4" name="Obdĺžnik 3"/>
          <p:cNvSpPr/>
          <p:nvPr/>
        </p:nvSpPr>
        <p:spPr>
          <a:xfrm>
            <a:off x="6383422" y="6146140"/>
            <a:ext cx="2274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sk-SK" sz="2800" b="1" spc="4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ANALÝZY</a:t>
            </a:r>
            <a:endParaRPr lang="sk-SK" sz="2800" b="1" spc="4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395536" y="993600"/>
            <a:ext cx="3340293" cy="525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lIns="180000" tIns="108000" rIns="180000" bIns="108000" rtlCol="0" anchor="ctr" anchorCtr="1">
            <a:spAutoFit/>
          </a:bodyPr>
          <a:lstStyle/>
          <a:p>
            <a:r>
              <a:rPr lang="sk-SK" sz="20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DANE Z NEHNUTEĽNOSTÍ</a:t>
            </a:r>
            <a:endParaRPr lang="sk-SK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395536" y="1519747"/>
            <a:ext cx="8208912" cy="743995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216000" rIns="180000" bIns="216000" rtlCol="0" anchor="ctr" anchorCtr="1">
            <a:spAutoFit/>
          </a:bodyPr>
          <a:lstStyle/>
          <a:p>
            <a:r>
              <a:rPr lang="sk-SK" sz="2000" spc="600" dirty="0" smtClean="0">
                <a:solidFill>
                  <a:schemeClr val="accent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VYPOČÍTANÉ NA ZÁKLADE </a:t>
            </a:r>
            <a:r>
              <a:rPr lang="sk-SK" sz="2000" b="1" spc="600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REALITY</a:t>
            </a:r>
            <a:endParaRPr lang="sk-SK" sz="2000" b="1" spc="6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395535" y="2686829"/>
            <a:ext cx="3340800" cy="525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lIns="180000" tIns="108000" rIns="180000" bIns="108000" rtlCol="0" anchor="ctr" anchorCtr="1">
            <a:spAutoFit/>
          </a:bodyPr>
          <a:lstStyle/>
          <a:p>
            <a:r>
              <a:rPr lang="sk-SK" sz="20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VNÚTORNÝ GEO</a:t>
            </a:r>
            <a:r>
              <a:rPr lang="sk-SK" sz="2000" b="1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AUDIT</a:t>
            </a:r>
            <a:endParaRPr lang="sk-SK" sz="2000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395536" y="3212976"/>
            <a:ext cx="8208912" cy="743995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216000" rIns="180000" bIns="216000" rtlCol="0" anchor="ctr" anchorCtr="1">
            <a:spAutoFit/>
          </a:bodyPr>
          <a:lstStyle/>
          <a:p>
            <a:r>
              <a:rPr lang="sk-SK" sz="2000" spc="600" dirty="0" smtClean="0">
                <a:solidFill>
                  <a:schemeClr val="accent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PODROBNÁ ANALÝZA </a:t>
            </a:r>
            <a:r>
              <a:rPr lang="sk-SK" sz="2000" b="1" spc="600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INTERNÝCH</a:t>
            </a:r>
            <a:r>
              <a:rPr lang="sk-SK" sz="2000" spc="600" dirty="0" smtClean="0">
                <a:solidFill>
                  <a:schemeClr val="accent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POTRIEB</a:t>
            </a:r>
            <a:endParaRPr lang="sk-SK" sz="2000" b="1" spc="600" dirty="0">
              <a:solidFill>
                <a:schemeClr val="accent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395533" y="4391106"/>
            <a:ext cx="3340800" cy="525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lIns="180000" tIns="108000" rIns="180000" bIns="108000" rtlCol="0" anchor="ctr" anchorCtr="1">
            <a:spAutoFit/>
          </a:bodyPr>
          <a:lstStyle/>
          <a:p>
            <a:r>
              <a:rPr lang="sk-SK" sz="20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GIS ANALYTIKA</a:t>
            </a:r>
            <a:endParaRPr lang="sk-SK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395535" y="4917253"/>
            <a:ext cx="8208912" cy="743995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216000" rIns="180000" bIns="216000" rtlCol="0" anchor="ctr" anchorCtr="1">
            <a:spAutoFit/>
          </a:bodyPr>
          <a:lstStyle/>
          <a:p>
            <a:r>
              <a:rPr lang="sk-SK" sz="2000" spc="600" dirty="0" smtClean="0">
                <a:solidFill>
                  <a:schemeClr val="accent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ŠIROKÉ </a:t>
            </a:r>
            <a:r>
              <a:rPr lang="sk-SK" sz="2000" b="1" spc="600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SÚVISLOSTI</a:t>
            </a:r>
            <a:r>
              <a:rPr lang="sk-SK" sz="2000" spc="600" dirty="0" smtClean="0">
                <a:solidFill>
                  <a:schemeClr val="accent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VO VAŠOM ÚZEMÍ</a:t>
            </a:r>
            <a:endParaRPr lang="sk-SK" sz="2000" b="1" spc="600" dirty="0">
              <a:solidFill>
                <a:schemeClr val="accent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32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!!TEMP\SYMPOZIUM\IMAGES\GEOD_MAIN_SYMPOZIUM_2016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2" y="-20760"/>
            <a:ext cx="9143778" cy="6925339"/>
          </a:xfrm>
          <a:prstGeom prst="rect">
            <a:avLst/>
          </a:prstGeom>
          <a:noFill/>
        </p:spPr>
      </p:pic>
      <p:pic>
        <p:nvPicPr>
          <p:cNvPr id="1027" name="Picture 3" descr="D:\04_DATA\obchod\apums\videa_apums\GEOD_Rollup_PRINT_03_test-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33416"/>
            <a:ext cx="4472977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227" y="477432"/>
            <a:ext cx="4584773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24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!!TEMP\SYMPOZIUM\IMAGES\GEOD_MAIN_SYMPOZIUM_2016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3778" cy="6925339"/>
          </a:xfrm>
          <a:prstGeom prst="rect">
            <a:avLst/>
          </a:prstGeom>
          <a:noFill/>
        </p:spPr>
      </p:pic>
      <p:sp>
        <p:nvSpPr>
          <p:cNvPr id="10" name="BlokTextu 9"/>
          <p:cNvSpPr txBox="1"/>
          <p:nvPr/>
        </p:nvSpPr>
        <p:spPr>
          <a:xfrm>
            <a:off x="1188000" y="2535625"/>
            <a:ext cx="6740307" cy="66684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800" spc="20" dirty="0" smtClean="0">
                <a:solidFill>
                  <a:srgbClr val="3589C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ĎAKUJEM ZA POZORNOSŤ</a:t>
            </a:r>
            <a:endParaRPr lang="sk-SK" sz="2800" spc="20" dirty="0">
              <a:solidFill>
                <a:srgbClr val="3589C9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1026" name="Picture 2" descr="D:\jmal\apums\kontkat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9" y="5805264"/>
            <a:ext cx="9131297" cy="112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37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1729</TotalTime>
  <Words>53</Words>
  <Application>Microsoft Office PowerPoint</Application>
  <PresentationFormat>Prezentácia na obrazovke (4:3)</PresentationFormat>
  <Paragraphs>28</Paragraphs>
  <Slides>9</Slides>
  <Notes>8</Notes>
  <HiddenSlides>0</HiddenSlides>
  <MMClips>4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0" baseType="lpstr"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GEODETICCA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Cyril Počátko</dc:creator>
  <cp:lastModifiedBy>VERES</cp:lastModifiedBy>
  <cp:revision>140</cp:revision>
  <dcterms:created xsi:type="dcterms:W3CDTF">2016-09-14T06:46:56Z</dcterms:created>
  <dcterms:modified xsi:type="dcterms:W3CDTF">2017-03-31T06:16:32Z</dcterms:modified>
</cp:coreProperties>
</file>