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98" r:id="rId5"/>
    <p:sldMasterId id="2147483725" r:id="rId6"/>
  </p:sldMasterIdLst>
  <p:notesMasterIdLst>
    <p:notesMasterId r:id="rId13"/>
  </p:notesMasterIdLst>
  <p:sldIdLst>
    <p:sldId id="413" r:id="rId7"/>
    <p:sldId id="415" r:id="rId8"/>
    <p:sldId id="418" r:id="rId9"/>
    <p:sldId id="394" r:id="rId10"/>
    <p:sldId id="416" r:id="rId11"/>
    <p:sldId id="41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E0A0E2-7B2D-461A-BF86-F30D1DE43019}">
          <p14:sldIdLst>
            <p14:sldId id="413"/>
            <p14:sldId id="415"/>
            <p14:sldId id="418"/>
            <p14:sldId id="394"/>
            <p14:sldId id="416"/>
            <p14:sldId id="417"/>
          </p14:sldIdLst>
        </p14:section>
      </p14:sectionLst>
    </p:ext>
    <p:ext uri="{EFAFB233-063F-42B5-8137-9DF3F51BA10A}">
      <p15:sldGuideLst xmlns:p15="http://schemas.microsoft.com/office/powerpoint/2012/main">
        <p15:guide id="1" orient="horz" pos="696" userDrawn="1">
          <p15:clr>
            <a:srgbClr val="A4A3A4"/>
          </p15:clr>
        </p15:guide>
        <p15:guide id="2" pos="4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D435D"/>
    <a:srgbClr val="FBFBFA"/>
    <a:srgbClr val="D83B01"/>
    <a:srgbClr val="33302E"/>
    <a:srgbClr val="7DAEDF"/>
    <a:srgbClr val="9D9792"/>
    <a:srgbClr val="CB503F"/>
    <a:srgbClr val="BE5108"/>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91" autoAdjust="0"/>
    <p:restoredTop sz="95922" autoAdjust="0"/>
  </p:normalViewPr>
  <p:slideViewPr>
    <p:cSldViewPr snapToGrid="0" showGuides="1">
      <p:cViewPr varScale="1">
        <p:scale>
          <a:sx n="98" d="100"/>
          <a:sy n="98" d="100"/>
        </p:scale>
        <p:origin x="264" y="48"/>
      </p:cViewPr>
      <p:guideLst>
        <p:guide orient="horz" pos="696"/>
        <p:guide pos="4824"/>
      </p:guideLst>
    </p:cSldViewPr>
  </p:slideViewPr>
  <p:notesTextViewPr>
    <p:cViewPr>
      <p:scale>
        <a:sx n="1" d="1"/>
        <a:sy n="1" d="1"/>
      </p:scale>
      <p:origin x="0" y="0"/>
    </p:cViewPr>
  </p:notesTextViewPr>
  <p:sorterViewPr>
    <p:cViewPr>
      <p:scale>
        <a:sx n="100" d="100"/>
        <a:sy n="100" d="100"/>
      </p:scale>
      <p:origin x="0" y="-1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781EC-2054-427C-B876-FC2E0B01E2AF}" type="datetimeFigureOut">
              <a:rPr lang="en-US" smtClean="0"/>
              <a:t>3/30/2017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BABDD-AD33-4DF3-88CD-E977AFAC679F}" type="slidenum">
              <a:rPr lang="en-US" smtClean="0"/>
              <a:t>‹#›</a:t>
            </a:fld>
            <a:endParaRPr lang="en-US"/>
          </a:p>
        </p:txBody>
      </p:sp>
    </p:spTree>
    <p:extLst>
      <p:ext uri="{BB962C8B-B14F-4D97-AF65-F5344CB8AC3E}">
        <p14:creationId xmlns:p14="http://schemas.microsoft.com/office/powerpoint/2010/main" val="249655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17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87219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68604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26896"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algn="l" defTabSz="926896"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FCA7BC14-2010-4803-8417-CFE142EF07B0}"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173" rtl="0" eaLnBrk="1" fontAlgn="auto" latinLnBrk="0" hangingPunct="1">
                <a:lnSpc>
                  <a:spcPct val="100000"/>
                </a:lnSpc>
                <a:spcBef>
                  <a:spcPts val="0"/>
                </a:spcBef>
                <a:spcAft>
                  <a:spcPts val="0"/>
                </a:spcAft>
                <a:buClrTx/>
                <a:buSzTx/>
                <a:buFontTx/>
                <a:buNone/>
                <a:tabLst/>
                <a:defRPr/>
              </a:pPr>
              <a:t>3/30/2017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17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484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Segoe UI Light" pitchFamily="34" charset="0"/>
              <a:ea typeface="+mn-ea"/>
              <a:cs typeface="+mn-cs"/>
            </a:endParaRPr>
          </a:p>
          <a:p>
            <a:pPr marL="0" lvl="0" indent="0">
              <a:buFont typeface="Arial" panose="020B0604020202020204" pitchFamily="34" charset="0"/>
              <a:buNone/>
            </a:pPr>
            <a:r>
              <a:rPr lang="en-US" sz="1200" kern="1200" dirty="0">
                <a:solidFill>
                  <a:schemeClr val="tx1"/>
                </a:solidFill>
                <a:effectLst/>
                <a:latin typeface="Segoe UI Light" pitchFamily="34" charset="0"/>
                <a:ea typeface="+mn-ea"/>
                <a:cs typeface="+mn-cs"/>
              </a:rPr>
              <a:t>The way that we have</a:t>
            </a:r>
            <a:r>
              <a:rPr lang="en-US" sz="1200" kern="1200" baseline="0" dirty="0">
                <a:solidFill>
                  <a:schemeClr val="tx1"/>
                </a:solidFill>
                <a:effectLst/>
                <a:latin typeface="Segoe UI Light" pitchFamily="34" charset="0"/>
                <a:ea typeface="+mn-ea"/>
                <a:cs typeface="+mn-cs"/>
              </a:rPr>
              <a:t> worked has changed so quickly in the last 5 years, and our tools haven’t.  The result is frustration and tension.  We are moving so quickly it can be hard to keep track of everything:  which device we were using last, what document we were last reviewing, how to format a table in Excel, who we have given permissions to and if we incorporated changes…the list goes on.</a:t>
            </a:r>
            <a:endParaRPr lang="en-US" sz="1200" kern="1200" dirty="0">
              <a:solidFill>
                <a:schemeClr val="tx1"/>
              </a:solidFill>
              <a:effectLst/>
              <a:latin typeface="Segoe UI Light"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ABABDD-AD33-4DF3-88CD-E977AFAC679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1836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Segoe UI" pitchFamily="34" charset="0"/>
              </a:rPr>
              <a:t>Slide purpose:</a:t>
            </a:r>
            <a:r>
              <a:rPr lang="en-US" dirty="0">
                <a:latin typeface="Segoe UI" pitchFamily="34" charset="0"/>
              </a:rPr>
              <a:t> Introduce that Office 365 is your complete office in the cloud</a:t>
            </a:r>
          </a:p>
          <a:p>
            <a:endParaRPr lang="en-US" dirty="0">
              <a:latin typeface="Segoe UI" pitchFamily="34" charset="0"/>
            </a:endParaRPr>
          </a:p>
          <a:p>
            <a:pPr defTabSz="964744">
              <a:spcAft>
                <a:spcPts val="351"/>
              </a:spcAft>
              <a:defRPr/>
            </a:pPr>
            <a:r>
              <a:rPr lang="en-US" b="1" dirty="0">
                <a:latin typeface="Segoe UI" pitchFamily="34" charset="0"/>
              </a:rPr>
              <a:t>How to present this slide:</a:t>
            </a:r>
            <a:r>
              <a:rPr lang="en-US" dirty="0">
                <a:latin typeface="Segoe UI" pitchFamily="34" charset="0"/>
              </a:rPr>
              <a:t> Keep in mind that most people, when they hear “Office 365”, only hear “Office” and think “Word, PowerPoint, Excel”. And when they hear “cloud”, they think “browser-based applications” only, thinking this is only a browser-based version of Office, similar to Google Apps. So it’s important to take your time and labor on these 2 points specifically. Transition from previous slide by saying, “We understand what technology you need to help you manage the business challenges you are facing. We are excited that there is a new offering in the market that has been designed specifically for you….”</a:t>
            </a:r>
          </a:p>
          <a:p>
            <a:endParaRPr lang="en-US" dirty="0">
              <a:latin typeface="Segoe UI" pitchFamily="34" charset="0"/>
            </a:endParaRPr>
          </a:p>
          <a:p>
            <a:pPr defTabSz="964744">
              <a:spcAft>
                <a:spcPts val="351"/>
              </a:spcAft>
              <a:defRPr/>
            </a:pPr>
            <a:r>
              <a:rPr lang="en-US" b="1" u="sng" dirty="0">
                <a:latin typeface="Segoe UI" pitchFamily="34" charset="0"/>
              </a:rPr>
              <a:t>Talk track</a:t>
            </a:r>
          </a:p>
          <a:p>
            <a:pPr defTabSz="964744">
              <a:spcAft>
                <a:spcPts val="351"/>
              </a:spcAft>
              <a:defRPr/>
            </a:pPr>
            <a:r>
              <a:rPr lang="en-US" dirty="0">
                <a:latin typeface="Segoe UI" pitchFamily="34" charset="0"/>
              </a:rPr>
              <a:t>Office 365 is your complete office in the cloud.</a:t>
            </a:r>
          </a:p>
          <a:p>
            <a:pPr defTabSz="964744">
              <a:spcAft>
                <a:spcPts val="351"/>
              </a:spcAft>
              <a:defRPr/>
            </a:pPr>
            <a:r>
              <a:rPr lang="en-US" dirty="0">
                <a:latin typeface="Segoe UI" pitchFamily="34" charset="0"/>
              </a:rPr>
              <a:t>When we say “complete office”, first of all, we mean the Office apps that you know and love – Word, PowerPoint, Excel, Outlook, etc. With Office 365, you get these same apps as you have always used them, as desktop apps. The difference is, you are now subscribing to Office. Which means, you will always get the latest version of these Office apps on your desktop, whether you are online or offline. In addition to desktop apps, you also get Office Mobile on your smart phones for viewing and editing on the go. As part of our continuous commitment in improving the services, we announced in July 2013 that we are supporting Office Mobile for both iPhones and Android phones. For any other devices, or when you don’t have your devices with you, you still have Office Online which allows you to open and edit documents and emails in any browser.</a:t>
            </a:r>
          </a:p>
          <a:p>
            <a:pPr defTabSz="964744">
              <a:spcAft>
                <a:spcPts val="351"/>
              </a:spcAft>
              <a:defRPr/>
            </a:pPr>
            <a:endParaRPr lang="en-US" dirty="0">
              <a:latin typeface="Segoe UI" pitchFamily="34" charset="0"/>
            </a:endParaRPr>
          </a:p>
          <a:p>
            <a:pPr defTabSz="964744">
              <a:spcAft>
                <a:spcPts val="351"/>
              </a:spcAft>
              <a:defRPr/>
            </a:pPr>
            <a:r>
              <a:rPr lang="en-US" dirty="0">
                <a:latin typeface="Segoe UI" pitchFamily="34" charset="0"/>
              </a:rPr>
              <a:t>But that’s not all, there’s so much more you get with Office 365. You get Office, </a:t>
            </a:r>
            <a:r>
              <a:rPr lang="en-US" b="1" dirty="0">
                <a:latin typeface="Segoe UI" pitchFamily="34" charset="0"/>
              </a:rPr>
              <a:t>[click] </a:t>
            </a:r>
            <a:r>
              <a:rPr lang="en-US" dirty="0">
                <a:latin typeface="Segoe UI" pitchFamily="34" charset="0"/>
              </a:rPr>
              <a:t>plus all these services and benefits. You get cloud-based productivity services hosted by Microsoft, including business-class email, file sharing, HD video conferencing, all working together and connected to Office so you have anywhere access to everything you need to run your business. And these are all enterprise-level services optimized for smaller businesses, so it’s easy to set up and manage, with a financially-backed SLA and 24/7 technical phone support for critical issues. </a:t>
            </a:r>
          </a:p>
          <a:p>
            <a:pPr defTabSz="964744">
              <a:spcAft>
                <a:spcPts val="351"/>
              </a:spcAft>
              <a:defRPr/>
            </a:pPr>
            <a:endParaRPr lang="en-US" dirty="0">
              <a:latin typeface="Segoe UI" pitchFamily="34" charset="0"/>
            </a:endParaRPr>
          </a:p>
          <a:p>
            <a:pPr defTabSz="964744">
              <a:spcAft>
                <a:spcPts val="351"/>
              </a:spcAft>
              <a:defRPr/>
            </a:pPr>
            <a:r>
              <a:rPr lang="en-US" dirty="0">
                <a:latin typeface="Segoe UI" pitchFamily="34" charset="0"/>
              </a:rPr>
              <a:t>Office 365 is your complete office in the cloud and the best way to acquire the new Office. </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64466"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3/30/2017 9:31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3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398463"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rPr>
              <a:t>© Microsoft Corporation. All rights reserved. </a:t>
            </a:r>
            <a:endParaRPr kumimoji="0" lang="en-US" sz="400" b="0" i="0" u="none" strike="noStrike" kern="0" cap="none" spc="0" normalizeH="0" baseline="0" noProof="0" dirty="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1B0BD91-A332-4638-9D55-E1550E13BA6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3/30/2017 9:31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8362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FCE0B5-6F76-4FCD-8C34-7E8E69C2544B}" type="slidenum">
              <a:rPr kumimoji="0" lang="cs-CZ"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cs-CZ"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714562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0"/>
            <a:ext cx="12192000" cy="6858000"/>
          </a:xfrm>
        </p:spPr>
        <p:txBody>
          <a:bodyPr/>
          <a:lstStyle/>
          <a:p>
            <a:endParaRPr lang="en-US"/>
          </a:p>
        </p:txBody>
      </p:sp>
      <p:sp>
        <p:nvSpPr>
          <p:cNvPr id="20" name="Rectangle 19"/>
          <p:cNvSpPr/>
          <p:nvPr userDrawn="1"/>
        </p:nvSpPr>
        <p:spPr>
          <a:xfrm>
            <a:off x="0" y="0"/>
            <a:ext cx="12192000" cy="6858000"/>
          </a:xfrm>
          <a:prstGeom prst="rect">
            <a:avLst/>
          </a:prstGeom>
          <a:solidFill>
            <a:srgbClr val="33302E">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8"/>
            <a:endParaRPr lang="en-US">
              <a:solidFill>
                <a:srgbClr val="E4DED8"/>
              </a:solidFill>
            </a:endParaRPr>
          </a:p>
        </p:txBody>
      </p:sp>
      <p:sp>
        <p:nvSpPr>
          <p:cNvPr id="4" name="Text Placeholder 3"/>
          <p:cNvSpPr>
            <a:spLocks noGrp="1"/>
          </p:cNvSpPr>
          <p:nvPr>
            <p:ph type="body" sz="quarter" idx="10" hasCustomPrompt="1"/>
          </p:nvPr>
        </p:nvSpPr>
        <p:spPr>
          <a:xfrm>
            <a:off x="1975303" y="2850924"/>
            <a:ext cx="8200118" cy="914400"/>
          </a:xfrm>
        </p:spPr>
        <p:txBody>
          <a:bodyPr>
            <a:noAutofit/>
          </a:bodyPr>
          <a:lstStyle>
            <a:lvl1pPr algn="ctr">
              <a:defRPr sz="8000" b="1" i="1">
                <a:solidFill>
                  <a:schemeClr val="accent1"/>
                </a:solidFill>
                <a:latin typeface="+mj-lt"/>
              </a:defRPr>
            </a:lvl1pPr>
            <a:lvl2pPr>
              <a:defRPr sz="8800">
                <a:solidFill>
                  <a:schemeClr val="accent1"/>
                </a:solidFill>
                <a:latin typeface="+mj-lt"/>
              </a:defRPr>
            </a:lvl2pPr>
            <a:lvl3pPr>
              <a:defRPr sz="8800">
                <a:solidFill>
                  <a:schemeClr val="accent1"/>
                </a:solidFill>
                <a:latin typeface="+mj-lt"/>
              </a:defRPr>
            </a:lvl3pPr>
            <a:lvl4pPr>
              <a:defRPr sz="8800">
                <a:solidFill>
                  <a:schemeClr val="accent1"/>
                </a:solidFill>
                <a:latin typeface="+mj-lt"/>
              </a:defRPr>
            </a:lvl4pPr>
            <a:lvl5pPr>
              <a:defRPr sz="8800">
                <a:solidFill>
                  <a:schemeClr val="accent1"/>
                </a:solidFill>
                <a:latin typeface="+mj-lt"/>
              </a:defRPr>
            </a:lvl5pPr>
          </a:lstStyle>
          <a:p>
            <a:pPr lvl="0"/>
            <a:r>
              <a:rPr lang="en-US" dirty="0"/>
              <a:t>&lt;TITLE&gt;</a:t>
            </a:r>
          </a:p>
        </p:txBody>
      </p:sp>
      <p:sp>
        <p:nvSpPr>
          <p:cNvPr id="10" name="Text Placeholder 9"/>
          <p:cNvSpPr>
            <a:spLocks noGrp="1"/>
          </p:cNvSpPr>
          <p:nvPr>
            <p:ph type="body" sz="quarter" idx="11" hasCustomPrompt="1"/>
          </p:nvPr>
        </p:nvSpPr>
        <p:spPr>
          <a:xfrm>
            <a:off x="2941637" y="2438061"/>
            <a:ext cx="6267450" cy="933450"/>
          </a:xfrm>
        </p:spPr>
        <p:txBody>
          <a:bodyPr>
            <a:noAutofit/>
          </a:bodyPr>
          <a:lstStyle>
            <a:lvl1pPr algn="ctr">
              <a:defRPr sz="3600" spc="600">
                <a:solidFill>
                  <a:schemeClr val="accent1"/>
                </a:solidFill>
                <a:latin typeface="+mn-lt"/>
              </a:defRPr>
            </a:lvl1pPr>
            <a:lvl2pPr>
              <a:defRPr sz="3600">
                <a:solidFill>
                  <a:schemeClr val="accent1"/>
                </a:solidFill>
                <a:latin typeface="+mn-lt"/>
              </a:defRPr>
            </a:lvl2pPr>
            <a:lvl3pPr>
              <a:defRPr sz="3600">
                <a:solidFill>
                  <a:schemeClr val="accent1"/>
                </a:solidFill>
                <a:latin typeface="+mn-lt"/>
              </a:defRPr>
            </a:lvl3pPr>
            <a:lvl4pPr>
              <a:defRPr sz="3600">
                <a:solidFill>
                  <a:schemeClr val="accent1"/>
                </a:solidFill>
                <a:latin typeface="+mn-lt"/>
              </a:defRPr>
            </a:lvl4pPr>
            <a:lvl5pPr>
              <a:defRPr sz="3600">
                <a:solidFill>
                  <a:schemeClr val="accent1"/>
                </a:solidFill>
                <a:latin typeface="+mn-lt"/>
              </a:defRPr>
            </a:lvl5pPr>
          </a:lstStyle>
          <a:p>
            <a:pPr lvl="0"/>
            <a:r>
              <a:rPr lang="en-US" dirty="0"/>
              <a:t>&lt;NAME&gt;</a:t>
            </a:r>
          </a:p>
        </p:txBody>
      </p:sp>
      <p:grpSp>
        <p:nvGrpSpPr>
          <p:cNvPr id="11" name="Group 10"/>
          <p:cNvGrpSpPr/>
          <p:nvPr userDrawn="1"/>
        </p:nvGrpSpPr>
        <p:grpSpPr>
          <a:xfrm>
            <a:off x="5023773" y="4836014"/>
            <a:ext cx="2076726" cy="318517"/>
            <a:chOff x="5023773" y="4836014"/>
            <a:chExt cx="2076726" cy="318517"/>
          </a:xfrm>
        </p:grpSpPr>
        <p:sp>
          <p:nvSpPr>
            <p:cNvPr id="12" name="Rectangle 11"/>
            <p:cNvSpPr/>
            <p:nvPr/>
          </p:nvSpPr>
          <p:spPr>
            <a:xfrm>
              <a:off x="5023773" y="4836014"/>
              <a:ext cx="2076726" cy="318517"/>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4" tIns="45710" rIns="91424" bIns="45710" rtlCol="0" anchor="ctr"/>
            <a:lstStyle/>
            <a:p>
              <a:pPr algn="ctr" defTabSz="914228"/>
              <a:endParaRPr lang="en-US">
                <a:solidFill>
                  <a:srgbClr val="E4DED8"/>
                </a:solidFill>
              </a:endParaRPr>
            </a:p>
          </p:txBody>
        </p:sp>
        <p:sp>
          <p:nvSpPr>
            <p:cNvPr id="13" name="Text Placeholder 13"/>
            <p:cNvSpPr txBox="1">
              <a:spLocks/>
            </p:cNvSpPr>
            <p:nvPr/>
          </p:nvSpPr>
          <p:spPr>
            <a:xfrm>
              <a:off x="5061859" y="4889496"/>
              <a:ext cx="2000555" cy="195011"/>
            </a:xfrm>
            <a:prstGeom prst="rect">
              <a:avLst/>
            </a:prstGeom>
            <a:noFill/>
          </p:spPr>
          <p:txBody>
            <a:bodyPr vert="horz" lIns="91424" tIns="45710" rIns="91424" bIns="45710" rtlCol="0" anchor="ctr">
              <a:noAutofit/>
            </a:bodyPr>
            <a:lstStyle>
              <a:lvl1pPr marL="0" indent="0" algn="ctr" defTabSz="914400" rtl="0" eaLnBrk="1" latinLnBrk="0" hangingPunct="1">
                <a:lnSpc>
                  <a:spcPts val="2000"/>
                </a:lnSpc>
                <a:spcBef>
                  <a:spcPct val="20000"/>
                </a:spcBef>
                <a:buFontTx/>
                <a:buNone/>
                <a:defRPr sz="1600" b="1" kern="1200" spc="300">
                  <a:solidFill>
                    <a:schemeClr val="tx2"/>
                  </a:solidFill>
                  <a:latin typeface="+mn-lt"/>
                  <a:ea typeface="+mn-ea"/>
                  <a:cs typeface="+mn-cs"/>
                </a:defRPr>
              </a:lvl1pPr>
              <a:lvl2pPr marL="457200" indent="0" algn="l" defTabSz="914400" rtl="0" eaLnBrk="1" latinLnBrk="0" hangingPunct="1">
                <a:spcBef>
                  <a:spcPct val="20000"/>
                </a:spcBef>
                <a:buFontTx/>
                <a:buNone/>
                <a:defRPr sz="4400" b="1" u="sng" kern="1200" spc="400" baseline="0">
                  <a:solidFill>
                    <a:srgbClr val="EC5038"/>
                  </a:solidFill>
                  <a:latin typeface="+mn-lt"/>
                  <a:ea typeface="+mn-ea"/>
                  <a:cs typeface="+mn-cs"/>
                </a:defRPr>
              </a:lvl2pPr>
              <a:lvl3pPr marL="914400" indent="0" algn="l" defTabSz="914400" rtl="0" eaLnBrk="1" latinLnBrk="0" hangingPunct="1">
                <a:spcBef>
                  <a:spcPct val="20000"/>
                </a:spcBef>
                <a:buFontTx/>
                <a:buNone/>
                <a:defRPr sz="2000" b="1" i="1" kern="1200">
                  <a:solidFill>
                    <a:schemeClr val="tx2"/>
                  </a:solidFill>
                  <a:latin typeface="+mj-lt"/>
                  <a:ea typeface="+mn-ea"/>
                  <a:cs typeface="+mn-cs"/>
                </a:defRPr>
              </a:lvl3pPr>
              <a:lvl4pPr marL="1371600" indent="0" algn="l" defTabSz="914400" rtl="0" eaLnBrk="1" latinLnBrk="0" hangingPunct="1">
                <a:spcBef>
                  <a:spcPct val="20000"/>
                </a:spcBef>
                <a:buFontTx/>
                <a:buNone/>
                <a:defRPr sz="2000" b="1" i="1" kern="1200" spc="300">
                  <a:solidFill>
                    <a:schemeClr val="accent3"/>
                  </a:solidFill>
                  <a:latin typeface="+mn-lt"/>
                  <a:ea typeface="+mn-ea"/>
                  <a:cs typeface="+mn-cs"/>
                </a:defRPr>
              </a:lvl4pPr>
              <a:lvl5pPr marL="1828800" indent="0" algn="l" defTabSz="914400" rtl="0" eaLnBrk="1" latinLnBrk="0" hangingPunct="1">
                <a:spcBef>
                  <a:spcPct val="20000"/>
                </a:spcBef>
                <a:buFontTx/>
                <a:buNone/>
                <a:defRPr sz="1800" b="1" i="1" kern="1200">
                  <a:solidFill>
                    <a:schemeClr val="tx2"/>
                  </a:solidFill>
                  <a:latin typeface="Graphik Regular" panose="020B050303020206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kern="0" dirty="0">
                  <a:solidFill>
                    <a:srgbClr val="FBFBFB"/>
                  </a:solidFill>
                </a:rPr>
                <a:t>MICROSOFT 2015</a:t>
              </a:r>
            </a:p>
          </p:txBody>
        </p:sp>
      </p:grpSp>
    </p:spTree>
    <p:extLst>
      <p:ext uri="{BB962C8B-B14F-4D97-AF65-F5344CB8AC3E}">
        <p14:creationId xmlns:p14="http://schemas.microsoft.com/office/powerpoint/2010/main" val="369095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 y="294377"/>
            <a:ext cx="11655840" cy="899665"/>
          </a:xfrm>
        </p:spPr>
        <p:txBody>
          <a:bodyPr/>
          <a:lstStyle>
            <a:lvl1pPr marL="0" algn="l" defTabSz="896218" rtl="0" eaLnBrk="1" latinLnBrk="0" hangingPunct="1">
              <a:spcBef>
                <a:spcPct val="0"/>
              </a:spcBef>
              <a:buNone/>
              <a:defRPr lang="en-US" sz="3921" b="0" i="0" u="none" kern="1200" spc="-147" baseline="0" dirty="0">
                <a:solidFill>
                  <a:schemeClr val="accent5">
                    <a:lumMod val="50000"/>
                  </a:schemeClr>
                </a:solidFill>
                <a:latin typeface="Segoe UI Semibold" charset="0"/>
                <a:ea typeface="Segoe UI Semibold" charset="0"/>
                <a:cs typeface="Segoe UI Semibold" charset="0"/>
              </a:defRPr>
            </a:lvl1pPr>
          </a:lstStyle>
          <a:p>
            <a:r>
              <a:rPr lang="en-US" dirty="0"/>
              <a:t>Click to edit Master title style</a:t>
            </a:r>
          </a:p>
        </p:txBody>
      </p:sp>
    </p:spTree>
    <p:extLst>
      <p:ext uri="{BB962C8B-B14F-4D97-AF65-F5344CB8AC3E}">
        <p14:creationId xmlns:p14="http://schemas.microsoft.com/office/powerpoint/2010/main" val="189094114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3pt 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2"/>
                </a:solidFill>
              </a:defRPr>
            </a:lvl1pPr>
          </a:lstStyle>
          <a:p>
            <a:endParaRPr lang="en-US" dirty="0">
              <a:solidFill>
                <a:srgbClr val="44546A"/>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27258FFF-F925-446B-8502-81C933981705}" type="slidenum">
              <a:rPr lang="en-US" smtClean="0">
                <a:solidFill>
                  <a:srgbClr val="44546A"/>
                </a:solidFill>
              </a:rPr>
              <a:pPr/>
              <a:t>‹#›</a:t>
            </a:fld>
            <a:endParaRPr lang="en-US" dirty="0">
              <a:solidFill>
                <a:srgbClr val="44546A"/>
              </a:solidFill>
            </a:endParaRPr>
          </a:p>
        </p:txBody>
      </p:sp>
      <p:sp>
        <p:nvSpPr>
          <p:cNvPr id="2" name="Title 1"/>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9023246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lastní rozložení">
    <p:bg>
      <p:bgPr>
        <a:solidFill>
          <a:srgbClr val="01BCF3"/>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84812" y="739698"/>
            <a:ext cx="10515600" cy="1325563"/>
          </a:xfrm>
        </p:spPr>
        <p:txBody>
          <a:bodyPr anchor="t">
            <a:normAutofit/>
          </a:bodyPr>
          <a:lstStyle>
            <a:lvl1pPr>
              <a:defRPr sz="6000">
                <a:solidFill>
                  <a:schemeClr val="bg1"/>
                </a:solidFill>
                <a:latin typeface="Segoe UI Light" panose="020B0502040204020203" pitchFamily="34" charset="0"/>
                <a:cs typeface="Segoe UI Light" panose="020B0502040204020203" pitchFamily="34" charset="0"/>
              </a:defRPr>
            </a:lvl1pPr>
          </a:lstStyle>
          <a:p>
            <a:r>
              <a:rPr lang="cs-CZ" dirty="0"/>
              <a:t>Kliknutím lze upravit styl.</a:t>
            </a:r>
            <a:endParaRPr lang="en-US" dirty="0"/>
          </a:p>
        </p:txBody>
      </p:sp>
      <p:sp>
        <p:nvSpPr>
          <p:cNvPr id="3" name="Zástupný symbol pro obsah 2"/>
          <p:cNvSpPr>
            <a:spLocks noGrp="1"/>
          </p:cNvSpPr>
          <p:nvPr>
            <p:ph idx="4294967295"/>
          </p:nvPr>
        </p:nvSpPr>
        <p:spPr>
          <a:xfrm>
            <a:off x="584812" y="2411962"/>
            <a:ext cx="9847006" cy="3009235"/>
          </a:xfrm>
        </p:spPr>
        <p:txBody>
          <a:bodyPr>
            <a:normAutofit fontScale="92500" lnSpcReduction="10000"/>
          </a:bodyPr>
          <a:lstStyle/>
          <a:p>
            <a:pPr marL="0" indent="0">
              <a:buNone/>
            </a:pPr>
            <a:endParaRPr lang="en-US" dirty="0"/>
          </a:p>
        </p:txBody>
      </p:sp>
    </p:spTree>
    <p:extLst>
      <p:ext uri="{BB962C8B-B14F-4D97-AF65-F5344CB8AC3E}">
        <p14:creationId xmlns:p14="http://schemas.microsoft.com/office/powerpoint/2010/main" val="3392587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0"/>
            <a:ext cx="12218203" cy="5514505"/>
          </a:xfrm>
          <a:prstGeom prst="rect">
            <a:avLst/>
          </a:prstGeom>
        </p:spPr>
      </p:pic>
      <p:grpSp>
        <p:nvGrpSpPr>
          <p:cNvPr id="12" name="Group 11"/>
          <p:cNvGrpSpPr/>
          <p:nvPr userDrawn="1"/>
        </p:nvGrpSpPr>
        <p:grpSpPr bwMode="gray">
          <a:xfrm>
            <a:off x="1349307" y="2084173"/>
            <a:ext cx="10890937" cy="3457017"/>
            <a:chOff x="1376363" y="1681163"/>
            <a:chExt cx="11109323" cy="3525837"/>
          </a:xfrm>
        </p:grpSpPr>
        <p:sp>
          <p:nvSpPr>
            <p:cNvPr id="13" name="Freeform 12"/>
            <p:cNvSpPr>
              <a:spLocks noChangeArrowheads="1"/>
            </p:cNvSpPr>
            <p:nvPr userDrawn="1"/>
          </p:nvSpPr>
          <p:spPr bwMode="gray">
            <a:xfrm>
              <a:off x="11109325" y="1889124"/>
              <a:ext cx="1365580" cy="2084388"/>
            </a:xfrm>
            <a:custGeom>
              <a:avLst/>
              <a:gdLst>
                <a:gd name="connsiteX0" fmla="*/ 1109663 w 1365580"/>
                <a:gd name="connsiteY0" fmla="*/ 0 h 2084388"/>
                <a:gd name="connsiteX1" fmla="*/ 1333299 w 1365580"/>
                <a:gd name="connsiteY1" fmla="*/ 21174 h 2084388"/>
                <a:gd name="connsiteX2" fmla="*/ 1365580 w 1365580"/>
                <a:gd name="connsiteY2" fmla="*/ 28969 h 2084388"/>
                <a:gd name="connsiteX3" fmla="*/ 1365580 w 1365580"/>
                <a:gd name="connsiteY3" fmla="*/ 2055419 h 2084388"/>
                <a:gd name="connsiteX4" fmla="*/ 1333299 w 1365580"/>
                <a:gd name="connsiteY4" fmla="*/ 2063214 h 2084388"/>
                <a:gd name="connsiteX5" fmla="*/ 1109663 w 1365580"/>
                <a:gd name="connsiteY5" fmla="*/ 2084388 h 2084388"/>
                <a:gd name="connsiteX6" fmla="*/ 0 w 1365580"/>
                <a:gd name="connsiteY6" fmla="*/ 1042194 h 2084388"/>
                <a:gd name="connsiteX7" fmla="*/ 1109663 w 1365580"/>
                <a:gd name="connsiteY7" fmla="*/ 0 h 208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580" h="2084388">
                  <a:moveTo>
                    <a:pt x="1109663" y="0"/>
                  </a:moveTo>
                  <a:cubicBezTo>
                    <a:pt x="1186269" y="0"/>
                    <a:pt x="1261062" y="7291"/>
                    <a:pt x="1333299" y="21174"/>
                  </a:cubicBezTo>
                  <a:lnTo>
                    <a:pt x="1365580" y="28969"/>
                  </a:lnTo>
                  <a:lnTo>
                    <a:pt x="1365580" y="2055419"/>
                  </a:lnTo>
                  <a:lnTo>
                    <a:pt x="1333299" y="2063214"/>
                  </a:lnTo>
                  <a:cubicBezTo>
                    <a:pt x="1261062" y="2077097"/>
                    <a:pt x="1186269" y="2084388"/>
                    <a:pt x="1109663" y="2084388"/>
                  </a:cubicBezTo>
                  <a:cubicBezTo>
                    <a:pt x="496813" y="2084388"/>
                    <a:pt x="0" y="1617782"/>
                    <a:pt x="0" y="1042194"/>
                  </a:cubicBezTo>
                  <a:cubicBezTo>
                    <a:pt x="0" y="466606"/>
                    <a:pt x="496813" y="0"/>
                    <a:pt x="1109663" y="0"/>
                  </a:cubicBez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 name="Rectangle 5"/>
            <p:cNvSpPr>
              <a:spLocks noChangeArrowheads="1"/>
            </p:cNvSpPr>
            <p:nvPr userDrawn="1"/>
          </p:nvSpPr>
          <p:spPr bwMode="gray">
            <a:xfrm>
              <a:off x="2865438" y="3475038"/>
              <a:ext cx="9597572" cy="1712912"/>
            </a:xfrm>
            <a:prstGeom prst="rect">
              <a:avLst/>
            </a:prstGeom>
            <a:solidFill>
              <a:srgbClr val="7FBB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 name="Oval 8"/>
            <p:cNvSpPr>
              <a:spLocks noChangeArrowheads="1"/>
            </p:cNvSpPr>
            <p:nvPr userDrawn="1"/>
          </p:nvSpPr>
          <p:spPr bwMode="gray">
            <a:xfrm>
              <a:off x="10752138" y="2427288"/>
              <a:ext cx="1146175" cy="1076325"/>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 name="Freeform 11"/>
            <p:cNvSpPr>
              <a:spLocks/>
            </p:cNvSpPr>
            <p:nvPr userDrawn="1"/>
          </p:nvSpPr>
          <p:spPr bwMode="gray">
            <a:xfrm>
              <a:off x="1376363" y="3122613"/>
              <a:ext cx="2628900" cy="2084387"/>
            </a:xfrm>
            <a:custGeom>
              <a:avLst/>
              <a:gdLst>
                <a:gd name="T0" fmla="*/ 662 w 784"/>
                <a:gd name="T1" fmla="*/ 331 h 662"/>
                <a:gd name="T2" fmla="*/ 331 w 784"/>
                <a:gd name="T3" fmla="*/ 662 h 662"/>
                <a:gd name="T4" fmla="*/ 0 w 784"/>
                <a:gd name="T5" fmla="*/ 331 h 662"/>
                <a:gd name="T6" fmla="*/ 331 w 784"/>
                <a:gd name="T7" fmla="*/ 0 h 662"/>
                <a:gd name="T8" fmla="*/ 662 w 784"/>
                <a:gd name="T9" fmla="*/ 331 h 662"/>
              </a:gdLst>
              <a:ahLst/>
              <a:cxnLst>
                <a:cxn ang="0">
                  <a:pos x="T0" y="T1"/>
                </a:cxn>
                <a:cxn ang="0">
                  <a:pos x="T2" y="T3"/>
                </a:cxn>
                <a:cxn ang="0">
                  <a:pos x="T4" y="T5"/>
                </a:cxn>
                <a:cxn ang="0">
                  <a:pos x="T6" y="T7"/>
                </a:cxn>
                <a:cxn ang="0">
                  <a:pos x="T8" y="T9"/>
                </a:cxn>
              </a:cxnLst>
              <a:rect l="0" t="0" r="r" b="b"/>
              <a:pathLst>
                <a:path w="784" h="662">
                  <a:moveTo>
                    <a:pt x="662" y="331"/>
                  </a:moveTo>
                  <a:cubicBezTo>
                    <a:pt x="662" y="514"/>
                    <a:pt x="784" y="662"/>
                    <a:pt x="331" y="662"/>
                  </a:cubicBezTo>
                  <a:cubicBezTo>
                    <a:pt x="148" y="662"/>
                    <a:pt x="0" y="514"/>
                    <a:pt x="0" y="331"/>
                  </a:cubicBezTo>
                  <a:cubicBezTo>
                    <a:pt x="0" y="148"/>
                    <a:pt x="148" y="0"/>
                    <a:pt x="331" y="0"/>
                  </a:cubicBezTo>
                  <a:cubicBezTo>
                    <a:pt x="514" y="0"/>
                    <a:pt x="662" y="148"/>
                    <a:pt x="662" y="331"/>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 name="Oval 12"/>
            <p:cNvSpPr>
              <a:spLocks noChangeArrowheads="1"/>
            </p:cNvSpPr>
            <p:nvPr userDrawn="1"/>
          </p:nvSpPr>
          <p:spPr bwMode="gray">
            <a:xfrm>
              <a:off x="9132888" y="2373313"/>
              <a:ext cx="2219325" cy="208438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 name="Oval 13"/>
            <p:cNvSpPr>
              <a:spLocks noChangeArrowheads="1"/>
            </p:cNvSpPr>
            <p:nvPr userDrawn="1"/>
          </p:nvSpPr>
          <p:spPr bwMode="gray">
            <a:xfrm>
              <a:off x="8482013" y="2235200"/>
              <a:ext cx="1793875" cy="168433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 name="Oval 14"/>
            <p:cNvSpPr>
              <a:spLocks noChangeArrowheads="1"/>
            </p:cNvSpPr>
            <p:nvPr userDrawn="1"/>
          </p:nvSpPr>
          <p:spPr bwMode="gray">
            <a:xfrm>
              <a:off x="5038725" y="2590800"/>
              <a:ext cx="1438275" cy="1350962"/>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 name="Oval 15"/>
            <p:cNvSpPr>
              <a:spLocks noChangeArrowheads="1"/>
            </p:cNvSpPr>
            <p:nvPr userDrawn="1"/>
          </p:nvSpPr>
          <p:spPr bwMode="gray">
            <a:xfrm>
              <a:off x="7496175" y="2468563"/>
              <a:ext cx="1809750" cy="169703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 name="Oval 16"/>
            <p:cNvSpPr>
              <a:spLocks noChangeArrowheads="1"/>
            </p:cNvSpPr>
            <p:nvPr userDrawn="1"/>
          </p:nvSpPr>
          <p:spPr bwMode="gray">
            <a:xfrm>
              <a:off x="5759450" y="2282825"/>
              <a:ext cx="1273175" cy="119538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2" name="Oval 17"/>
            <p:cNvSpPr>
              <a:spLocks noChangeArrowheads="1"/>
            </p:cNvSpPr>
            <p:nvPr userDrawn="1"/>
          </p:nvSpPr>
          <p:spPr bwMode="gray">
            <a:xfrm>
              <a:off x="6070600" y="1681163"/>
              <a:ext cx="2468562" cy="2316162"/>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3" name="Oval 18"/>
            <p:cNvSpPr>
              <a:spLocks noChangeArrowheads="1"/>
            </p:cNvSpPr>
            <p:nvPr userDrawn="1"/>
          </p:nvSpPr>
          <p:spPr bwMode="gray">
            <a:xfrm>
              <a:off x="3890963" y="2695575"/>
              <a:ext cx="1911350" cy="1790700"/>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4" name="Oval 19"/>
            <p:cNvSpPr>
              <a:spLocks noChangeArrowheads="1"/>
            </p:cNvSpPr>
            <p:nvPr userDrawn="1"/>
          </p:nvSpPr>
          <p:spPr bwMode="gray">
            <a:xfrm>
              <a:off x="2386013" y="1860550"/>
              <a:ext cx="2608262" cy="2449512"/>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5" name="Freeform 20"/>
            <p:cNvSpPr>
              <a:spLocks/>
            </p:cNvSpPr>
            <p:nvPr userDrawn="1"/>
          </p:nvSpPr>
          <p:spPr bwMode="gray">
            <a:xfrm>
              <a:off x="8696325" y="4294188"/>
              <a:ext cx="2468562" cy="890587"/>
            </a:xfrm>
            <a:custGeom>
              <a:avLst/>
              <a:gdLst>
                <a:gd name="T0" fmla="*/ 639 w 736"/>
                <a:gd name="T1" fmla="*/ 0 h 283"/>
                <a:gd name="T2" fmla="*/ 461 w 736"/>
                <a:gd name="T3" fmla="*/ 52 h 283"/>
                <a:gd name="T4" fmla="*/ 352 w 736"/>
                <a:gd name="T5" fmla="*/ 34 h 283"/>
                <a:gd name="T6" fmla="*/ 332 w 736"/>
                <a:gd name="T7" fmla="*/ 34 h 283"/>
                <a:gd name="T8" fmla="*/ 332 w 736"/>
                <a:gd name="T9" fmla="*/ 26 h 283"/>
                <a:gd name="T10" fmla="*/ 326 w 736"/>
                <a:gd name="T11" fmla="*/ 23 h 283"/>
                <a:gd name="T12" fmla="*/ 199 w 736"/>
                <a:gd name="T13" fmla="*/ 84 h 283"/>
                <a:gd name="T14" fmla="*/ 200 w 736"/>
                <a:gd name="T15" fmla="*/ 100 h 283"/>
                <a:gd name="T16" fmla="*/ 150 w 736"/>
                <a:gd name="T17" fmla="*/ 158 h 283"/>
                <a:gd name="T18" fmla="*/ 152 w 736"/>
                <a:gd name="T19" fmla="*/ 206 h 283"/>
                <a:gd name="T20" fmla="*/ 131 w 736"/>
                <a:gd name="T21" fmla="*/ 206 h 283"/>
                <a:gd name="T22" fmla="*/ 133 w 736"/>
                <a:gd name="T23" fmla="*/ 158 h 283"/>
                <a:gd name="T24" fmla="*/ 111 w 736"/>
                <a:gd name="T25" fmla="*/ 150 h 283"/>
                <a:gd name="T26" fmla="*/ 0 w 736"/>
                <a:gd name="T27" fmla="*/ 283 h 283"/>
                <a:gd name="T28" fmla="*/ 511 w 736"/>
                <a:gd name="T29" fmla="*/ 283 h 283"/>
                <a:gd name="T30" fmla="*/ 735 w 736"/>
                <a:gd name="T31" fmla="*/ 52 h 283"/>
                <a:gd name="T32" fmla="*/ 736 w 736"/>
                <a:gd name="T33" fmla="*/ 26 h 283"/>
                <a:gd name="T34" fmla="*/ 639 w 736"/>
                <a:gd name="T3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283">
                  <a:moveTo>
                    <a:pt x="639" y="0"/>
                  </a:moveTo>
                  <a:cubicBezTo>
                    <a:pt x="588" y="33"/>
                    <a:pt x="526" y="52"/>
                    <a:pt x="461" y="52"/>
                  </a:cubicBezTo>
                  <a:cubicBezTo>
                    <a:pt x="422" y="52"/>
                    <a:pt x="386" y="46"/>
                    <a:pt x="352" y="34"/>
                  </a:cubicBezTo>
                  <a:cubicBezTo>
                    <a:pt x="332" y="34"/>
                    <a:pt x="332" y="34"/>
                    <a:pt x="332" y="34"/>
                  </a:cubicBezTo>
                  <a:cubicBezTo>
                    <a:pt x="332" y="26"/>
                    <a:pt x="332" y="26"/>
                    <a:pt x="332" y="26"/>
                  </a:cubicBezTo>
                  <a:cubicBezTo>
                    <a:pt x="330" y="25"/>
                    <a:pt x="328" y="24"/>
                    <a:pt x="326" y="23"/>
                  </a:cubicBezTo>
                  <a:cubicBezTo>
                    <a:pt x="281" y="39"/>
                    <a:pt x="238" y="59"/>
                    <a:pt x="199" y="84"/>
                  </a:cubicBezTo>
                  <a:cubicBezTo>
                    <a:pt x="200" y="90"/>
                    <a:pt x="200" y="95"/>
                    <a:pt x="200" y="100"/>
                  </a:cubicBezTo>
                  <a:cubicBezTo>
                    <a:pt x="200" y="129"/>
                    <a:pt x="179" y="154"/>
                    <a:pt x="150" y="158"/>
                  </a:cubicBezTo>
                  <a:cubicBezTo>
                    <a:pt x="152" y="206"/>
                    <a:pt x="152" y="206"/>
                    <a:pt x="152" y="206"/>
                  </a:cubicBezTo>
                  <a:cubicBezTo>
                    <a:pt x="131" y="206"/>
                    <a:pt x="131" y="206"/>
                    <a:pt x="131" y="206"/>
                  </a:cubicBezTo>
                  <a:cubicBezTo>
                    <a:pt x="133" y="158"/>
                    <a:pt x="133" y="158"/>
                    <a:pt x="133" y="158"/>
                  </a:cubicBezTo>
                  <a:cubicBezTo>
                    <a:pt x="125" y="157"/>
                    <a:pt x="118" y="154"/>
                    <a:pt x="111" y="150"/>
                  </a:cubicBezTo>
                  <a:cubicBezTo>
                    <a:pt x="68" y="189"/>
                    <a:pt x="31" y="234"/>
                    <a:pt x="0" y="283"/>
                  </a:cubicBezTo>
                  <a:cubicBezTo>
                    <a:pt x="511" y="283"/>
                    <a:pt x="511" y="283"/>
                    <a:pt x="511" y="283"/>
                  </a:cubicBezTo>
                  <a:cubicBezTo>
                    <a:pt x="569" y="191"/>
                    <a:pt x="645" y="112"/>
                    <a:pt x="735" y="52"/>
                  </a:cubicBezTo>
                  <a:cubicBezTo>
                    <a:pt x="736" y="26"/>
                    <a:pt x="736" y="26"/>
                    <a:pt x="736" y="26"/>
                  </a:cubicBezTo>
                  <a:cubicBezTo>
                    <a:pt x="705" y="15"/>
                    <a:pt x="673" y="6"/>
                    <a:pt x="639" y="0"/>
                  </a:cubicBezTo>
                </a:path>
              </a:pathLst>
            </a:custGeom>
            <a:solidFill>
              <a:srgbClr val="6BB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6" name="Freeform 21"/>
            <p:cNvSpPr>
              <a:spLocks noEditPoints="1"/>
            </p:cNvSpPr>
            <p:nvPr userDrawn="1"/>
          </p:nvSpPr>
          <p:spPr bwMode="gray">
            <a:xfrm>
              <a:off x="9790113" y="4262438"/>
              <a:ext cx="1049337" cy="195262"/>
            </a:xfrm>
            <a:custGeom>
              <a:avLst/>
              <a:gdLst>
                <a:gd name="T0" fmla="*/ 6 w 313"/>
                <a:gd name="T1" fmla="*/ 31 h 62"/>
                <a:gd name="T2" fmla="*/ 0 w 313"/>
                <a:gd name="T3" fmla="*/ 33 h 62"/>
                <a:gd name="T4" fmla="*/ 6 w 313"/>
                <a:gd name="T5" fmla="*/ 36 h 62"/>
                <a:gd name="T6" fmla="*/ 6 w 313"/>
                <a:gd name="T7" fmla="*/ 31 h 62"/>
                <a:gd name="T8" fmla="*/ 201 w 313"/>
                <a:gd name="T9" fmla="*/ 0 h 62"/>
                <a:gd name="T10" fmla="*/ 32 w 313"/>
                <a:gd name="T11" fmla="*/ 23 h 62"/>
                <a:gd name="T12" fmla="*/ 33 w 313"/>
                <a:gd name="T13" fmla="*/ 44 h 62"/>
                <a:gd name="T14" fmla="*/ 26 w 313"/>
                <a:gd name="T15" fmla="*/ 44 h 62"/>
                <a:gd name="T16" fmla="*/ 135 w 313"/>
                <a:gd name="T17" fmla="*/ 62 h 62"/>
                <a:gd name="T18" fmla="*/ 313 w 313"/>
                <a:gd name="T19" fmla="*/ 10 h 62"/>
                <a:gd name="T20" fmla="*/ 201 w 313"/>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3" h="62">
                  <a:moveTo>
                    <a:pt x="6" y="31"/>
                  </a:moveTo>
                  <a:cubicBezTo>
                    <a:pt x="4" y="32"/>
                    <a:pt x="2" y="33"/>
                    <a:pt x="0" y="33"/>
                  </a:cubicBezTo>
                  <a:cubicBezTo>
                    <a:pt x="2" y="34"/>
                    <a:pt x="4" y="35"/>
                    <a:pt x="6" y="36"/>
                  </a:cubicBezTo>
                  <a:cubicBezTo>
                    <a:pt x="6" y="31"/>
                    <a:pt x="6" y="31"/>
                    <a:pt x="6" y="31"/>
                  </a:cubicBezTo>
                  <a:moveTo>
                    <a:pt x="201" y="0"/>
                  </a:moveTo>
                  <a:cubicBezTo>
                    <a:pt x="143" y="0"/>
                    <a:pt x="86" y="8"/>
                    <a:pt x="32" y="23"/>
                  </a:cubicBezTo>
                  <a:cubicBezTo>
                    <a:pt x="33" y="44"/>
                    <a:pt x="33" y="44"/>
                    <a:pt x="33" y="44"/>
                  </a:cubicBezTo>
                  <a:cubicBezTo>
                    <a:pt x="26" y="44"/>
                    <a:pt x="26" y="44"/>
                    <a:pt x="26" y="44"/>
                  </a:cubicBezTo>
                  <a:cubicBezTo>
                    <a:pt x="60" y="56"/>
                    <a:pt x="96" y="62"/>
                    <a:pt x="135" y="62"/>
                  </a:cubicBezTo>
                  <a:cubicBezTo>
                    <a:pt x="200" y="62"/>
                    <a:pt x="262" y="43"/>
                    <a:pt x="313" y="10"/>
                  </a:cubicBezTo>
                  <a:cubicBezTo>
                    <a:pt x="277" y="3"/>
                    <a:pt x="240" y="0"/>
                    <a:pt x="201" y="0"/>
                  </a:cubicBezTo>
                </a:path>
              </a:pathLst>
            </a:custGeom>
            <a:solidFill>
              <a:srgbClr val="6BB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7" name="Freeform 22"/>
            <p:cNvSpPr>
              <a:spLocks/>
            </p:cNvSpPr>
            <p:nvPr userDrawn="1"/>
          </p:nvSpPr>
          <p:spPr bwMode="gray">
            <a:xfrm>
              <a:off x="9809163" y="4375150"/>
              <a:ext cx="66675" cy="25400"/>
            </a:xfrm>
            <a:custGeom>
              <a:avLst/>
              <a:gdLst>
                <a:gd name="T0" fmla="*/ 0 w 20"/>
                <a:gd name="T1" fmla="*/ 0 h 8"/>
                <a:gd name="T2" fmla="*/ 0 w 20"/>
                <a:gd name="T3" fmla="*/ 8 h 8"/>
                <a:gd name="T4" fmla="*/ 20 w 20"/>
                <a:gd name="T5" fmla="*/ 8 h 8"/>
                <a:gd name="T6" fmla="*/ 0 w 20"/>
                <a:gd name="T7" fmla="*/ 0 h 8"/>
              </a:gdLst>
              <a:ahLst/>
              <a:cxnLst>
                <a:cxn ang="0">
                  <a:pos x="T0" y="T1"/>
                </a:cxn>
                <a:cxn ang="0">
                  <a:pos x="T2" y="T3"/>
                </a:cxn>
                <a:cxn ang="0">
                  <a:pos x="T4" y="T5"/>
                </a:cxn>
                <a:cxn ang="0">
                  <a:pos x="T6" y="T7"/>
                </a:cxn>
              </a:cxnLst>
              <a:rect l="0" t="0" r="r" b="b"/>
              <a:pathLst>
                <a:path w="20" h="8">
                  <a:moveTo>
                    <a:pt x="0" y="0"/>
                  </a:moveTo>
                  <a:cubicBezTo>
                    <a:pt x="0" y="8"/>
                    <a:pt x="0" y="8"/>
                    <a:pt x="0" y="8"/>
                  </a:cubicBezTo>
                  <a:cubicBezTo>
                    <a:pt x="20" y="8"/>
                    <a:pt x="20" y="8"/>
                    <a:pt x="20" y="8"/>
                  </a:cubicBezTo>
                  <a:cubicBezTo>
                    <a:pt x="13" y="6"/>
                    <a:pt x="6" y="3"/>
                    <a:pt x="0" y="0"/>
                  </a:cubicBezTo>
                </a:path>
              </a:pathLst>
            </a:custGeom>
            <a:solidFill>
              <a:srgbClr val="698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8" name="Freeform 23"/>
            <p:cNvSpPr>
              <a:spLocks/>
            </p:cNvSpPr>
            <p:nvPr userDrawn="1"/>
          </p:nvSpPr>
          <p:spPr bwMode="gray">
            <a:xfrm>
              <a:off x="9809163" y="4205288"/>
              <a:ext cx="90487" cy="195262"/>
            </a:xfrm>
            <a:custGeom>
              <a:avLst/>
              <a:gdLst>
                <a:gd name="T0" fmla="*/ 3 w 27"/>
                <a:gd name="T1" fmla="*/ 0 h 62"/>
                <a:gd name="T2" fmla="*/ 0 w 27"/>
                <a:gd name="T3" fmla="*/ 49 h 62"/>
                <a:gd name="T4" fmla="*/ 0 w 27"/>
                <a:gd name="T5" fmla="*/ 54 h 62"/>
                <a:gd name="T6" fmla="*/ 20 w 27"/>
                <a:gd name="T7" fmla="*/ 62 h 62"/>
                <a:gd name="T8" fmla="*/ 27 w 27"/>
                <a:gd name="T9" fmla="*/ 62 h 62"/>
                <a:gd name="T10" fmla="*/ 26 w 27"/>
                <a:gd name="T11" fmla="*/ 41 h 62"/>
                <a:gd name="T12" fmla="*/ 24 w 27"/>
                <a:gd name="T13" fmla="*/ 0 h 62"/>
                <a:gd name="T14" fmla="*/ 14 w 27"/>
                <a:gd name="T15" fmla="*/ 1 h 62"/>
                <a:gd name="T16" fmla="*/ 3 w 2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3" y="0"/>
                  </a:moveTo>
                  <a:cubicBezTo>
                    <a:pt x="0" y="49"/>
                    <a:pt x="0" y="49"/>
                    <a:pt x="0" y="49"/>
                  </a:cubicBezTo>
                  <a:cubicBezTo>
                    <a:pt x="0" y="54"/>
                    <a:pt x="0" y="54"/>
                    <a:pt x="0" y="54"/>
                  </a:cubicBezTo>
                  <a:cubicBezTo>
                    <a:pt x="6" y="57"/>
                    <a:pt x="13" y="60"/>
                    <a:pt x="20" y="62"/>
                  </a:cubicBezTo>
                  <a:cubicBezTo>
                    <a:pt x="27" y="62"/>
                    <a:pt x="27" y="62"/>
                    <a:pt x="27" y="62"/>
                  </a:cubicBezTo>
                  <a:cubicBezTo>
                    <a:pt x="26" y="41"/>
                    <a:pt x="26" y="41"/>
                    <a:pt x="26" y="41"/>
                  </a:cubicBezTo>
                  <a:cubicBezTo>
                    <a:pt x="24" y="0"/>
                    <a:pt x="24" y="0"/>
                    <a:pt x="24" y="0"/>
                  </a:cubicBezTo>
                  <a:cubicBezTo>
                    <a:pt x="21" y="0"/>
                    <a:pt x="17" y="1"/>
                    <a:pt x="14" y="1"/>
                  </a:cubicBezTo>
                  <a:cubicBezTo>
                    <a:pt x="10" y="1"/>
                    <a:pt x="6" y="0"/>
                    <a:pt x="3" y="0"/>
                  </a:cubicBezTo>
                </a:path>
              </a:pathLst>
            </a:custGeom>
            <a:solidFill>
              <a:srgbClr val="698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9" name="Freeform 24"/>
            <p:cNvSpPr>
              <a:spLocks noEditPoints="1"/>
            </p:cNvSpPr>
            <p:nvPr userDrawn="1"/>
          </p:nvSpPr>
          <p:spPr bwMode="gray">
            <a:xfrm>
              <a:off x="9601200" y="3679825"/>
              <a:ext cx="506412" cy="525462"/>
            </a:xfrm>
            <a:custGeom>
              <a:avLst/>
              <a:gdLst>
                <a:gd name="T0" fmla="*/ 39 w 151"/>
                <a:gd name="T1" fmla="*/ 55 h 167"/>
                <a:gd name="T2" fmla="*/ 4 w 151"/>
                <a:gd name="T3" fmla="*/ 67 h 167"/>
                <a:gd name="T4" fmla="*/ 0 w 151"/>
                <a:gd name="T5" fmla="*/ 92 h 167"/>
                <a:gd name="T6" fmla="*/ 65 w 151"/>
                <a:gd name="T7" fmla="*/ 167 h 167"/>
                <a:gd name="T8" fmla="*/ 66 w 151"/>
                <a:gd name="T9" fmla="*/ 148 h 167"/>
                <a:gd name="T10" fmla="*/ 22 w 151"/>
                <a:gd name="T11" fmla="*/ 99 h 167"/>
                <a:gd name="T12" fmla="*/ 66 w 151"/>
                <a:gd name="T13" fmla="*/ 136 h 167"/>
                <a:gd name="T14" fmla="*/ 68 w 151"/>
                <a:gd name="T15" fmla="*/ 89 h 167"/>
                <a:gd name="T16" fmla="*/ 39 w 151"/>
                <a:gd name="T17" fmla="*/ 55 h 167"/>
                <a:gd name="T18" fmla="*/ 66 w 151"/>
                <a:gd name="T19" fmla="*/ 41 h 167"/>
                <a:gd name="T20" fmla="*/ 40 w 151"/>
                <a:gd name="T21" fmla="*/ 54 h 167"/>
                <a:gd name="T22" fmla="*/ 69 w 151"/>
                <a:gd name="T23" fmla="*/ 77 h 167"/>
                <a:gd name="T24" fmla="*/ 70 w 151"/>
                <a:gd name="T25" fmla="*/ 46 h 167"/>
                <a:gd name="T26" fmla="*/ 66 w 151"/>
                <a:gd name="T27" fmla="*/ 41 h 167"/>
                <a:gd name="T28" fmla="*/ 121 w 151"/>
                <a:gd name="T29" fmla="*/ 0 h 167"/>
                <a:gd name="T30" fmla="*/ 80 w 151"/>
                <a:gd name="T31" fmla="*/ 33 h 167"/>
                <a:gd name="T32" fmla="*/ 82 w 151"/>
                <a:gd name="T33" fmla="*/ 64 h 167"/>
                <a:gd name="T34" fmla="*/ 121 w 151"/>
                <a:gd name="T35" fmla="*/ 33 h 167"/>
                <a:gd name="T36" fmla="*/ 82 w 151"/>
                <a:gd name="T37" fmla="*/ 78 h 167"/>
                <a:gd name="T38" fmla="*/ 84 w 151"/>
                <a:gd name="T39" fmla="*/ 120 h 167"/>
                <a:gd name="T40" fmla="*/ 133 w 151"/>
                <a:gd name="T41" fmla="*/ 80 h 167"/>
                <a:gd name="T42" fmla="*/ 85 w 151"/>
                <a:gd name="T43" fmla="*/ 134 h 167"/>
                <a:gd name="T44" fmla="*/ 86 w 151"/>
                <a:gd name="T45" fmla="*/ 167 h 167"/>
                <a:gd name="T46" fmla="*/ 151 w 151"/>
                <a:gd name="T47" fmla="*/ 92 h 167"/>
                <a:gd name="T48" fmla="*/ 121 w 151"/>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67">
                  <a:moveTo>
                    <a:pt x="39" y="55"/>
                  </a:moveTo>
                  <a:cubicBezTo>
                    <a:pt x="27" y="60"/>
                    <a:pt x="16" y="64"/>
                    <a:pt x="4" y="67"/>
                  </a:cubicBezTo>
                  <a:cubicBezTo>
                    <a:pt x="2" y="76"/>
                    <a:pt x="0" y="85"/>
                    <a:pt x="0" y="92"/>
                  </a:cubicBezTo>
                  <a:cubicBezTo>
                    <a:pt x="0" y="130"/>
                    <a:pt x="28" y="161"/>
                    <a:pt x="65" y="167"/>
                  </a:cubicBezTo>
                  <a:cubicBezTo>
                    <a:pt x="66" y="148"/>
                    <a:pt x="66" y="148"/>
                    <a:pt x="66" y="148"/>
                  </a:cubicBezTo>
                  <a:cubicBezTo>
                    <a:pt x="22" y="99"/>
                    <a:pt x="22" y="99"/>
                    <a:pt x="22" y="99"/>
                  </a:cubicBezTo>
                  <a:cubicBezTo>
                    <a:pt x="66" y="136"/>
                    <a:pt x="66" y="136"/>
                    <a:pt x="66" y="136"/>
                  </a:cubicBezTo>
                  <a:cubicBezTo>
                    <a:pt x="68" y="89"/>
                    <a:pt x="68" y="89"/>
                    <a:pt x="68" y="89"/>
                  </a:cubicBezTo>
                  <a:cubicBezTo>
                    <a:pt x="39" y="55"/>
                    <a:pt x="39" y="55"/>
                    <a:pt x="39" y="55"/>
                  </a:cubicBezTo>
                  <a:moveTo>
                    <a:pt x="66" y="41"/>
                  </a:moveTo>
                  <a:cubicBezTo>
                    <a:pt x="58" y="46"/>
                    <a:pt x="49" y="50"/>
                    <a:pt x="40" y="54"/>
                  </a:cubicBezTo>
                  <a:cubicBezTo>
                    <a:pt x="69" y="77"/>
                    <a:pt x="69" y="77"/>
                    <a:pt x="69" y="77"/>
                  </a:cubicBezTo>
                  <a:cubicBezTo>
                    <a:pt x="70" y="46"/>
                    <a:pt x="70" y="46"/>
                    <a:pt x="70" y="46"/>
                  </a:cubicBezTo>
                  <a:cubicBezTo>
                    <a:pt x="66" y="41"/>
                    <a:pt x="66" y="41"/>
                    <a:pt x="66" y="41"/>
                  </a:cubicBezTo>
                  <a:moveTo>
                    <a:pt x="121" y="0"/>
                  </a:moveTo>
                  <a:cubicBezTo>
                    <a:pt x="108" y="12"/>
                    <a:pt x="95" y="23"/>
                    <a:pt x="80" y="33"/>
                  </a:cubicBezTo>
                  <a:cubicBezTo>
                    <a:pt x="82" y="64"/>
                    <a:pt x="82" y="64"/>
                    <a:pt x="82" y="64"/>
                  </a:cubicBezTo>
                  <a:cubicBezTo>
                    <a:pt x="121" y="33"/>
                    <a:pt x="121" y="33"/>
                    <a:pt x="121" y="33"/>
                  </a:cubicBezTo>
                  <a:cubicBezTo>
                    <a:pt x="82" y="78"/>
                    <a:pt x="82" y="78"/>
                    <a:pt x="82" y="78"/>
                  </a:cubicBezTo>
                  <a:cubicBezTo>
                    <a:pt x="84" y="120"/>
                    <a:pt x="84" y="120"/>
                    <a:pt x="84" y="120"/>
                  </a:cubicBezTo>
                  <a:cubicBezTo>
                    <a:pt x="133" y="80"/>
                    <a:pt x="133" y="80"/>
                    <a:pt x="133" y="80"/>
                  </a:cubicBezTo>
                  <a:cubicBezTo>
                    <a:pt x="85" y="134"/>
                    <a:pt x="85" y="134"/>
                    <a:pt x="85" y="134"/>
                  </a:cubicBezTo>
                  <a:cubicBezTo>
                    <a:pt x="86" y="167"/>
                    <a:pt x="86" y="167"/>
                    <a:pt x="86" y="167"/>
                  </a:cubicBezTo>
                  <a:cubicBezTo>
                    <a:pt x="123" y="162"/>
                    <a:pt x="151" y="130"/>
                    <a:pt x="151" y="92"/>
                  </a:cubicBezTo>
                  <a:cubicBezTo>
                    <a:pt x="151" y="67"/>
                    <a:pt x="137" y="32"/>
                    <a:pt x="121" y="0"/>
                  </a:cubicBezTo>
                </a:path>
              </a:pathLst>
            </a:custGeom>
            <a:solidFill>
              <a:srgbClr val="56B2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0" name="Freeform 25"/>
            <p:cNvSpPr>
              <a:spLocks/>
            </p:cNvSpPr>
            <p:nvPr userDrawn="1"/>
          </p:nvSpPr>
          <p:spPr bwMode="gray">
            <a:xfrm>
              <a:off x="9615488" y="3435350"/>
              <a:ext cx="392112" cy="455612"/>
            </a:xfrm>
            <a:custGeom>
              <a:avLst/>
              <a:gdLst>
                <a:gd name="T0" fmla="*/ 72 w 117"/>
                <a:gd name="T1" fmla="*/ 0 h 145"/>
                <a:gd name="T2" fmla="*/ 0 w 117"/>
                <a:gd name="T3" fmla="*/ 145 h 145"/>
                <a:gd name="T4" fmla="*/ 35 w 117"/>
                <a:gd name="T5" fmla="*/ 133 h 145"/>
                <a:gd name="T6" fmla="*/ 30 w 117"/>
                <a:gd name="T7" fmla="*/ 127 h 145"/>
                <a:gd name="T8" fmla="*/ 36 w 117"/>
                <a:gd name="T9" fmla="*/ 132 h 145"/>
                <a:gd name="T10" fmla="*/ 62 w 117"/>
                <a:gd name="T11" fmla="*/ 119 h 145"/>
                <a:gd name="T12" fmla="*/ 43 w 117"/>
                <a:gd name="T13" fmla="*/ 95 h 145"/>
                <a:gd name="T14" fmla="*/ 67 w 117"/>
                <a:gd name="T15" fmla="*/ 112 h 145"/>
                <a:gd name="T16" fmla="*/ 72 w 117"/>
                <a:gd name="T17" fmla="*/ 16 h 145"/>
                <a:gd name="T18" fmla="*/ 75 w 117"/>
                <a:gd name="T19" fmla="*/ 87 h 145"/>
                <a:gd name="T20" fmla="*/ 93 w 117"/>
                <a:gd name="T21" fmla="*/ 77 h 145"/>
                <a:gd name="T22" fmla="*/ 76 w 117"/>
                <a:gd name="T23" fmla="*/ 101 h 145"/>
                <a:gd name="T24" fmla="*/ 76 w 117"/>
                <a:gd name="T25" fmla="*/ 111 h 145"/>
                <a:gd name="T26" fmla="*/ 117 w 117"/>
                <a:gd name="T27" fmla="*/ 78 h 145"/>
                <a:gd name="T28" fmla="*/ 72 w 117"/>
                <a:gd name="T2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45">
                  <a:moveTo>
                    <a:pt x="72" y="0"/>
                  </a:moveTo>
                  <a:cubicBezTo>
                    <a:pt x="72" y="0"/>
                    <a:pt x="15" y="84"/>
                    <a:pt x="0" y="145"/>
                  </a:cubicBezTo>
                  <a:cubicBezTo>
                    <a:pt x="12" y="142"/>
                    <a:pt x="23" y="138"/>
                    <a:pt x="35" y="133"/>
                  </a:cubicBezTo>
                  <a:cubicBezTo>
                    <a:pt x="30" y="127"/>
                    <a:pt x="30" y="127"/>
                    <a:pt x="30" y="127"/>
                  </a:cubicBezTo>
                  <a:cubicBezTo>
                    <a:pt x="36" y="132"/>
                    <a:pt x="36" y="132"/>
                    <a:pt x="36" y="132"/>
                  </a:cubicBezTo>
                  <a:cubicBezTo>
                    <a:pt x="45" y="128"/>
                    <a:pt x="54" y="124"/>
                    <a:pt x="62" y="119"/>
                  </a:cubicBezTo>
                  <a:cubicBezTo>
                    <a:pt x="43" y="95"/>
                    <a:pt x="43" y="95"/>
                    <a:pt x="43" y="95"/>
                  </a:cubicBezTo>
                  <a:cubicBezTo>
                    <a:pt x="67" y="112"/>
                    <a:pt x="67" y="112"/>
                    <a:pt x="67" y="112"/>
                  </a:cubicBezTo>
                  <a:cubicBezTo>
                    <a:pt x="72" y="16"/>
                    <a:pt x="72" y="16"/>
                    <a:pt x="72" y="16"/>
                  </a:cubicBezTo>
                  <a:cubicBezTo>
                    <a:pt x="75" y="87"/>
                    <a:pt x="75" y="87"/>
                    <a:pt x="75" y="87"/>
                  </a:cubicBezTo>
                  <a:cubicBezTo>
                    <a:pt x="93" y="77"/>
                    <a:pt x="93" y="77"/>
                    <a:pt x="93" y="77"/>
                  </a:cubicBezTo>
                  <a:cubicBezTo>
                    <a:pt x="76" y="101"/>
                    <a:pt x="76" y="101"/>
                    <a:pt x="76" y="101"/>
                  </a:cubicBezTo>
                  <a:cubicBezTo>
                    <a:pt x="76" y="111"/>
                    <a:pt x="76" y="111"/>
                    <a:pt x="76" y="111"/>
                  </a:cubicBezTo>
                  <a:cubicBezTo>
                    <a:pt x="91" y="101"/>
                    <a:pt x="104" y="90"/>
                    <a:pt x="117" y="78"/>
                  </a:cubicBezTo>
                  <a:cubicBezTo>
                    <a:pt x="96" y="36"/>
                    <a:pt x="72" y="0"/>
                    <a:pt x="72" y="0"/>
                  </a:cubicBezTo>
                </a:path>
              </a:pathLst>
            </a:custGeom>
            <a:solidFill>
              <a:srgbClr val="56B2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1" name="Freeform 26"/>
            <p:cNvSpPr>
              <a:spLocks/>
            </p:cNvSpPr>
            <p:nvPr userDrawn="1"/>
          </p:nvSpPr>
          <p:spPr bwMode="gray">
            <a:xfrm>
              <a:off x="9820275" y="3784600"/>
              <a:ext cx="69850" cy="423862"/>
            </a:xfrm>
            <a:custGeom>
              <a:avLst/>
              <a:gdLst>
                <a:gd name="T0" fmla="*/ 15 w 21"/>
                <a:gd name="T1" fmla="*/ 0 h 135"/>
                <a:gd name="T2" fmla="*/ 9 w 21"/>
                <a:gd name="T3" fmla="*/ 3 h 135"/>
                <a:gd name="T4" fmla="*/ 14 w 21"/>
                <a:gd name="T5" fmla="*/ 7 h 135"/>
                <a:gd name="T6" fmla="*/ 11 w 21"/>
                <a:gd name="T7" fmla="*/ 19 h 135"/>
                <a:gd name="T8" fmla="*/ 5 w 21"/>
                <a:gd name="T9" fmla="*/ 13 h 135"/>
                <a:gd name="T10" fmla="*/ 4 w 21"/>
                <a:gd name="T11" fmla="*/ 44 h 135"/>
                <a:gd name="T12" fmla="*/ 12 w 21"/>
                <a:gd name="T13" fmla="*/ 50 h 135"/>
                <a:gd name="T14" fmla="*/ 11 w 21"/>
                <a:gd name="T15" fmla="*/ 65 h 135"/>
                <a:gd name="T16" fmla="*/ 3 w 21"/>
                <a:gd name="T17" fmla="*/ 56 h 135"/>
                <a:gd name="T18" fmla="*/ 1 w 21"/>
                <a:gd name="T19" fmla="*/ 103 h 135"/>
                <a:gd name="T20" fmla="*/ 11 w 21"/>
                <a:gd name="T21" fmla="*/ 111 h 135"/>
                <a:gd name="T22" fmla="*/ 11 w 21"/>
                <a:gd name="T23" fmla="*/ 127 h 135"/>
                <a:gd name="T24" fmla="*/ 1 w 21"/>
                <a:gd name="T25" fmla="*/ 115 h 135"/>
                <a:gd name="T26" fmla="*/ 0 w 21"/>
                <a:gd name="T27" fmla="*/ 134 h 135"/>
                <a:gd name="T28" fmla="*/ 11 w 21"/>
                <a:gd name="T29" fmla="*/ 135 h 135"/>
                <a:gd name="T30" fmla="*/ 21 w 21"/>
                <a:gd name="T31" fmla="*/ 134 h 135"/>
                <a:gd name="T32" fmla="*/ 20 w 21"/>
                <a:gd name="T33" fmla="*/ 101 h 135"/>
                <a:gd name="T34" fmla="*/ 14 w 21"/>
                <a:gd name="T35" fmla="*/ 107 h 135"/>
                <a:gd name="T36" fmla="*/ 14 w 21"/>
                <a:gd name="T37" fmla="*/ 91 h 135"/>
                <a:gd name="T38" fmla="*/ 19 w 21"/>
                <a:gd name="T39" fmla="*/ 87 h 135"/>
                <a:gd name="T40" fmla="*/ 17 w 21"/>
                <a:gd name="T41" fmla="*/ 45 h 135"/>
                <a:gd name="T42" fmla="*/ 14 w 21"/>
                <a:gd name="T43" fmla="*/ 49 h 135"/>
                <a:gd name="T44" fmla="*/ 13 w 21"/>
                <a:gd name="T45" fmla="*/ 34 h 135"/>
                <a:gd name="T46" fmla="*/ 17 w 21"/>
                <a:gd name="T47" fmla="*/ 31 h 135"/>
                <a:gd name="T48" fmla="*/ 15 w 21"/>
                <a:gd name="T4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135">
                  <a:moveTo>
                    <a:pt x="15" y="0"/>
                  </a:moveTo>
                  <a:cubicBezTo>
                    <a:pt x="13" y="1"/>
                    <a:pt x="11" y="2"/>
                    <a:pt x="9" y="3"/>
                  </a:cubicBezTo>
                  <a:cubicBezTo>
                    <a:pt x="14" y="7"/>
                    <a:pt x="14" y="7"/>
                    <a:pt x="14" y="7"/>
                  </a:cubicBezTo>
                  <a:cubicBezTo>
                    <a:pt x="11" y="19"/>
                    <a:pt x="11" y="19"/>
                    <a:pt x="11" y="19"/>
                  </a:cubicBezTo>
                  <a:cubicBezTo>
                    <a:pt x="5" y="13"/>
                    <a:pt x="5" y="13"/>
                    <a:pt x="5" y="13"/>
                  </a:cubicBezTo>
                  <a:cubicBezTo>
                    <a:pt x="4" y="44"/>
                    <a:pt x="4" y="44"/>
                    <a:pt x="4" y="44"/>
                  </a:cubicBezTo>
                  <a:cubicBezTo>
                    <a:pt x="12" y="50"/>
                    <a:pt x="12" y="50"/>
                    <a:pt x="12" y="50"/>
                  </a:cubicBezTo>
                  <a:cubicBezTo>
                    <a:pt x="11" y="65"/>
                    <a:pt x="11" y="65"/>
                    <a:pt x="11" y="65"/>
                  </a:cubicBezTo>
                  <a:cubicBezTo>
                    <a:pt x="3" y="56"/>
                    <a:pt x="3" y="56"/>
                    <a:pt x="3" y="56"/>
                  </a:cubicBezTo>
                  <a:cubicBezTo>
                    <a:pt x="1" y="103"/>
                    <a:pt x="1" y="103"/>
                    <a:pt x="1" y="103"/>
                  </a:cubicBezTo>
                  <a:cubicBezTo>
                    <a:pt x="11" y="111"/>
                    <a:pt x="11" y="111"/>
                    <a:pt x="11" y="111"/>
                  </a:cubicBezTo>
                  <a:cubicBezTo>
                    <a:pt x="11" y="127"/>
                    <a:pt x="11" y="127"/>
                    <a:pt x="11" y="127"/>
                  </a:cubicBezTo>
                  <a:cubicBezTo>
                    <a:pt x="1" y="115"/>
                    <a:pt x="1" y="115"/>
                    <a:pt x="1" y="115"/>
                  </a:cubicBezTo>
                  <a:cubicBezTo>
                    <a:pt x="0" y="134"/>
                    <a:pt x="0" y="134"/>
                    <a:pt x="0" y="134"/>
                  </a:cubicBezTo>
                  <a:cubicBezTo>
                    <a:pt x="3" y="134"/>
                    <a:pt x="7" y="135"/>
                    <a:pt x="11" y="135"/>
                  </a:cubicBezTo>
                  <a:cubicBezTo>
                    <a:pt x="14" y="135"/>
                    <a:pt x="18" y="134"/>
                    <a:pt x="21" y="134"/>
                  </a:cubicBezTo>
                  <a:cubicBezTo>
                    <a:pt x="20" y="101"/>
                    <a:pt x="20" y="101"/>
                    <a:pt x="20" y="101"/>
                  </a:cubicBezTo>
                  <a:cubicBezTo>
                    <a:pt x="14" y="107"/>
                    <a:pt x="14" y="107"/>
                    <a:pt x="14" y="107"/>
                  </a:cubicBezTo>
                  <a:cubicBezTo>
                    <a:pt x="14" y="91"/>
                    <a:pt x="14" y="91"/>
                    <a:pt x="14" y="91"/>
                  </a:cubicBezTo>
                  <a:cubicBezTo>
                    <a:pt x="19" y="87"/>
                    <a:pt x="19" y="87"/>
                    <a:pt x="19" y="87"/>
                  </a:cubicBezTo>
                  <a:cubicBezTo>
                    <a:pt x="17" y="45"/>
                    <a:pt x="17" y="45"/>
                    <a:pt x="17" y="45"/>
                  </a:cubicBezTo>
                  <a:cubicBezTo>
                    <a:pt x="14" y="49"/>
                    <a:pt x="14" y="49"/>
                    <a:pt x="14" y="49"/>
                  </a:cubicBezTo>
                  <a:cubicBezTo>
                    <a:pt x="13" y="34"/>
                    <a:pt x="13" y="34"/>
                    <a:pt x="13" y="34"/>
                  </a:cubicBezTo>
                  <a:cubicBezTo>
                    <a:pt x="17" y="31"/>
                    <a:pt x="17" y="31"/>
                    <a:pt x="17" y="31"/>
                  </a:cubicBezTo>
                  <a:cubicBezTo>
                    <a:pt x="15" y="0"/>
                    <a:pt x="15" y="0"/>
                    <a:pt x="15"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2" name="Freeform 27"/>
            <p:cNvSpPr>
              <a:spLocks/>
            </p:cNvSpPr>
            <p:nvPr userDrawn="1"/>
          </p:nvSpPr>
          <p:spPr bwMode="gray">
            <a:xfrm>
              <a:off x="9839325" y="3484563"/>
              <a:ext cx="30162" cy="309562"/>
            </a:xfrm>
            <a:custGeom>
              <a:avLst/>
              <a:gdLst>
                <a:gd name="T0" fmla="*/ 5 w 9"/>
                <a:gd name="T1" fmla="*/ 0 h 98"/>
                <a:gd name="T2" fmla="*/ 0 w 9"/>
                <a:gd name="T3" fmla="*/ 96 h 98"/>
                <a:gd name="T4" fmla="*/ 3 w 9"/>
                <a:gd name="T5" fmla="*/ 98 h 98"/>
                <a:gd name="T6" fmla="*/ 9 w 9"/>
                <a:gd name="T7" fmla="*/ 95 h 98"/>
                <a:gd name="T8" fmla="*/ 9 w 9"/>
                <a:gd name="T9" fmla="*/ 85 h 98"/>
                <a:gd name="T10" fmla="*/ 8 w 9"/>
                <a:gd name="T11" fmla="*/ 85 h 98"/>
                <a:gd name="T12" fmla="*/ 3 w 9"/>
                <a:gd name="T13" fmla="*/ 74 h 98"/>
                <a:gd name="T14" fmla="*/ 8 w 9"/>
                <a:gd name="T15" fmla="*/ 71 h 98"/>
                <a:gd name="T16" fmla="*/ 5 w 9"/>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8">
                  <a:moveTo>
                    <a:pt x="5" y="0"/>
                  </a:moveTo>
                  <a:cubicBezTo>
                    <a:pt x="0" y="96"/>
                    <a:pt x="0" y="96"/>
                    <a:pt x="0" y="96"/>
                  </a:cubicBezTo>
                  <a:cubicBezTo>
                    <a:pt x="3" y="98"/>
                    <a:pt x="3" y="98"/>
                    <a:pt x="3" y="98"/>
                  </a:cubicBezTo>
                  <a:cubicBezTo>
                    <a:pt x="5" y="97"/>
                    <a:pt x="7" y="96"/>
                    <a:pt x="9" y="95"/>
                  </a:cubicBezTo>
                  <a:cubicBezTo>
                    <a:pt x="9" y="85"/>
                    <a:pt x="9" y="85"/>
                    <a:pt x="9" y="85"/>
                  </a:cubicBezTo>
                  <a:cubicBezTo>
                    <a:pt x="8" y="85"/>
                    <a:pt x="8" y="85"/>
                    <a:pt x="8" y="85"/>
                  </a:cubicBezTo>
                  <a:cubicBezTo>
                    <a:pt x="3" y="74"/>
                    <a:pt x="3" y="74"/>
                    <a:pt x="3" y="74"/>
                  </a:cubicBezTo>
                  <a:cubicBezTo>
                    <a:pt x="8" y="71"/>
                    <a:pt x="8" y="71"/>
                    <a:pt x="8" y="71"/>
                  </a:cubicBezTo>
                  <a:cubicBezTo>
                    <a:pt x="5" y="0"/>
                    <a:pt x="5" y="0"/>
                    <a:pt x="5"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3" name="Freeform 28"/>
            <p:cNvSpPr>
              <a:spLocks/>
            </p:cNvSpPr>
            <p:nvPr userDrawn="1"/>
          </p:nvSpPr>
          <p:spPr bwMode="gray">
            <a:xfrm>
              <a:off x="9675813" y="3992563"/>
              <a:ext cx="180975" cy="190500"/>
            </a:xfrm>
            <a:custGeom>
              <a:avLst/>
              <a:gdLst>
                <a:gd name="T0" fmla="*/ 0 w 114"/>
                <a:gd name="T1" fmla="*/ 0 h 120"/>
                <a:gd name="T2" fmla="*/ 93 w 114"/>
                <a:gd name="T3" fmla="*/ 97 h 120"/>
                <a:gd name="T4" fmla="*/ 114 w 114"/>
                <a:gd name="T5" fmla="*/ 120 h 120"/>
                <a:gd name="T6" fmla="*/ 114 w 114"/>
                <a:gd name="T7" fmla="*/ 89 h 120"/>
                <a:gd name="T8" fmla="*/ 93 w 114"/>
                <a:gd name="T9" fmla="*/ 73 h 120"/>
                <a:gd name="T10" fmla="*/ 0 w 114"/>
                <a:gd name="T11" fmla="*/ 0 h 120"/>
              </a:gdLst>
              <a:ahLst/>
              <a:cxnLst>
                <a:cxn ang="0">
                  <a:pos x="T0" y="T1"/>
                </a:cxn>
                <a:cxn ang="0">
                  <a:pos x="T2" y="T3"/>
                </a:cxn>
                <a:cxn ang="0">
                  <a:pos x="T4" y="T5"/>
                </a:cxn>
                <a:cxn ang="0">
                  <a:pos x="T6" y="T7"/>
                </a:cxn>
                <a:cxn ang="0">
                  <a:pos x="T8" y="T9"/>
                </a:cxn>
                <a:cxn ang="0">
                  <a:pos x="T10" y="T11"/>
                </a:cxn>
              </a:cxnLst>
              <a:rect l="0" t="0" r="r" b="b"/>
              <a:pathLst>
                <a:path w="114" h="120">
                  <a:moveTo>
                    <a:pt x="0" y="0"/>
                  </a:moveTo>
                  <a:lnTo>
                    <a:pt x="93" y="97"/>
                  </a:lnTo>
                  <a:lnTo>
                    <a:pt x="114" y="120"/>
                  </a:lnTo>
                  <a:lnTo>
                    <a:pt x="114" y="89"/>
                  </a:lnTo>
                  <a:lnTo>
                    <a:pt x="93" y="73"/>
                  </a:lnTo>
                  <a:lnTo>
                    <a:pt x="0"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4" name="Freeform 29"/>
            <p:cNvSpPr>
              <a:spLocks/>
            </p:cNvSpPr>
            <p:nvPr userDrawn="1"/>
          </p:nvSpPr>
          <p:spPr bwMode="gray">
            <a:xfrm>
              <a:off x="9675813" y="3992563"/>
              <a:ext cx="180975" cy="190500"/>
            </a:xfrm>
            <a:custGeom>
              <a:avLst/>
              <a:gdLst>
                <a:gd name="T0" fmla="*/ 0 w 114"/>
                <a:gd name="T1" fmla="*/ 0 h 120"/>
                <a:gd name="T2" fmla="*/ 93 w 114"/>
                <a:gd name="T3" fmla="*/ 97 h 120"/>
                <a:gd name="T4" fmla="*/ 114 w 114"/>
                <a:gd name="T5" fmla="*/ 120 h 120"/>
                <a:gd name="T6" fmla="*/ 114 w 114"/>
                <a:gd name="T7" fmla="*/ 89 h 120"/>
                <a:gd name="T8" fmla="*/ 93 w 114"/>
                <a:gd name="T9" fmla="*/ 73 h 120"/>
                <a:gd name="T10" fmla="*/ 0 w 114"/>
                <a:gd name="T11" fmla="*/ 0 h 120"/>
              </a:gdLst>
              <a:ahLst/>
              <a:cxnLst>
                <a:cxn ang="0">
                  <a:pos x="T0" y="T1"/>
                </a:cxn>
                <a:cxn ang="0">
                  <a:pos x="T2" y="T3"/>
                </a:cxn>
                <a:cxn ang="0">
                  <a:pos x="T4" y="T5"/>
                </a:cxn>
                <a:cxn ang="0">
                  <a:pos x="T6" y="T7"/>
                </a:cxn>
                <a:cxn ang="0">
                  <a:pos x="T8" y="T9"/>
                </a:cxn>
                <a:cxn ang="0">
                  <a:pos x="T10" y="T11"/>
                </a:cxn>
              </a:cxnLst>
              <a:rect l="0" t="0" r="r" b="b"/>
              <a:pathLst>
                <a:path w="114" h="120">
                  <a:moveTo>
                    <a:pt x="0" y="0"/>
                  </a:moveTo>
                  <a:lnTo>
                    <a:pt x="93" y="97"/>
                  </a:lnTo>
                  <a:lnTo>
                    <a:pt x="114" y="120"/>
                  </a:lnTo>
                  <a:lnTo>
                    <a:pt x="114" y="89"/>
                  </a:lnTo>
                  <a:lnTo>
                    <a:pt x="93" y="7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5" name="Freeform 30"/>
            <p:cNvSpPr>
              <a:spLocks/>
            </p:cNvSpPr>
            <p:nvPr userDrawn="1"/>
          </p:nvSpPr>
          <p:spPr bwMode="gray">
            <a:xfrm>
              <a:off x="9732963" y="3849688"/>
              <a:ext cx="127000" cy="139700"/>
            </a:xfrm>
            <a:custGeom>
              <a:avLst/>
              <a:gdLst>
                <a:gd name="T0" fmla="*/ 1 w 38"/>
                <a:gd name="T1" fmla="*/ 0 h 44"/>
                <a:gd name="T2" fmla="*/ 0 w 38"/>
                <a:gd name="T3" fmla="*/ 1 h 44"/>
                <a:gd name="T4" fmla="*/ 29 w 38"/>
                <a:gd name="T5" fmla="*/ 35 h 44"/>
                <a:gd name="T6" fmla="*/ 37 w 38"/>
                <a:gd name="T7" fmla="*/ 44 h 44"/>
                <a:gd name="T8" fmla="*/ 38 w 38"/>
                <a:gd name="T9" fmla="*/ 29 h 44"/>
                <a:gd name="T10" fmla="*/ 30 w 38"/>
                <a:gd name="T11" fmla="*/ 23 h 44"/>
                <a:gd name="T12" fmla="*/ 1 w 38"/>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8" h="44">
                  <a:moveTo>
                    <a:pt x="1" y="0"/>
                  </a:moveTo>
                  <a:cubicBezTo>
                    <a:pt x="1" y="0"/>
                    <a:pt x="0" y="1"/>
                    <a:pt x="0" y="1"/>
                  </a:cubicBezTo>
                  <a:cubicBezTo>
                    <a:pt x="29" y="35"/>
                    <a:pt x="29" y="35"/>
                    <a:pt x="29" y="35"/>
                  </a:cubicBezTo>
                  <a:cubicBezTo>
                    <a:pt x="37" y="44"/>
                    <a:pt x="37" y="44"/>
                    <a:pt x="37" y="44"/>
                  </a:cubicBezTo>
                  <a:cubicBezTo>
                    <a:pt x="38" y="29"/>
                    <a:pt x="38" y="29"/>
                    <a:pt x="38" y="29"/>
                  </a:cubicBezTo>
                  <a:cubicBezTo>
                    <a:pt x="30" y="23"/>
                    <a:pt x="30" y="23"/>
                    <a:pt x="30" y="23"/>
                  </a:cubicBezTo>
                  <a:cubicBezTo>
                    <a:pt x="1" y="0"/>
                    <a:pt x="1" y="0"/>
                    <a:pt x="1"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6" name="Freeform 31"/>
            <p:cNvSpPr>
              <a:spLocks/>
            </p:cNvSpPr>
            <p:nvPr userDrawn="1"/>
          </p:nvSpPr>
          <p:spPr bwMode="gray">
            <a:xfrm>
              <a:off x="9715500" y="3833813"/>
              <a:ext cx="20637" cy="19050"/>
            </a:xfrm>
            <a:custGeom>
              <a:avLst/>
              <a:gdLst>
                <a:gd name="T0" fmla="*/ 0 w 6"/>
                <a:gd name="T1" fmla="*/ 0 h 6"/>
                <a:gd name="T2" fmla="*/ 5 w 6"/>
                <a:gd name="T3" fmla="*/ 6 h 6"/>
                <a:gd name="T4" fmla="*/ 6 w 6"/>
                <a:gd name="T5" fmla="*/ 5 h 6"/>
                <a:gd name="T6" fmla="*/ 0 w 6"/>
                <a:gd name="T7" fmla="*/ 0 h 6"/>
              </a:gdLst>
              <a:ahLst/>
              <a:cxnLst>
                <a:cxn ang="0">
                  <a:pos x="T0" y="T1"/>
                </a:cxn>
                <a:cxn ang="0">
                  <a:pos x="T2" y="T3"/>
                </a:cxn>
                <a:cxn ang="0">
                  <a:pos x="T4" y="T5"/>
                </a:cxn>
                <a:cxn ang="0">
                  <a:pos x="T6" y="T7"/>
                </a:cxn>
              </a:cxnLst>
              <a:rect l="0" t="0" r="r" b="b"/>
              <a:pathLst>
                <a:path w="6" h="6">
                  <a:moveTo>
                    <a:pt x="0" y="0"/>
                  </a:moveTo>
                  <a:cubicBezTo>
                    <a:pt x="5" y="6"/>
                    <a:pt x="5" y="6"/>
                    <a:pt x="5" y="6"/>
                  </a:cubicBezTo>
                  <a:cubicBezTo>
                    <a:pt x="5" y="6"/>
                    <a:pt x="6" y="5"/>
                    <a:pt x="6" y="5"/>
                  </a:cubicBezTo>
                  <a:cubicBezTo>
                    <a:pt x="0" y="0"/>
                    <a:pt x="0" y="0"/>
                    <a:pt x="0"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7" name="Freeform 32"/>
            <p:cNvSpPr>
              <a:spLocks/>
            </p:cNvSpPr>
            <p:nvPr userDrawn="1"/>
          </p:nvSpPr>
          <p:spPr bwMode="gray">
            <a:xfrm>
              <a:off x="9823450" y="3794125"/>
              <a:ext cx="42862" cy="49212"/>
            </a:xfrm>
            <a:custGeom>
              <a:avLst/>
              <a:gdLst>
                <a:gd name="T0" fmla="*/ 8 w 13"/>
                <a:gd name="T1" fmla="*/ 0 h 16"/>
                <a:gd name="T2" fmla="*/ 0 w 13"/>
                <a:gd name="T3" fmla="*/ 5 h 16"/>
                <a:gd name="T4" fmla="*/ 4 w 13"/>
                <a:gd name="T5" fmla="*/ 10 h 16"/>
                <a:gd name="T6" fmla="*/ 10 w 13"/>
                <a:gd name="T7" fmla="*/ 16 h 16"/>
                <a:gd name="T8" fmla="*/ 13 w 13"/>
                <a:gd name="T9" fmla="*/ 4 h 16"/>
                <a:gd name="T10" fmla="*/ 8 w 13"/>
                <a:gd name="T11" fmla="*/ 0 h 16"/>
              </a:gdLst>
              <a:ahLst/>
              <a:cxnLst>
                <a:cxn ang="0">
                  <a:pos x="T0" y="T1"/>
                </a:cxn>
                <a:cxn ang="0">
                  <a:pos x="T2" y="T3"/>
                </a:cxn>
                <a:cxn ang="0">
                  <a:pos x="T4" y="T5"/>
                </a:cxn>
                <a:cxn ang="0">
                  <a:pos x="T6" y="T7"/>
                </a:cxn>
                <a:cxn ang="0">
                  <a:pos x="T8" y="T9"/>
                </a:cxn>
                <a:cxn ang="0">
                  <a:pos x="T10" y="T11"/>
                </a:cxn>
              </a:cxnLst>
              <a:rect l="0" t="0" r="r" b="b"/>
              <a:pathLst>
                <a:path w="13" h="16">
                  <a:moveTo>
                    <a:pt x="8" y="0"/>
                  </a:moveTo>
                  <a:cubicBezTo>
                    <a:pt x="6" y="2"/>
                    <a:pt x="3" y="3"/>
                    <a:pt x="0" y="5"/>
                  </a:cubicBezTo>
                  <a:cubicBezTo>
                    <a:pt x="4" y="10"/>
                    <a:pt x="4" y="10"/>
                    <a:pt x="4" y="10"/>
                  </a:cubicBezTo>
                  <a:cubicBezTo>
                    <a:pt x="10" y="16"/>
                    <a:pt x="10" y="16"/>
                    <a:pt x="10" y="16"/>
                  </a:cubicBezTo>
                  <a:cubicBezTo>
                    <a:pt x="13" y="4"/>
                    <a:pt x="13" y="4"/>
                    <a:pt x="13" y="4"/>
                  </a:cubicBezTo>
                  <a:cubicBezTo>
                    <a:pt x="8" y="0"/>
                    <a:pt x="8" y="0"/>
                    <a:pt x="8"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8" name="Freeform 33"/>
            <p:cNvSpPr>
              <a:spLocks/>
            </p:cNvSpPr>
            <p:nvPr userDrawn="1"/>
          </p:nvSpPr>
          <p:spPr bwMode="gray">
            <a:xfrm>
              <a:off x="9759950" y="3733800"/>
              <a:ext cx="90487" cy="74612"/>
            </a:xfrm>
            <a:custGeom>
              <a:avLst/>
              <a:gdLst>
                <a:gd name="T0" fmla="*/ 0 w 27"/>
                <a:gd name="T1" fmla="*/ 0 h 24"/>
                <a:gd name="T2" fmla="*/ 19 w 27"/>
                <a:gd name="T3" fmla="*/ 24 h 24"/>
                <a:gd name="T4" fmla="*/ 27 w 27"/>
                <a:gd name="T5" fmla="*/ 19 h 24"/>
                <a:gd name="T6" fmla="*/ 24 w 27"/>
                <a:gd name="T7" fmla="*/ 17 h 24"/>
                <a:gd name="T8" fmla="*/ 0 w 27"/>
                <a:gd name="T9" fmla="*/ 0 h 24"/>
              </a:gdLst>
              <a:ahLst/>
              <a:cxnLst>
                <a:cxn ang="0">
                  <a:pos x="T0" y="T1"/>
                </a:cxn>
                <a:cxn ang="0">
                  <a:pos x="T2" y="T3"/>
                </a:cxn>
                <a:cxn ang="0">
                  <a:pos x="T4" y="T5"/>
                </a:cxn>
                <a:cxn ang="0">
                  <a:pos x="T6" y="T7"/>
                </a:cxn>
                <a:cxn ang="0">
                  <a:pos x="T8" y="T9"/>
                </a:cxn>
              </a:cxnLst>
              <a:rect l="0" t="0" r="r" b="b"/>
              <a:pathLst>
                <a:path w="27" h="24">
                  <a:moveTo>
                    <a:pt x="0" y="0"/>
                  </a:moveTo>
                  <a:cubicBezTo>
                    <a:pt x="19" y="24"/>
                    <a:pt x="19" y="24"/>
                    <a:pt x="19" y="24"/>
                  </a:cubicBezTo>
                  <a:cubicBezTo>
                    <a:pt x="22" y="22"/>
                    <a:pt x="25" y="21"/>
                    <a:pt x="27" y="19"/>
                  </a:cubicBezTo>
                  <a:cubicBezTo>
                    <a:pt x="24" y="17"/>
                    <a:pt x="24" y="17"/>
                    <a:pt x="24" y="17"/>
                  </a:cubicBezTo>
                  <a:cubicBezTo>
                    <a:pt x="0" y="0"/>
                    <a:pt x="0" y="0"/>
                    <a:pt x="0"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9" name="Freeform 34"/>
            <p:cNvSpPr>
              <a:spLocks/>
            </p:cNvSpPr>
            <p:nvPr userDrawn="1"/>
          </p:nvSpPr>
          <p:spPr bwMode="gray">
            <a:xfrm>
              <a:off x="9866313" y="3932238"/>
              <a:ext cx="180975" cy="188912"/>
            </a:xfrm>
            <a:custGeom>
              <a:avLst/>
              <a:gdLst>
                <a:gd name="T0" fmla="*/ 114 w 114"/>
                <a:gd name="T1" fmla="*/ 0 h 119"/>
                <a:gd name="T2" fmla="*/ 11 w 114"/>
                <a:gd name="T3" fmla="*/ 79 h 119"/>
                <a:gd name="T4" fmla="*/ 0 w 114"/>
                <a:gd name="T5" fmla="*/ 87 h 119"/>
                <a:gd name="T6" fmla="*/ 0 w 114"/>
                <a:gd name="T7" fmla="*/ 119 h 119"/>
                <a:gd name="T8" fmla="*/ 13 w 114"/>
                <a:gd name="T9" fmla="*/ 107 h 119"/>
                <a:gd name="T10" fmla="*/ 114 w 114"/>
                <a:gd name="T11" fmla="*/ 0 h 119"/>
              </a:gdLst>
              <a:ahLst/>
              <a:cxnLst>
                <a:cxn ang="0">
                  <a:pos x="T0" y="T1"/>
                </a:cxn>
                <a:cxn ang="0">
                  <a:pos x="T2" y="T3"/>
                </a:cxn>
                <a:cxn ang="0">
                  <a:pos x="T4" y="T5"/>
                </a:cxn>
                <a:cxn ang="0">
                  <a:pos x="T6" y="T7"/>
                </a:cxn>
                <a:cxn ang="0">
                  <a:pos x="T8" y="T9"/>
                </a:cxn>
                <a:cxn ang="0">
                  <a:pos x="T10" y="T11"/>
                </a:cxn>
              </a:cxnLst>
              <a:rect l="0" t="0" r="r" b="b"/>
              <a:pathLst>
                <a:path w="114" h="119">
                  <a:moveTo>
                    <a:pt x="114" y="0"/>
                  </a:moveTo>
                  <a:lnTo>
                    <a:pt x="11" y="79"/>
                  </a:lnTo>
                  <a:lnTo>
                    <a:pt x="0" y="87"/>
                  </a:lnTo>
                  <a:lnTo>
                    <a:pt x="0" y="119"/>
                  </a:lnTo>
                  <a:lnTo>
                    <a:pt x="13" y="107"/>
                  </a:lnTo>
                  <a:lnTo>
                    <a:pt x="114"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0" name="Freeform 35"/>
            <p:cNvSpPr>
              <a:spLocks/>
            </p:cNvSpPr>
            <p:nvPr userDrawn="1"/>
          </p:nvSpPr>
          <p:spPr bwMode="gray">
            <a:xfrm>
              <a:off x="9866313" y="3932238"/>
              <a:ext cx="180975" cy="188912"/>
            </a:xfrm>
            <a:custGeom>
              <a:avLst/>
              <a:gdLst>
                <a:gd name="T0" fmla="*/ 114 w 114"/>
                <a:gd name="T1" fmla="*/ 0 h 119"/>
                <a:gd name="T2" fmla="*/ 11 w 114"/>
                <a:gd name="T3" fmla="*/ 79 h 119"/>
                <a:gd name="T4" fmla="*/ 0 w 114"/>
                <a:gd name="T5" fmla="*/ 87 h 119"/>
                <a:gd name="T6" fmla="*/ 0 w 114"/>
                <a:gd name="T7" fmla="*/ 119 h 119"/>
                <a:gd name="T8" fmla="*/ 13 w 114"/>
                <a:gd name="T9" fmla="*/ 107 h 119"/>
                <a:gd name="T10" fmla="*/ 114 w 114"/>
                <a:gd name="T11" fmla="*/ 0 h 119"/>
              </a:gdLst>
              <a:ahLst/>
              <a:cxnLst>
                <a:cxn ang="0">
                  <a:pos x="T0" y="T1"/>
                </a:cxn>
                <a:cxn ang="0">
                  <a:pos x="T2" y="T3"/>
                </a:cxn>
                <a:cxn ang="0">
                  <a:pos x="T4" y="T5"/>
                </a:cxn>
                <a:cxn ang="0">
                  <a:pos x="T6" y="T7"/>
                </a:cxn>
                <a:cxn ang="0">
                  <a:pos x="T8" y="T9"/>
                </a:cxn>
                <a:cxn ang="0">
                  <a:pos x="T10" y="T11"/>
                </a:cxn>
              </a:cxnLst>
              <a:rect l="0" t="0" r="r" b="b"/>
              <a:pathLst>
                <a:path w="114" h="119">
                  <a:moveTo>
                    <a:pt x="114" y="0"/>
                  </a:moveTo>
                  <a:lnTo>
                    <a:pt x="11" y="79"/>
                  </a:lnTo>
                  <a:lnTo>
                    <a:pt x="0" y="87"/>
                  </a:lnTo>
                  <a:lnTo>
                    <a:pt x="0" y="119"/>
                  </a:lnTo>
                  <a:lnTo>
                    <a:pt x="13" y="107"/>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1" name="Freeform 36"/>
            <p:cNvSpPr>
              <a:spLocks/>
            </p:cNvSpPr>
            <p:nvPr userDrawn="1"/>
          </p:nvSpPr>
          <p:spPr bwMode="gray">
            <a:xfrm>
              <a:off x="9863138" y="3784600"/>
              <a:ext cx="144462" cy="153987"/>
            </a:xfrm>
            <a:custGeom>
              <a:avLst/>
              <a:gdLst>
                <a:gd name="T0" fmla="*/ 91 w 91"/>
                <a:gd name="T1" fmla="*/ 0 h 97"/>
                <a:gd name="T2" fmla="*/ 8 w 91"/>
                <a:gd name="T3" fmla="*/ 61 h 97"/>
                <a:gd name="T4" fmla="*/ 0 w 91"/>
                <a:gd name="T5" fmla="*/ 67 h 97"/>
                <a:gd name="T6" fmla="*/ 2 w 91"/>
                <a:gd name="T7" fmla="*/ 97 h 97"/>
                <a:gd name="T8" fmla="*/ 8 w 91"/>
                <a:gd name="T9" fmla="*/ 89 h 97"/>
                <a:gd name="T10" fmla="*/ 91 w 91"/>
                <a:gd name="T11" fmla="*/ 0 h 97"/>
              </a:gdLst>
              <a:ahLst/>
              <a:cxnLst>
                <a:cxn ang="0">
                  <a:pos x="T0" y="T1"/>
                </a:cxn>
                <a:cxn ang="0">
                  <a:pos x="T2" y="T3"/>
                </a:cxn>
                <a:cxn ang="0">
                  <a:pos x="T4" y="T5"/>
                </a:cxn>
                <a:cxn ang="0">
                  <a:pos x="T6" y="T7"/>
                </a:cxn>
                <a:cxn ang="0">
                  <a:pos x="T8" y="T9"/>
                </a:cxn>
                <a:cxn ang="0">
                  <a:pos x="T10" y="T11"/>
                </a:cxn>
              </a:cxnLst>
              <a:rect l="0" t="0" r="r" b="b"/>
              <a:pathLst>
                <a:path w="91" h="97">
                  <a:moveTo>
                    <a:pt x="91" y="0"/>
                  </a:moveTo>
                  <a:lnTo>
                    <a:pt x="8" y="61"/>
                  </a:lnTo>
                  <a:lnTo>
                    <a:pt x="0" y="67"/>
                  </a:lnTo>
                  <a:lnTo>
                    <a:pt x="2" y="97"/>
                  </a:lnTo>
                  <a:lnTo>
                    <a:pt x="8" y="89"/>
                  </a:lnTo>
                  <a:lnTo>
                    <a:pt x="91"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2" name="Freeform 37"/>
            <p:cNvSpPr>
              <a:spLocks/>
            </p:cNvSpPr>
            <p:nvPr userDrawn="1"/>
          </p:nvSpPr>
          <p:spPr bwMode="gray">
            <a:xfrm>
              <a:off x="9863138" y="3784600"/>
              <a:ext cx="144462" cy="153987"/>
            </a:xfrm>
            <a:custGeom>
              <a:avLst/>
              <a:gdLst>
                <a:gd name="T0" fmla="*/ 91 w 91"/>
                <a:gd name="T1" fmla="*/ 0 h 97"/>
                <a:gd name="T2" fmla="*/ 8 w 91"/>
                <a:gd name="T3" fmla="*/ 61 h 97"/>
                <a:gd name="T4" fmla="*/ 0 w 91"/>
                <a:gd name="T5" fmla="*/ 67 h 97"/>
                <a:gd name="T6" fmla="*/ 2 w 91"/>
                <a:gd name="T7" fmla="*/ 97 h 97"/>
                <a:gd name="T8" fmla="*/ 8 w 91"/>
                <a:gd name="T9" fmla="*/ 89 h 97"/>
                <a:gd name="T10" fmla="*/ 91 w 91"/>
                <a:gd name="T11" fmla="*/ 0 h 97"/>
              </a:gdLst>
              <a:ahLst/>
              <a:cxnLst>
                <a:cxn ang="0">
                  <a:pos x="T0" y="T1"/>
                </a:cxn>
                <a:cxn ang="0">
                  <a:pos x="T2" y="T3"/>
                </a:cxn>
                <a:cxn ang="0">
                  <a:pos x="T4" y="T5"/>
                </a:cxn>
                <a:cxn ang="0">
                  <a:pos x="T6" y="T7"/>
                </a:cxn>
                <a:cxn ang="0">
                  <a:pos x="T8" y="T9"/>
                </a:cxn>
                <a:cxn ang="0">
                  <a:pos x="T10" y="T11"/>
                </a:cxn>
              </a:cxnLst>
              <a:rect l="0" t="0" r="r" b="b"/>
              <a:pathLst>
                <a:path w="91" h="97">
                  <a:moveTo>
                    <a:pt x="91" y="0"/>
                  </a:moveTo>
                  <a:lnTo>
                    <a:pt x="8" y="61"/>
                  </a:lnTo>
                  <a:lnTo>
                    <a:pt x="0" y="67"/>
                  </a:lnTo>
                  <a:lnTo>
                    <a:pt x="2" y="97"/>
                  </a:lnTo>
                  <a:lnTo>
                    <a:pt x="8" y="89"/>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3" name="Freeform 38"/>
            <p:cNvSpPr>
              <a:spLocks/>
            </p:cNvSpPr>
            <p:nvPr userDrawn="1"/>
          </p:nvSpPr>
          <p:spPr bwMode="gray">
            <a:xfrm>
              <a:off x="9850438" y="3676650"/>
              <a:ext cx="76200" cy="76200"/>
            </a:xfrm>
            <a:custGeom>
              <a:avLst/>
              <a:gdLst>
                <a:gd name="T0" fmla="*/ 48 w 48"/>
                <a:gd name="T1" fmla="*/ 0 h 48"/>
                <a:gd name="T2" fmla="*/ 10 w 48"/>
                <a:gd name="T3" fmla="*/ 20 h 48"/>
                <a:gd name="T4" fmla="*/ 0 w 48"/>
                <a:gd name="T5" fmla="*/ 26 h 48"/>
                <a:gd name="T6" fmla="*/ 10 w 48"/>
                <a:gd name="T7" fmla="*/ 48 h 48"/>
                <a:gd name="T8" fmla="*/ 12 w 48"/>
                <a:gd name="T9" fmla="*/ 48 h 48"/>
                <a:gd name="T10" fmla="*/ 48 w 48"/>
                <a:gd name="T11" fmla="*/ 0 h 48"/>
              </a:gdLst>
              <a:ahLst/>
              <a:cxnLst>
                <a:cxn ang="0">
                  <a:pos x="T0" y="T1"/>
                </a:cxn>
                <a:cxn ang="0">
                  <a:pos x="T2" y="T3"/>
                </a:cxn>
                <a:cxn ang="0">
                  <a:pos x="T4" y="T5"/>
                </a:cxn>
                <a:cxn ang="0">
                  <a:pos x="T6" y="T7"/>
                </a:cxn>
                <a:cxn ang="0">
                  <a:pos x="T8" y="T9"/>
                </a:cxn>
                <a:cxn ang="0">
                  <a:pos x="T10" y="T11"/>
                </a:cxn>
              </a:cxnLst>
              <a:rect l="0" t="0" r="r" b="b"/>
              <a:pathLst>
                <a:path w="48" h="48">
                  <a:moveTo>
                    <a:pt x="48" y="0"/>
                  </a:moveTo>
                  <a:lnTo>
                    <a:pt x="10" y="20"/>
                  </a:lnTo>
                  <a:lnTo>
                    <a:pt x="0" y="26"/>
                  </a:lnTo>
                  <a:lnTo>
                    <a:pt x="10" y="48"/>
                  </a:lnTo>
                  <a:lnTo>
                    <a:pt x="12" y="48"/>
                  </a:lnTo>
                  <a:lnTo>
                    <a:pt x="48"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4" name="Freeform 39"/>
            <p:cNvSpPr>
              <a:spLocks/>
            </p:cNvSpPr>
            <p:nvPr userDrawn="1"/>
          </p:nvSpPr>
          <p:spPr bwMode="gray">
            <a:xfrm>
              <a:off x="9850438" y="3676650"/>
              <a:ext cx="76200" cy="76200"/>
            </a:xfrm>
            <a:custGeom>
              <a:avLst/>
              <a:gdLst>
                <a:gd name="T0" fmla="*/ 48 w 48"/>
                <a:gd name="T1" fmla="*/ 0 h 48"/>
                <a:gd name="T2" fmla="*/ 10 w 48"/>
                <a:gd name="T3" fmla="*/ 20 h 48"/>
                <a:gd name="T4" fmla="*/ 0 w 48"/>
                <a:gd name="T5" fmla="*/ 26 h 48"/>
                <a:gd name="T6" fmla="*/ 10 w 48"/>
                <a:gd name="T7" fmla="*/ 48 h 48"/>
                <a:gd name="T8" fmla="*/ 12 w 48"/>
                <a:gd name="T9" fmla="*/ 48 h 48"/>
                <a:gd name="T10" fmla="*/ 48 w 48"/>
                <a:gd name="T11" fmla="*/ 0 h 48"/>
              </a:gdLst>
              <a:ahLst/>
              <a:cxnLst>
                <a:cxn ang="0">
                  <a:pos x="T0" y="T1"/>
                </a:cxn>
                <a:cxn ang="0">
                  <a:pos x="T2" y="T3"/>
                </a:cxn>
                <a:cxn ang="0">
                  <a:pos x="T4" y="T5"/>
                </a:cxn>
                <a:cxn ang="0">
                  <a:pos x="T6" y="T7"/>
                </a:cxn>
                <a:cxn ang="0">
                  <a:pos x="T8" y="T9"/>
                </a:cxn>
                <a:cxn ang="0">
                  <a:pos x="T10" y="T11"/>
                </a:cxn>
              </a:cxnLst>
              <a:rect l="0" t="0" r="r" b="b"/>
              <a:pathLst>
                <a:path w="48" h="48">
                  <a:moveTo>
                    <a:pt x="48" y="0"/>
                  </a:moveTo>
                  <a:lnTo>
                    <a:pt x="10" y="20"/>
                  </a:lnTo>
                  <a:lnTo>
                    <a:pt x="0" y="26"/>
                  </a:lnTo>
                  <a:lnTo>
                    <a:pt x="10" y="48"/>
                  </a:lnTo>
                  <a:lnTo>
                    <a:pt x="12" y="48"/>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5" name="Freeform 40"/>
            <p:cNvSpPr>
              <a:spLocks/>
            </p:cNvSpPr>
            <p:nvPr userDrawn="1"/>
          </p:nvSpPr>
          <p:spPr bwMode="gray">
            <a:xfrm>
              <a:off x="11160125" y="4137025"/>
              <a:ext cx="155575" cy="320675"/>
            </a:xfrm>
            <a:custGeom>
              <a:avLst/>
              <a:gdLst>
                <a:gd name="T0" fmla="*/ 43 w 46"/>
                <a:gd name="T1" fmla="*/ 0 h 102"/>
                <a:gd name="T2" fmla="*/ 5 w 46"/>
                <a:gd name="T3" fmla="*/ 0 h 102"/>
                <a:gd name="T4" fmla="*/ 1 w 46"/>
                <a:gd name="T5" fmla="*/ 76 h 102"/>
                <a:gd name="T6" fmla="*/ 0 w 46"/>
                <a:gd name="T7" fmla="*/ 102 h 102"/>
                <a:gd name="T8" fmla="*/ 46 w 46"/>
                <a:gd name="T9" fmla="*/ 73 h 102"/>
                <a:gd name="T10" fmla="*/ 43 w 46"/>
                <a:gd name="T11" fmla="*/ 0 h 102"/>
              </a:gdLst>
              <a:ahLst/>
              <a:cxnLst>
                <a:cxn ang="0">
                  <a:pos x="T0" y="T1"/>
                </a:cxn>
                <a:cxn ang="0">
                  <a:pos x="T2" y="T3"/>
                </a:cxn>
                <a:cxn ang="0">
                  <a:pos x="T4" y="T5"/>
                </a:cxn>
                <a:cxn ang="0">
                  <a:pos x="T6" y="T7"/>
                </a:cxn>
                <a:cxn ang="0">
                  <a:pos x="T8" y="T9"/>
                </a:cxn>
                <a:cxn ang="0">
                  <a:pos x="T10" y="T11"/>
                </a:cxn>
              </a:cxnLst>
              <a:rect l="0" t="0" r="r" b="b"/>
              <a:pathLst>
                <a:path w="46" h="102">
                  <a:moveTo>
                    <a:pt x="43" y="0"/>
                  </a:moveTo>
                  <a:cubicBezTo>
                    <a:pt x="5" y="0"/>
                    <a:pt x="5" y="0"/>
                    <a:pt x="5" y="0"/>
                  </a:cubicBezTo>
                  <a:cubicBezTo>
                    <a:pt x="1" y="76"/>
                    <a:pt x="1" y="76"/>
                    <a:pt x="1" y="76"/>
                  </a:cubicBezTo>
                  <a:cubicBezTo>
                    <a:pt x="0" y="102"/>
                    <a:pt x="0" y="102"/>
                    <a:pt x="0" y="102"/>
                  </a:cubicBezTo>
                  <a:cubicBezTo>
                    <a:pt x="15" y="92"/>
                    <a:pt x="30" y="82"/>
                    <a:pt x="46" y="73"/>
                  </a:cubicBezTo>
                  <a:cubicBezTo>
                    <a:pt x="43" y="0"/>
                    <a:pt x="43" y="0"/>
                    <a:pt x="43" y="0"/>
                  </a:cubicBezTo>
                </a:path>
              </a:pathLst>
            </a:custGeom>
            <a:solidFill>
              <a:srgbClr val="7790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6" name="Freeform 41"/>
            <p:cNvSpPr>
              <a:spLocks/>
            </p:cNvSpPr>
            <p:nvPr userDrawn="1"/>
          </p:nvSpPr>
          <p:spPr bwMode="gray">
            <a:xfrm>
              <a:off x="11177588" y="4095750"/>
              <a:ext cx="127000" cy="41275"/>
            </a:xfrm>
            <a:custGeom>
              <a:avLst/>
              <a:gdLst>
                <a:gd name="T0" fmla="*/ 37 w 38"/>
                <a:gd name="T1" fmla="*/ 0 h 13"/>
                <a:gd name="T2" fmla="*/ 18 w 38"/>
                <a:gd name="T3" fmla="*/ 1 h 13"/>
                <a:gd name="T4" fmla="*/ 0 w 38"/>
                <a:gd name="T5" fmla="*/ 0 h 13"/>
                <a:gd name="T6" fmla="*/ 0 w 38"/>
                <a:gd name="T7" fmla="*/ 13 h 13"/>
                <a:gd name="T8" fmla="*/ 0 w 38"/>
                <a:gd name="T9" fmla="*/ 13 h 13"/>
                <a:gd name="T10" fmla="*/ 38 w 38"/>
                <a:gd name="T11" fmla="*/ 13 h 13"/>
                <a:gd name="T12" fmla="*/ 38 w 38"/>
                <a:gd name="T13" fmla="*/ 13 h 13"/>
                <a:gd name="T14" fmla="*/ 37 w 3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3">
                  <a:moveTo>
                    <a:pt x="37" y="0"/>
                  </a:moveTo>
                  <a:cubicBezTo>
                    <a:pt x="31" y="1"/>
                    <a:pt x="25" y="1"/>
                    <a:pt x="18" y="1"/>
                  </a:cubicBezTo>
                  <a:cubicBezTo>
                    <a:pt x="12" y="1"/>
                    <a:pt x="6" y="1"/>
                    <a:pt x="0" y="0"/>
                  </a:cubicBezTo>
                  <a:cubicBezTo>
                    <a:pt x="0" y="13"/>
                    <a:pt x="0" y="13"/>
                    <a:pt x="0" y="13"/>
                  </a:cubicBezTo>
                  <a:cubicBezTo>
                    <a:pt x="0" y="13"/>
                    <a:pt x="0" y="13"/>
                    <a:pt x="0" y="13"/>
                  </a:cubicBezTo>
                  <a:cubicBezTo>
                    <a:pt x="38" y="13"/>
                    <a:pt x="38" y="13"/>
                    <a:pt x="38" y="13"/>
                  </a:cubicBezTo>
                  <a:cubicBezTo>
                    <a:pt x="38" y="13"/>
                    <a:pt x="38" y="13"/>
                    <a:pt x="38" y="13"/>
                  </a:cubicBezTo>
                  <a:cubicBezTo>
                    <a:pt x="37" y="0"/>
                    <a:pt x="37" y="0"/>
                    <a:pt x="37" y="0"/>
                  </a:cubicBezTo>
                </a:path>
              </a:pathLst>
            </a:custGeom>
            <a:solidFill>
              <a:srgbClr val="7790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7" name="Freeform 42"/>
            <p:cNvSpPr>
              <a:spLocks noEditPoints="1"/>
            </p:cNvSpPr>
            <p:nvPr userDrawn="1"/>
          </p:nvSpPr>
          <p:spPr bwMode="gray">
            <a:xfrm>
              <a:off x="11093450" y="3648075"/>
              <a:ext cx="650875" cy="447675"/>
            </a:xfrm>
            <a:custGeom>
              <a:avLst/>
              <a:gdLst>
                <a:gd name="T0" fmla="*/ 19 w 194"/>
                <a:gd name="T1" fmla="*/ 114 h 142"/>
                <a:gd name="T2" fmla="*/ 0 w 194"/>
                <a:gd name="T3" fmla="*/ 139 h 142"/>
                <a:gd name="T4" fmla="*/ 25 w 194"/>
                <a:gd name="T5" fmla="*/ 142 h 142"/>
                <a:gd name="T6" fmla="*/ 26 w 194"/>
                <a:gd name="T7" fmla="*/ 123 h 142"/>
                <a:gd name="T8" fmla="*/ 19 w 194"/>
                <a:gd name="T9" fmla="*/ 114 h 142"/>
                <a:gd name="T10" fmla="*/ 108 w 194"/>
                <a:gd name="T11" fmla="*/ 32 h 142"/>
                <a:gd name="T12" fmla="*/ 60 w 194"/>
                <a:gd name="T13" fmla="*/ 90 h 142"/>
                <a:gd name="T14" fmla="*/ 60 w 194"/>
                <a:gd name="T15" fmla="*/ 98 h 142"/>
                <a:gd name="T16" fmla="*/ 62 w 194"/>
                <a:gd name="T17" fmla="*/ 142 h 142"/>
                <a:gd name="T18" fmla="*/ 110 w 194"/>
                <a:gd name="T19" fmla="*/ 132 h 142"/>
                <a:gd name="T20" fmla="*/ 142 w 194"/>
                <a:gd name="T21" fmla="*/ 80 h 142"/>
                <a:gd name="T22" fmla="*/ 160 w 194"/>
                <a:gd name="T23" fmla="*/ 108 h 142"/>
                <a:gd name="T24" fmla="*/ 194 w 194"/>
                <a:gd name="T25" fmla="*/ 81 h 142"/>
                <a:gd name="T26" fmla="*/ 108 w 194"/>
                <a:gd name="T27" fmla="*/ 32 h 142"/>
                <a:gd name="T28" fmla="*/ 74 w 194"/>
                <a:gd name="T29" fmla="*/ 0 h 142"/>
                <a:gd name="T30" fmla="*/ 66 w 194"/>
                <a:gd name="T31" fmla="*/ 10 h 142"/>
                <a:gd name="T32" fmla="*/ 57 w 194"/>
                <a:gd name="T33" fmla="*/ 39 h 142"/>
                <a:gd name="T34" fmla="*/ 58 w 194"/>
                <a:gd name="T35" fmla="*/ 63 h 142"/>
                <a:gd name="T36" fmla="*/ 102 w 194"/>
                <a:gd name="T37" fmla="*/ 27 h 142"/>
                <a:gd name="T38" fmla="*/ 74 w 194"/>
                <a:gd name="T3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 h="142">
                  <a:moveTo>
                    <a:pt x="19" y="114"/>
                  </a:moveTo>
                  <a:cubicBezTo>
                    <a:pt x="13" y="122"/>
                    <a:pt x="6" y="131"/>
                    <a:pt x="0" y="139"/>
                  </a:cubicBezTo>
                  <a:cubicBezTo>
                    <a:pt x="8" y="140"/>
                    <a:pt x="17" y="142"/>
                    <a:pt x="25" y="142"/>
                  </a:cubicBezTo>
                  <a:cubicBezTo>
                    <a:pt x="26" y="123"/>
                    <a:pt x="26" y="123"/>
                    <a:pt x="26" y="123"/>
                  </a:cubicBezTo>
                  <a:cubicBezTo>
                    <a:pt x="19" y="114"/>
                    <a:pt x="19" y="114"/>
                    <a:pt x="19" y="114"/>
                  </a:cubicBezTo>
                  <a:moveTo>
                    <a:pt x="108" y="32"/>
                  </a:moveTo>
                  <a:cubicBezTo>
                    <a:pt x="60" y="90"/>
                    <a:pt x="60" y="90"/>
                    <a:pt x="60" y="90"/>
                  </a:cubicBezTo>
                  <a:cubicBezTo>
                    <a:pt x="60" y="98"/>
                    <a:pt x="60" y="98"/>
                    <a:pt x="60" y="98"/>
                  </a:cubicBezTo>
                  <a:cubicBezTo>
                    <a:pt x="62" y="142"/>
                    <a:pt x="62" y="142"/>
                    <a:pt x="62" y="142"/>
                  </a:cubicBezTo>
                  <a:cubicBezTo>
                    <a:pt x="79" y="141"/>
                    <a:pt x="95" y="137"/>
                    <a:pt x="110" y="132"/>
                  </a:cubicBezTo>
                  <a:cubicBezTo>
                    <a:pt x="126" y="103"/>
                    <a:pt x="142" y="80"/>
                    <a:pt x="142" y="80"/>
                  </a:cubicBezTo>
                  <a:cubicBezTo>
                    <a:pt x="142" y="80"/>
                    <a:pt x="149" y="91"/>
                    <a:pt x="160" y="108"/>
                  </a:cubicBezTo>
                  <a:cubicBezTo>
                    <a:pt x="172" y="100"/>
                    <a:pt x="183" y="91"/>
                    <a:pt x="194" y="81"/>
                  </a:cubicBezTo>
                  <a:cubicBezTo>
                    <a:pt x="163" y="69"/>
                    <a:pt x="134" y="52"/>
                    <a:pt x="108" y="32"/>
                  </a:cubicBezTo>
                  <a:moveTo>
                    <a:pt x="74" y="0"/>
                  </a:moveTo>
                  <a:cubicBezTo>
                    <a:pt x="66" y="10"/>
                    <a:pt x="66" y="10"/>
                    <a:pt x="66" y="10"/>
                  </a:cubicBezTo>
                  <a:cubicBezTo>
                    <a:pt x="63" y="20"/>
                    <a:pt x="60" y="29"/>
                    <a:pt x="57" y="39"/>
                  </a:cubicBezTo>
                  <a:cubicBezTo>
                    <a:pt x="58" y="63"/>
                    <a:pt x="58" y="63"/>
                    <a:pt x="58" y="63"/>
                  </a:cubicBezTo>
                  <a:cubicBezTo>
                    <a:pt x="102" y="27"/>
                    <a:pt x="102" y="27"/>
                    <a:pt x="102" y="27"/>
                  </a:cubicBezTo>
                  <a:cubicBezTo>
                    <a:pt x="92" y="19"/>
                    <a:pt x="83" y="10"/>
                    <a:pt x="74" y="0"/>
                  </a:cubicBezTo>
                </a:path>
              </a:pathLst>
            </a:custGeom>
            <a:solidFill>
              <a:srgbClr val="73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8" name="Freeform 43"/>
            <p:cNvSpPr>
              <a:spLocks/>
            </p:cNvSpPr>
            <p:nvPr userDrawn="1"/>
          </p:nvSpPr>
          <p:spPr bwMode="gray">
            <a:xfrm>
              <a:off x="11110913" y="2757488"/>
              <a:ext cx="841375" cy="1146175"/>
            </a:xfrm>
            <a:custGeom>
              <a:avLst/>
              <a:gdLst>
                <a:gd name="T0" fmla="*/ 38 w 251"/>
                <a:gd name="T1" fmla="*/ 0 h 364"/>
                <a:gd name="T2" fmla="*/ 0 w 251"/>
                <a:gd name="T3" fmla="*/ 3 h 364"/>
                <a:gd name="T4" fmla="*/ 38 w 251"/>
                <a:gd name="T5" fmla="*/ 64 h 364"/>
                <a:gd name="T6" fmla="*/ 39 w 251"/>
                <a:gd name="T7" fmla="*/ 51 h 364"/>
                <a:gd name="T8" fmla="*/ 40 w 251"/>
                <a:gd name="T9" fmla="*/ 67 h 364"/>
                <a:gd name="T10" fmla="*/ 61 w 251"/>
                <a:gd name="T11" fmla="*/ 125 h 364"/>
                <a:gd name="T12" fmla="*/ 74 w 251"/>
                <a:gd name="T13" fmla="*/ 115 h 364"/>
                <a:gd name="T14" fmla="*/ 63 w 251"/>
                <a:gd name="T15" fmla="*/ 132 h 364"/>
                <a:gd name="T16" fmla="*/ 72 w 251"/>
                <a:gd name="T17" fmla="*/ 209 h 364"/>
                <a:gd name="T18" fmla="*/ 67 w 251"/>
                <a:gd name="T19" fmla="*/ 266 h 364"/>
                <a:gd name="T20" fmla="*/ 112 w 251"/>
                <a:gd name="T21" fmla="*/ 229 h 364"/>
                <a:gd name="T22" fmla="*/ 69 w 251"/>
                <a:gd name="T23" fmla="*/ 283 h 364"/>
                <a:gd name="T24" fmla="*/ 97 w 251"/>
                <a:gd name="T25" fmla="*/ 310 h 364"/>
                <a:gd name="T26" fmla="*/ 128 w 251"/>
                <a:gd name="T27" fmla="*/ 284 h 364"/>
                <a:gd name="T28" fmla="*/ 103 w 251"/>
                <a:gd name="T29" fmla="*/ 315 h 364"/>
                <a:gd name="T30" fmla="*/ 189 w 251"/>
                <a:gd name="T31" fmla="*/ 364 h 364"/>
                <a:gd name="T32" fmla="*/ 251 w 251"/>
                <a:gd name="T33" fmla="*/ 213 h 364"/>
                <a:gd name="T34" fmla="*/ 38 w 251"/>
                <a:gd name="T3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64">
                  <a:moveTo>
                    <a:pt x="38" y="0"/>
                  </a:moveTo>
                  <a:cubicBezTo>
                    <a:pt x="25" y="0"/>
                    <a:pt x="12" y="1"/>
                    <a:pt x="0" y="3"/>
                  </a:cubicBezTo>
                  <a:cubicBezTo>
                    <a:pt x="15" y="22"/>
                    <a:pt x="28" y="42"/>
                    <a:pt x="38" y="64"/>
                  </a:cubicBezTo>
                  <a:cubicBezTo>
                    <a:pt x="39" y="51"/>
                    <a:pt x="39" y="51"/>
                    <a:pt x="39" y="51"/>
                  </a:cubicBezTo>
                  <a:cubicBezTo>
                    <a:pt x="40" y="67"/>
                    <a:pt x="40" y="67"/>
                    <a:pt x="40" y="67"/>
                  </a:cubicBezTo>
                  <a:cubicBezTo>
                    <a:pt x="48" y="86"/>
                    <a:pt x="56" y="105"/>
                    <a:pt x="61" y="125"/>
                  </a:cubicBezTo>
                  <a:cubicBezTo>
                    <a:pt x="74" y="115"/>
                    <a:pt x="74" y="115"/>
                    <a:pt x="74" y="115"/>
                  </a:cubicBezTo>
                  <a:cubicBezTo>
                    <a:pt x="63" y="132"/>
                    <a:pt x="63" y="132"/>
                    <a:pt x="63" y="132"/>
                  </a:cubicBezTo>
                  <a:cubicBezTo>
                    <a:pt x="68" y="157"/>
                    <a:pt x="72" y="183"/>
                    <a:pt x="72" y="209"/>
                  </a:cubicBezTo>
                  <a:cubicBezTo>
                    <a:pt x="72" y="229"/>
                    <a:pt x="70" y="248"/>
                    <a:pt x="67" y="266"/>
                  </a:cubicBezTo>
                  <a:cubicBezTo>
                    <a:pt x="112" y="229"/>
                    <a:pt x="112" y="229"/>
                    <a:pt x="112" y="229"/>
                  </a:cubicBezTo>
                  <a:cubicBezTo>
                    <a:pt x="69" y="283"/>
                    <a:pt x="69" y="283"/>
                    <a:pt x="69" y="283"/>
                  </a:cubicBezTo>
                  <a:cubicBezTo>
                    <a:pt x="78" y="293"/>
                    <a:pt x="87" y="302"/>
                    <a:pt x="97" y="310"/>
                  </a:cubicBezTo>
                  <a:cubicBezTo>
                    <a:pt x="128" y="284"/>
                    <a:pt x="128" y="284"/>
                    <a:pt x="128" y="284"/>
                  </a:cubicBezTo>
                  <a:cubicBezTo>
                    <a:pt x="103" y="315"/>
                    <a:pt x="103" y="315"/>
                    <a:pt x="103" y="315"/>
                  </a:cubicBezTo>
                  <a:cubicBezTo>
                    <a:pt x="129" y="335"/>
                    <a:pt x="158" y="352"/>
                    <a:pt x="189" y="364"/>
                  </a:cubicBezTo>
                  <a:cubicBezTo>
                    <a:pt x="227" y="325"/>
                    <a:pt x="251" y="272"/>
                    <a:pt x="251" y="213"/>
                  </a:cubicBezTo>
                  <a:cubicBezTo>
                    <a:pt x="251" y="95"/>
                    <a:pt x="156" y="0"/>
                    <a:pt x="38" y="0"/>
                  </a:cubicBezTo>
                </a:path>
              </a:pathLst>
            </a:custGeom>
            <a:solidFill>
              <a:srgbClr val="73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9" name="Freeform 44"/>
            <p:cNvSpPr>
              <a:spLocks noEditPoints="1"/>
            </p:cNvSpPr>
            <p:nvPr userDrawn="1"/>
          </p:nvSpPr>
          <p:spPr bwMode="gray">
            <a:xfrm>
              <a:off x="10523538" y="2767013"/>
              <a:ext cx="828675" cy="1319212"/>
            </a:xfrm>
            <a:custGeom>
              <a:avLst/>
              <a:gdLst>
                <a:gd name="T0" fmla="*/ 236 w 247"/>
                <a:gd name="T1" fmla="*/ 290 h 419"/>
                <a:gd name="T2" fmla="*/ 226 w 247"/>
                <a:gd name="T3" fmla="*/ 302 h 419"/>
                <a:gd name="T4" fmla="*/ 227 w 247"/>
                <a:gd name="T5" fmla="*/ 319 h 419"/>
                <a:gd name="T6" fmla="*/ 236 w 247"/>
                <a:gd name="T7" fmla="*/ 290 h 419"/>
                <a:gd name="T8" fmla="*/ 238 w 247"/>
                <a:gd name="T9" fmla="*/ 129 h 419"/>
                <a:gd name="T10" fmla="*/ 219 w 247"/>
                <a:gd name="T11" fmla="*/ 156 h 419"/>
                <a:gd name="T12" fmla="*/ 225 w 247"/>
                <a:gd name="T13" fmla="*/ 277 h 419"/>
                <a:gd name="T14" fmla="*/ 242 w 247"/>
                <a:gd name="T15" fmla="*/ 263 h 419"/>
                <a:gd name="T16" fmla="*/ 247 w 247"/>
                <a:gd name="T17" fmla="*/ 206 h 419"/>
                <a:gd name="T18" fmla="*/ 238 w 247"/>
                <a:gd name="T19" fmla="*/ 129 h 419"/>
                <a:gd name="T20" fmla="*/ 215 w 247"/>
                <a:gd name="T21" fmla="*/ 64 h 419"/>
                <a:gd name="T22" fmla="*/ 218 w 247"/>
                <a:gd name="T23" fmla="*/ 136 h 419"/>
                <a:gd name="T24" fmla="*/ 236 w 247"/>
                <a:gd name="T25" fmla="*/ 122 h 419"/>
                <a:gd name="T26" fmla="*/ 215 w 247"/>
                <a:gd name="T27" fmla="*/ 64 h 419"/>
                <a:gd name="T28" fmla="*/ 175 w 247"/>
                <a:gd name="T29" fmla="*/ 0 h 419"/>
                <a:gd name="T30" fmla="*/ 0 w 247"/>
                <a:gd name="T31" fmla="*/ 210 h 419"/>
                <a:gd name="T32" fmla="*/ 170 w 247"/>
                <a:gd name="T33" fmla="*/ 419 h 419"/>
                <a:gd name="T34" fmla="*/ 189 w 247"/>
                <a:gd name="T35" fmla="*/ 394 h 419"/>
                <a:gd name="T36" fmla="*/ 123 w 247"/>
                <a:gd name="T37" fmla="*/ 315 h 419"/>
                <a:gd name="T38" fmla="*/ 198 w 247"/>
                <a:gd name="T39" fmla="*/ 377 h 419"/>
                <a:gd name="T40" fmla="*/ 202 w 247"/>
                <a:gd name="T41" fmla="*/ 285 h 419"/>
                <a:gd name="T42" fmla="*/ 139 w 247"/>
                <a:gd name="T43" fmla="*/ 207 h 419"/>
                <a:gd name="T44" fmla="*/ 203 w 247"/>
                <a:gd name="T45" fmla="*/ 259 h 419"/>
                <a:gd name="T46" fmla="*/ 206 w 247"/>
                <a:gd name="T47" fmla="*/ 204 h 419"/>
                <a:gd name="T48" fmla="*/ 157 w 247"/>
                <a:gd name="T49" fmla="*/ 140 h 419"/>
                <a:gd name="T50" fmla="*/ 207 w 247"/>
                <a:gd name="T51" fmla="*/ 179 h 419"/>
                <a:gd name="T52" fmla="*/ 213 w 247"/>
                <a:gd name="T53" fmla="*/ 61 h 419"/>
                <a:gd name="T54" fmla="*/ 175 w 247"/>
                <a:gd name="T5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19">
                  <a:moveTo>
                    <a:pt x="236" y="290"/>
                  </a:moveTo>
                  <a:cubicBezTo>
                    <a:pt x="226" y="302"/>
                    <a:pt x="226" y="302"/>
                    <a:pt x="226" y="302"/>
                  </a:cubicBezTo>
                  <a:cubicBezTo>
                    <a:pt x="227" y="319"/>
                    <a:pt x="227" y="319"/>
                    <a:pt x="227" y="319"/>
                  </a:cubicBezTo>
                  <a:cubicBezTo>
                    <a:pt x="230" y="309"/>
                    <a:pt x="233" y="300"/>
                    <a:pt x="236" y="290"/>
                  </a:cubicBezTo>
                  <a:moveTo>
                    <a:pt x="238" y="129"/>
                  </a:moveTo>
                  <a:cubicBezTo>
                    <a:pt x="219" y="156"/>
                    <a:pt x="219" y="156"/>
                    <a:pt x="219" y="156"/>
                  </a:cubicBezTo>
                  <a:cubicBezTo>
                    <a:pt x="225" y="277"/>
                    <a:pt x="225" y="277"/>
                    <a:pt x="225" y="277"/>
                  </a:cubicBezTo>
                  <a:cubicBezTo>
                    <a:pt x="242" y="263"/>
                    <a:pt x="242" y="263"/>
                    <a:pt x="242" y="263"/>
                  </a:cubicBezTo>
                  <a:cubicBezTo>
                    <a:pt x="245" y="245"/>
                    <a:pt x="247" y="226"/>
                    <a:pt x="247" y="206"/>
                  </a:cubicBezTo>
                  <a:cubicBezTo>
                    <a:pt x="247" y="180"/>
                    <a:pt x="243" y="154"/>
                    <a:pt x="238" y="129"/>
                  </a:cubicBezTo>
                  <a:moveTo>
                    <a:pt x="215" y="64"/>
                  </a:moveTo>
                  <a:cubicBezTo>
                    <a:pt x="218" y="136"/>
                    <a:pt x="218" y="136"/>
                    <a:pt x="218" y="136"/>
                  </a:cubicBezTo>
                  <a:cubicBezTo>
                    <a:pt x="236" y="122"/>
                    <a:pt x="236" y="122"/>
                    <a:pt x="236" y="122"/>
                  </a:cubicBezTo>
                  <a:cubicBezTo>
                    <a:pt x="231" y="102"/>
                    <a:pt x="223" y="83"/>
                    <a:pt x="215" y="64"/>
                  </a:cubicBezTo>
                  <a:moveTo>
                    <a:pt x="175" y="0"/>
                  </a:moveTo>
                  <a:cubicBezTo>
                    <a:pt x="76" y="18"/>
                    <a:pt x="0" y="105"/>
                    <a:pt x="0" y="210"/>
                  </a:cubicBezTo>
                  <a:cubicBezTo>
                    <a:pt x="0" y="313"/>
                    <a:pt x="73" y="398"/>
                    <a:pt x="170" y="419"/>
                  </a:cubicBezTo>
                  <a:cubicBezTo>
                    <a:pt x="176" y="411"/>
                    <a:pt x="183" y="402"/>
                    <a:pt x="189" y="394"/>
                  </a:cubicBezTo>
                  <a:cubicBezTo>
                    <a:pt x="123" y="315"/>
                    <a:pt x="123" y="315"/>
                    <a:pt x="123" y="315"/>
                  </a:cubicBezTo>
                  <a:cubicBezTo>
                    <a:pt x="198" y="377"/>
                    <a:pt x="198" y="377"/>
                    <a:pt x="198" y="377"/>
                  </a:cubicBezTo>
                  <a:cubicBezTo>
                    <a:pt x="202" y="285"/>
                    <a:pt x="202" y="285"/>
                    <a:pt x="202" y="285"/>
                  </a:cubicBezTo>
                  <a:cubicBezTo>
                    <a:pt x="139" y="207"/>
                    <a:pt x="139" y="207"/>
                    <a:pt x="139" y="207"/>
                  </a:cubicBezTo>
                  <a:cubicBezTo>
                    <a:pt x="203" y="259"/>
                    <a:pt x="203" y="259"/>
                    <a:pt x="203" y="259"/>
                  </a:cubicBezTo>
                  <a:cubicBezTo>
                    <a:pt x="206" y="204"/>
                    <a:pt x="206" y="204"/>
                    <a:pt x="206" y="204"/>
                  </a:cubicBezTo>
                  <a:cubicBezTo>
                    <a:pt x="157" y="140"/>
                    <a:pt x="157" y="140"/>
                    <a:pt x="157" y="140"/>
                  </a:cubicBezTo>
                  <a:cubicBezTo>
                    <a:pt x="207" y="179"/>
                    <a:pt x="207" y="179"/>
                    <a:pt x="207" y="179"/>
                  </a:cubicBezTo>
                  <a:cubicBezTo>
                    <a:pt x="213" y="61"/>
                    <a:pt x="213" y="61"/>
                    <a:pt x="213" y="61"/>
                  </a:cubicBezTo>
                  <a:cubicBezTo>
                    <a:pt x="203" y="39"/>
                    <a:pt x="190" y="19"/>
                    <a:pt x="175" y="0"/>
                  </a:cubicBezTo>
                </a:path>
              </a:pathLst>
            </a:custGeom>
            <a:solidFill>
              <a:srgbClr val="73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0" name="Freeform 45"/>
            <p:cNvSpPr>
              <a:spLocks/>
            </p:cNvSpPr>
            <p:nvPr userDrawn="1"/>
          </p:nvSpPr>
          <p:spPr bwMode="gray">
            <a:xfrm>
              <a:off x="11237913" y="2917825"/>
              <a:ext cx="6350" cy="50800"/>
            </a:xfrm>
            <a:custGeom>
              <a:avLst/>
              <a:gdLst>
                <a:gd name="T0" fmla="*/ 1 w 2"/>
                <a:gd name="T1" fmla="*/ 0 h 16"/>
                <a:gd name="T2" fmla="*/ 0 w 2"/>
                <a:gd name="T3" fmla="*/ 13 h 16"/>
                <a:gd name="T4" fmla="*/ 2 w 2"/>
                <a:gd name="T5" fmla="*/ 16 h 16"/>
                <a:gd name="T6" fmla="*/ 1 w 2"/>
                <a:gd name="T7" fmla="*/ 0 h 16"/>
              </a:gdLst>
              <a:ahLst/>
              <a:cxnLst>
                <a:cxn ang="0">
                  <a:pos x="T0" y="T1"/>
                </a:cxn>
                <a:cxn ang="0">
                  <a:pos x="T2" y="T3"/>
                </a:cxn>
                <a:cxn ang="0">
                  <a:pos x="T4" y="T5"/>
                </a:cxn>
                <a:cxn ang="0">
                  <a:pos x="T6" y="T7"/>
                </a:cxn>
              </a:cxnLst>
              <a:rect l="0" t="0" r="r" b="b"/>
              <a:pathLst>
                <a:path w="2" h="16">
                  <a:moveTo>
                    <a:pt x="1" y="0"/>
                  </a:moveTo>
                  <a:cubicBezTo>
                    <a:pt x="0" y="13"/>
                    <a:pt x="0" y="13"/>
                    <a:pt x="0" y="13"/>
                  </a:cubicBezTo>
                  <a:cubicBezTo>
                    <a:pt x="1" y="14"/>
                    <a:pt x="1" y="15"/>
                    <a:pt x="2" y="16"/>
                  </a:cubicBezTo>
                  <a:cubicBezTo>
                    <a:pt x="1" y="0"/>
                    <a:pt x="1" y="0"/>
                    <a:pt x="1"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1" name="Freeform 46"/>
            <p:cNvSpPr>
              <a:spLocks noEditPoints="1"/>
            </p:cNvSpPr>
            <p:nvPr userDrawn="1"/>
          </p:nvSpPr>
          <p:spPr bwMode="gray">
            <a:xfrm>
              <a:off x="11187113" y="2959100"/>
              <a:ext cx="90487" cy="995362"/>
            </a:xfrm>
            <a:custGeom>
              <a:avLst/>
              <a:gdLst>
                <a:gd name="T0" fmla="*/ 4 w 27"/>
                <a:gd name="T1" fmla="*/ 224 h 316"/>
                <a:gd name="T2" fmla="*/ 0 w 27"/>
                <a:gd name="T3" fmla="*/ 316 h 316"/>
                <a:gd name="T4" fmla="*/ 0 w 27"/>
                <a:gd name="T5" fmla="*/ 316 h 316"/>
                <a:gd name="T6" fmla="*/ 5 w 27"/>
                <a:gd name="T7" fmla="*/ 225 h 316"/>
                <a:gd name="T8" fmla="*/ 4 w 27"/>
                <a:gd name="T9" fmla="*/ 224 h 316"/>
                <a:gd name="T10" fmla="*/ 8 w 27"/>
                <a:gd name="T11" fmla="*/ 143 h 316"/>
                <a:gd name="T12" fmla="*/ 5 w 27"/>
                <a:gd name="T13" fmla="*/ 198 h 316"/>
                <a:gd name="T14" fmla="*/ 6 w 27"/>
                <a:gd name="T15" fmla="*/ 198 h 316"/>
                <a:gd name="T16" fmla="*/ 9 w 27"/>
                <a:gd name="T17" fmla="*/ 144 h 316"/>
                <a:gd name="T18" fmla="*/ 8 w 27"/>
                <a:gd name="T19" fmla="*/ 143 h 316"/>
                <a:gd name="T20" fmla="*/ 21 w 27"/>
                <a:gd name="T21" fmla="*/ 95 h 316"/>
                <a:gd name="T22" fmla="*/ 20 w 27"/>
                <a:gd name="T23" fmla="*/ 97 h 316"/>
                <a:gd name="T24" fmla="*/ 27 w 27"/>
                <a:gd name="T25" fmla="*/ 216 h 316"/>
                <a:gd name="T26" fmla="*/ 27 w 27"/>
                <a:gd name="T27" fmla="*/ 216 h 316"/>
                <a:gd name="T28" fmla="*/ 21 w 27"/>
                <a:gd name="T29" fmla="*/ 95 h 316"/>
                <a:gd name="T30" fmla="*/ 15 w 27"/>
                <a:gd name="T31" fmla="*/ 0 h 316"/>
                <a:gd name="T32" fmla="*/ 9 w 27"/>
                <a:gd name="T33" fmla="*/ 118 h 316"/>
                <a:gd name="T34" fmla="*/ 10 w 27"/>
                <a:gd name="T35" fmla="*/ 118 h 316"/>
                <a:gd name="T36" fmla="*/ 16 w 27"/>
                <a:gd name="T37" fmla="*/ 14 h 316"/>
                <a:gd name="T38" fmla="*/ 19 w 27"/>
                <a:gd name="T39" fmla="*/ 76 h 316"/>
                <a:gd name="T40" fmla="*/ 20 w 27"/>
                <a:gd name="T41" fmla="*/ 75 h 316"/>
                <a:gd name="T42" fmla="*/ 17 w 27"/>
                <a:gd name="T43" fmla="*/ 3 h 316"/>
                <a:gd name="T44" fmla="*/ 15 w 27"/>
                <a:gd name="T4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16">
                  <a:moveTo>
                    <a:pt x="4" y="224"/>
                  </a:moveTo>
                  <a:cubicBezTo>
                    <a:pt x="0" y="316"/>
                    <a:pt x="0" y="316"/>
                    <a:pt x="0" y="316"/>
                  </a:cubicBezTo>
                  <a:cubicBezTo>
                    <a:pt x="0" y="316"/>
                    <a:pt x="0" y="316"/>
                    <a:pt x="0" y="316"/>
                  </a:cubicBezTo>
                  <a:cubicBezTo>
                    <a:pt x="5" y="225"/>
                    <a:pt x="5" y="225"/>
                    <a:pt x="5" y="225"/>
                  </a:cubicBezTo>
                  <a:cubicBezTo>
                    <a:pt x="4" y="224"/>
                    <a:pt x="4" y="224"/>
                    <a:pt x="4" y="224"/>
                  </a:cubicBezTo>
                  <a:moveTo>
                    <a:pt x="8" y="143"/>
                  </a:moveTo>
                  <a:cubicBezTo>
                    <a:pt x="5" y="198"/>
                    <a:pt x="5" y="198"/>
                    <a:pt x="5" y="198"/>
                  </a:cubicBezTo>
                  <a:cubicBezTo>
                    <a:pt x="6" y="198"/>
                    <a:pt x="6" y="198"/>
                    <a:pt x="6" y="198"/>
                  </a:cubicBezTo>
                  <a:cubicBezTo>
                    <a:pt x="9" y="144"/>
                    <a:pt x="9" y="144"/>
                    <a:pt x="9" y="144"/>
                  </a:cubicBezTo>
                  <a:cubicBezTo>
                    <a:pt x="8" y="143"/>
                    <a:pt x="8" y="143"/>
                    <a:pt x="8" y="143"/>
                  </a:cubicBezTo>
                  <a:moveTo>
                    <a:pt x="21" y="95"/>
                  </a:moveTo>
                  <a:cubicBezTo>
                    <a:pt x="20" y="97"/>
                    <a:pt x="20" y="97"/>
                    <a:pt x="20" y="97"/>
                  </a:cubicBezTo>
                  <a:cubicBezTo>
                    <a:pt x="27" y="216"/>
                    <a:pt x="27" y="216"/>
                    <a:pt x="27" y="216"/>
                  </a:cubicBezTo>
                  <a:cubicBezTo>
                    <a:pt x="27" y="216"/>
                    <a:pt x="27" y="216"/>
                    <a:pt x="27" y="216"/>
                  </a:cubicBezTo>
                  <a:cubicBezTo>
                    <a:pt x="21" y="95"/>
                    <a:pt x="21" y="95"/>
                    <a:pt x="21" y="95"/>
                  </a:cubicBezTo>
                  <a:moveTo>
                    <a:pt x="15" y="0"/>
                  </a:moveTo>
                  <a:cubicBezTo>
                    <a:pt x="9" y="118"/>
                    <a:pt x="9" y="118"/>
                    <a:pt x="9" y="118"/>
                  </a:cubicBezTo>
                  <a:cubicBezTo>
                    <a:pt x="10" y="118"/>
                    <a:pt x="10" y="118"/>
                    <a:pt x="10" y="118"/>
                  </a:cubicBezTo>
                  <a:cubicBezTo>
                    <a:pt x="16" y="14"/>
                    <a:pt x="16" y="14"/>
                    <a:pt x="16" y="14"/>
                  </a:cubicBezTo>
                  <a:cubicBezTo>
                    <a:pt x="19" y="76"/>
                    <a:pt x="19" y="76"/>
                    <a:pt x="19" y="76"/>
                  </a:cubicBezTo>
                  <a:cubicBezTo>
                    <a:pt x="20" y="75"/>
                    <a:pt x="20" y="75"/>
                    <a:pt x="20" y="75"/>
                  </a:cubicBezTo>
                  <a:cubicBezTo>
                    <a:pt x="17" y="3"/>
                    <a:pt x="17" y="3"/>
                    <a:pt x="17" y="3"/>
                  </a:cubicBezTo>
                  <a:cubicBezTo>
                    <a:pt x="16" y="2"/>
                    <a:pt x="16" y="1"/>
                    <a:pt x="15"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2" name="Freeform 47"/>
            <p:cNvSpPr>
              <a:spLocks/>
            </p:cNvSpPr>
            <p:nvPr userDrawn="1"/>
          </p:nvSpPr>
          <p:spPr bwMode="gray">
            <a:xfrm>
              <a:off x="11285538" y="3771900"/>
              <a:ext cx="3175" cy="74612"/>
            </a:xfrm>
            <a:custGeom>
              <a:avLst/>
              <a:gdLst>
                <a:gd name="T0" fmla="*/ 0 w 1"/>
                <a:gd name="T1" fmla="*/ 0 h 24"/>
                <a:gd name="T2" fmla="*/ 0 w 1"/>
                <a:gd name="T3" fmla="*/ 0 h 24"/>
                <a:gd name="T4" fmla="*/ 1 w 1"/>
                <a:gd name="T5" fmla="*/ 24 h 24"/>
                <a:gd name="T6" fmla="*/ 1 w 1"/>
                <a:gd name="T7" fmla="*/ 24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cubicBezTo>
                    <a:pt x="0" y="0"/>
                    <a:pt x="0" y="0"/>
                    <a:pt x="0" y="0"/>
                  </a:cubicBezTo>
                  <a:cubicBezTo>
                    <a:pt x="1" y="24"/>
                    <a:pt x="1" y="24"/>
                    <a:pt x="1" y="24"/>
                  </a:cubicBezTo>
                  <a:cubicBezTo>
                    <a:pt x="1" y="24"/>
                    <a:pt x="1" y="24"/>
                    <a:pt x="1" y="24"/>
                  </a:cubicBezTo>
                  <a:cubicBezTo>
                    <a:pt x="0" y="0"/>
                    <a:pt x="0" y="0"/>
                    <a:pt x="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3" name="Freeform 48"/>
            <p:cNvSpPr>
              <a:spLocks/>
            </p:cNvSpPr>
            <p:nvPr userDrawn="1"/>
          </p:nvSpPr>
          <p:spPr bwMode="gray">
            <a:xfrm>
              <a:off x="11280775" y="3717925"/>
              <a:ext cx="4762" cy="53975"/>
            </a:xfrm>
            <a:custGeom>
              <a:avLst/>
              <a:gdLst>
                <a:gd name="T0" fmla="*/ 0 w 1"/>
                <a:gd name="T1" fmla="*/ 0 h 17"/>
                <a:gd name="T2" fmla="*/ 0 w 1"/>
                <a:gd name="T3" fmla="*/ 0 h 17"/>
                <a:gd name="T4" fmla="*/ 1 w 1"/>
                <a:gd name="T5" fmla="*/ 17 h 17"/>
                <a:gd name="T6" fmla="*/ 1 w 1"/>
                <a:gd name="T7" fmla="*/ 17 h 17"/>
                <a:gd name="T8" fmla="*/ 0 w 1"/>
                <a:gd name="T9" fmla="*/ 0 h 17"/>
              </a:gdLst>
              <a:ahLst/>
              <a:cxnLst>
                <a:cxn ang="0">
                  <a:pos x="T0" y="T1"/>
                </a:cxn>
                <a:cxn ang="0">
                  <a:pos x="T2" y="T3"/>
                </a:cxn>
                <a:cxn ang="0">
                  <a:pos x="T4" y="T5"/>
                </a:cxn>
                <a:cxn ang="0">
                  <a:pos x="T6" y="T7"/>
                </a:cxn>
                <a:cxn ang="0">
                  <a:pos x="T8" y="T9"/>
                </a:cxn>
              </a:cxnLst>
              <a:rect l="0" t="0" r="r" b="b"/>
              <a:pathLst>
                <a:path w="1" h="17">
                  <a:moveTo>
                    <a:pt x="0" y="0"/>
                  </a:moveTo>
                  <a:cubicBezTo>
                    <a:pt x="0" y="0"/>
                    <a:pt x="0" y="0"/>
                    <a:pt x="0" y="0"/>
                  </a:cubicBezTo>
                  <a:cubicBezTo>
                    <a:pt x="1" y="17"/>
                    <a:pt x="1" y="17"/>
                    <a:pt x="1" y="17"/>
                  </a:cubicBezTo>
                  <a:cubicBezTo>
                    <a:pt x="1" y="17"/>
                    <a:pt x="1" y="17"/>
                    <a:pt x="1" y="17"/>
                  </a:cubicBezTo>
                  <a:cubicBezTo>
                    <a:pt x="0" y="0"/>
                    <a:pt x="0" y="0"/>
                    <a:pt x="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4" name="Freeform 49"/>
            <p:cNvSpPr>
              <a:spLocks/>
            </p:cNvSpPr>
            <p:nvPr userDrawn="1"/>
          </p:nvSpPr>
          <p:spPr bwMode="gray">
            <a:xfrm>
              <a:off x="11295063" y="3932238"/>
              <a:ext cx="0" cy="25400"/>
            </a:xfrm>
            <a:custGeom>
              <a:avLst/>
              <a:gdLst>
                <a:gd name="T0" fmla="*/ 0 h 16"/>
                <a:gd name="T1" fmla="*/ 0 h 16"/>
                <a:gd name="T2" fmla="*/ 16 h 16"/>
                <a:gd name="T3" fmla="*/ 0 h 16"/>
              </a:gdLst>
              <a:ahLst/>
              <a:cxnLst>
                <a:cxn ang="0">
                  <a:pos x="0" y="T0"/>
                </a:cxn>
                <a:cxn ang="0">
                  <a:pos x="0" y="T1"/>
                </a:cxn>
                <a:cxn ang="0">
                  <a:pos x="0" y="T2"/>
                </a:cxn>
                <a:cxn ang="0">
                  <a:pos x="0" y="T3"/>
                </a:cxn>
              </a:cxnLst>
              <a:rect l="0" t="0" r="r" b="b"/>
              <a:pathLst>
                <a:path h="16">
                  <a:moveTo>
                    <a:pt x="0" y="0"/>
                  </a:moveTo>
                  <a:lnTo>
                    <a:pt x="0" y="0"/>
                  </a:lnTo>
                  <a:lnTo>
                    <a:pt x="0" y="16"/>
                  </a:lnTo>
                  <a:lnTo>
                    <a:pt x="0" y="0"/>
                  </a:lnTo>
                  <a:close/>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5" name="Freeform 50"/>
            <p:cNvSpPr>
              <a:spLocks/>
            </p:cNvSpPr>
            <p:nvPr userDrawn="1"/>
          </p:nvSpPr>
          <p:spPr bwMode="gray">
            <a:xfrm>
              <a:off x="11295063" y="3932238"/>
              <a:ext cx="0" cy="25400"/>
            </a:xfrm>
            <a:custGeom>
              <a:avLst/>
              <a:gdLst>
                <a:gd name="T0" fmla="*/ 0 h 16"/>
                <a:gd name="T1" fmla="*/ 0 h 16"/>
                <a:gd name="T2" fmla="*/ 16 h 16"/>
                <a:gd name="T3" fmla="*/ 0 h 16"/>
              </a:gdLst>
              <a:ahLst/>
              <a:cxnLst>
                <a:cxn ang="0">
                  <a:pos x="0" y="T0"/>
                </a:cxn>
                <a:cxn ang="0">
                  <a:pos x="0" y="T1"/>
                </a:cxn>
                <a:cxn ang="0">
                  <a:pos x="0" y="T2"/>
                </a:cxn>
                <a:cxn ang="0">
                  <a:pos x="0" y="T3"/>
                </a:cxn>
              </a:cxnLst>
              <a:rect l="0" t="0" r="r" b="b"/>
              <a:pathLst>
                <a:path h="16">
                  <a:moveTo>
                    <a:pt x="0" y="0"/>
                  </a:moveTo>
                  <a:lnTo>
                    <a:pt x="0" y="0"/>
                  </a:lnTo>
                  <a:lnTo>
                    <a:pt x="0"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6" name="Freeform 51"/>
            <p:cNvSpPr>
              <a:spLocks/>
            </p:cNvSpPr>
            <p:nvPr userDrawn="1"/>
          </p:nvSpPr>
          <p:spPr bwMode="gray">
            <a:xfrm>
              <a:off x="11177588" y="3771900"/>
              <a:ext cx="123825" cy="327025"/>
            </a:xfrm>
            <a:custGeom>
              <a:avLst/>
              <a:gdLst>
                <a:gd name="T0" fmla="*/ 32 w 37"/>
                <a:gd name="T1" fmla="*/ 0 h 104"/>
                <a:gd name="T2" fmla="*/ 4 w 37"/>
                <a:gd name="T3" fmla="*/ 59 h 104"/>
                <a:gd name="T4" fmla="*/ 19 w 37"/>
                <a:gd name="T5" fmla="*/ 71 h 104"/>
                <a:gd name="T6" fmla="*/ 4 w 37"/>
                <a:gd name="T7" fmla="*/ 87 h 104"/>
                <a:gd name="T8" fmla="*/ 1 w 37"/>
                <a:gd name="T9" fmla="*/ 84 h 104"/>
                <a:gd name="T10" fmla="*/ 0 w 37"/>
                <a:gd name="T11" fmla="*/ 103 h 104"/>
                <a:gd name="T12" fmla="*/ 18 w 37"/>
                <a:gd name="T13" fmla="*/ 104 h 104"/>
                <a:gd name="T14" fmla="*/ 37 w 37"/>
                <a:gd name="T15" fmla="*/ 103 h 104"/>
                <a:gd name="T16" fmla="*/ 35 w 37"/>
                <a:gd name="T17" fmla="*/ 59 h 104"/>
                <a:gd name="T18" fmla="*/ 35 w 37"/>
                <a:gd name="T19" fmla="*/ 51 h 104"/>
                <a:gd name="T20" fmla="*/ 33 w 37"/>
                <a:gd name="T21" fmla="*/ 53 h 104"/>
                <a:gd name="T22" fmla="*/ 17 w 37"/>
                <a:gd name="T23" fmla="*/ 37 h 104"/>
                <a:gd name="T24" fmla="*/ 33 w 37"/>
                <a:gd name="T25" fmla="*/ 24 h 104"/>
                <a:gd name="T26" fmla="*/ 32 w 37"/>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04">
                  <a:moveTo>
                    <a:pt x="32" y="0"/>
                  </a:moveTo>
                  <a:cubicBezTo>
                    <a:pt x="24" y="21"/>
                    <a:pt x="15" y="40"/>
                    <a:pt x="4" y="59"/>
                  </a:cubicBezTo>
                  <a:cubicBezTo>
                    <a:pt x="19" y="71"/>
                    <a:pt x="19" y="71"/>
                    <a:pt x="19" y="71"/>
                  </a:cubicBezTo>
                  <a:cubicBezTo>
                    <a:pt x="4" y="87"/>
                    <a:pt x="4" y="87"/>
                    <a:pt x="4" y="87"/>
                  </a:cubicBezTo>
                  <a:cubicBezTo>
                    <a:pt x="1" y="84"/>
                    <a:pt x="1" y="84"/>
                    <a:pt x="1" y="84"/>
                  </a:cubicBezTo>
                  <a:cubicBezTo>
                    <a:pt x="0" y="103"/>
                    <a:pt x="0" y="103"/>
                    <a:pt x="0" y="103"/>
                  </a:cubicBezTo>
                  <a:cubicBezTo>
                    <a:pt x="6" y="104"/>
                    <a:pt x="12" y="104"/>
                    <a:pt x="18" y="104"/>
                  </a:cubicBezTo>
                  <a:cubicBezTo>
                    <a:pt x="25" y="104"/>
                    <a:pt x="31" y="104"/>
                    <a:pt x="37" y="103"/>
                  </a:cubicBezTo>
                  <a:cubicBezTo>
                    <a:pt x="35" y="59"/>
                    <a:pt x="35" y="59"/>
                    <a:pt x="35" y="59"/>
                  </a:cubicBezTo>
                  <a:cubicBezTo>
                    <a:pt x="35" y="51"/>
                    <a:pt x="35" y="51"/>
                    <a:pt x="35" y="51"/>
                  </a:cubicBezTo>
                  <a:cubicBezTo>
                    <a:pt x="33" y="53"/>
                    <a:pt x="33" y="53"/>
                    <a:pt x="33" y="53"/>
                  </a:cubicBezTo>
                  <a:cubicBezTo>
                    <a:pt x="17" y="37"/>
                    <a:pt x="17" y="37"/>
                    <a:pt x="17" y="37"/>
                  </a:cubicBezTo>
                  <a:cubicBezTo>
                    <a:pt x="33" y="24"/>
                    <a:pt x="33" y="24"/>
                    <a:pt x="33" y="24"/>
                  </a:cubicBezTo>
                  <a:cubicBezTo>
                    <a:pt x="32" y="0"/>
                    <a:pt x="32" y="0"/>
                    <a:pt x="32"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7" name="Freeform 52"/>
            <p:cNvSpPr>
              <a:spLocks/>
            </p:cNvSpPr>
            <p:nvPr userDrawn="1"/>
          </p:nvSpPr>
          <p:spPr bwMode="gray">
            <a:xfrm>
              <a:off x="11187113" y="3003550"/>
              <a:ext cx="98425" cy="954087"/>
            </a:xfrm>
            <a:custGeom>
              <a:avLst/>
              <a:gdLst>
                <a:gd name="T0" fmla="*/ 16 w 29"/>
                <a:gd name="T1" fmla="*/ 0 h 303"/>
                <a:gd name="T2" fmla="*/ 10 w 29"/>
                <a:gd name="T3" fmla="*/ 104 h 303"/>
                <a:gd name="T4" fmla="*/ 21 w 29"/>
                <a:gd name="T5" fmla="*/ 112 h 303"/>
                <a:gd name="T6" fmla="*/ 10 w 29"/>
                <a:gd name="T7" fmla="*/ 132 h 303"/>
                <a:gd name="T8" fmla="*/ 9 w 29"/>
                <a:gd name="T9" fmla="*/ 130 h 303"/>
                <a:gd name="T10" fmla="*/ 6 w 29"/>
                <a:gd name="T11" fmla="*/ 184 h 303"/>
                <a:gd name="T12" fmla="*/ 21 w 29"/>
                <a:gd name="T13" fmla="*/ 196 h 303"/>
                <a:gd name="T14" fmla="*/ 6 w 29"/>
                <a:gd name="T15" fmla="*/ 212 h 303"/>
                <a:gd name="T16" fmla="*/ 5 w 29"/>
                <a:gd name="T17" fmla="*/ 211 h 303"/>
                <a:gd name="T18" fmla="*/ 0 w 29"/>
                <a:gd name="T19" fmla="*/ 302 h 303"/>
                <a:gd name="T20" fmla="*/ 1 w 29"/>
                <a:gd name="T21" fmla="*/ 303 h 303"/>
                <a:gd name="T22" fmla="*/ 29 w 29"/>
                <a:gd name="T23" fmla="*/ 244 h 303"/>
                <a:gd name="T24" fmla="*/ 28 w 29"/>
                <a:gd name="T25" fmla="*/ 227 h 303"/>
                <a:gd name="T26" fmla="*/ 25 w 29"/>
                <a:gd name="T27" fmla="*/ 231 h 303"/>
                <a:gd name="T28" fmla="*/ 9 w 29"/>
                <a:gd name="T29" fmla="*/ 216 h 303"/>
                <a:gd name="T30" fmla="*/ 27 w 29"/>
                <a:gd name="T31" fmla="*/ 202 h 303"/>
                <a:gd name="T32" fmla="*/ 20 w 29"/>
                <a:gd name="T33" fmla="*/ 83 h 303"/>
                <a:gd name="T34" fmla="*/ 20 w 29"/>
                <a:gd name="T35" fmla="*/ 83 h 303"/>
                <a:gd name="T36" fmla="*/ 16 w 29"/>
                <a:gd name="T37" fmla="*/ 65 h 303"/>
                <a:gd name="T38" fmla="*/ 19 w 29"/>
                <a:gd name="T39" fmla="*/ 62 h 303"/>
                <a:gd name="T40" fmla="*/ 16 w 29"/>
                <a:gd name="T4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3">
                  <a:moveTo>
                    <a:pt x="16" y="0"/>
                  </a:moveTo>
                  <a:cubicBezTo>
                    <a:pt x="10" y="104"/>
                    <a:pt x="10" y="104"/>
                    <a:pt x="10" y="104"/>
                  </a:cubicBezTo>
                  <a:cubicBezTo>
                    <a:pt x="21" y="112"/>
                    <a:pt x="21" y="112"/>
                    <a:pt x="21" y="112"/>
                  </a:cubicBezTo>
                  <a:cubicBezTo>
                    <a:pt x="10" y="132"/>
                    <a:pt x="10" y="132"/>
                    <a:pt x="10" y="132"/>
                  </a:cubicBezTo>
                  <a:cubicBezTo>
                    <a:pt x="9" y="130"/>
                    <a:pt x="9" y="130"/>
                    <a:pt x="9" y="130"/>
                  </a:cubicBezTo>
                  <a:cubicBezTo>
                    <a:pt x="6" y="184"/>
                    <a:pt x="6" y="184"/>
                    <a:pt x="6" y="184"/>
                  </a:cubicBezTo>
                  <a:cubicBezTo>
                    <a:pt x="21" y="196"/>
                    <a:pt x="21" y="196"/>
                    <a:pt x="21" y="196"/>
                  </a:cubicBezTo>
                  <a:cubicBezTo>
                    <a:pt x="6" y="212"/>
                    <a:pt x="6" y="212"/>
                    <a:pt x="6" y="212"/>
                  </a:cubicBezTo>
                  <a:cubicBezTo>
                    <a:pt x="5" y="211"/>
                    <a:pt x="5" y="211"/>
                    <a:pt x="5" y="211"/>
                  </a:cubicBezTo>
                  <a:cubicBezTo>
                    <a:pt x="0" y="302"/>
                    <a:pt x="0" y="302"/>
                    <a:pt x="0" y="302"/>
                  </a:cubicBezTo>
                  <a:cubicBezTo>
                    <a:pt x="1" y="303"/>
                    <a:pt x="1" y="303"/>
                    <a:pt x="1" y="303"/>
                  </a:cubicBezTo>
                  <a:cubicBezTo>
                    <a:pt x="12" y="284"/>
                    <a:pt x="21" y="265"/>
                    <a:pt x="29" y="244"/>
                  </a:cubicBezTo>
                  <a:cubicBezTo>
                    <a:pt x="28" y="227"/>
                    <a:pt x="28" y="227"/>
                    <a:pt x="28" y="227"/>
                  </a:cubicBezTo>
                  <a:cubicBezTo>
                    <a:pt x="25" y="231"/>
                    <a:pt x="25" y="231"/>
                    <a:pt x="25" y="231"/>
                  </a:cubicBezTo>
                  <a:cubicBezTo>
                    <a:pt x="9" y="216"/>
                    <a:pt x="9" y="216"/>
                    <a:pt x="9" y="216"/>
                  </a:cubicBezTo>
                  <a:cubicBezTo>
                    <a:pt x="27" y="202"/>
                    <a:pt x="27" y="202"/>
                    <a:pt x="27" y="202"/>
                  </a:cubicBezTo>
                  <a:cubicBezTo>
                    <a:pt x="20" y="83"/>
                    <a:pt x="20" y="83"/>
                    <a:pt x="20" y="83"/>
                  </a:cubicBezTo>
                  <a:cubicBezTo>
                    <a:pt x="20" y="83"/>
                    <a:pt x="20" y="83"/>
                    <a:pt x="20" y="83"/>
                  </a:cubicBezTo>
                  <a:cubicBezTo>
                    <a:pt x="16" y="65"/>
                    <a:pt x="16" y="65"/>
                    <a:pt x="16" y="65"/>
                  </a:cubicBezTo>
                  <a:cubicBezTo>
                    <a:pt x="19" y="62"/>
                    <a:pt x="19" y="62"/>
                    <a:pt x="19" y="62"/>
                  </a:cubicBezTo>
                  <a:cubicBezTo>
                    <a:pt x="16" y="0"/>
                    <a:pt x="16" y="0"/>
                    <a:pt x="16"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8" name="Freeform 53"/>
            <p:cNvSpPr>
              <a:spLocks/>
            </p:cNvSpPr>
            <p:nvPr userDrawn="1"/>
          </p:nvSpPr>
          <p:spPr bwMode="gray">
            <a:xfrm>
              <a:off x="11156950" y="3957638"/>
              <a:ext cx="84137" cy="87312"/>
            </a:xfrm>
            <a:custGeom>
              <a:avLst/>
              <a:gdLst>
                <a:gd name="T0" fmla="*/ 10 w 25"/>
                <a:gd name="T1" fmla="*/ 0 h 28"/>
                <a:gd name="T2" fmla="*/ 0 w 25"/>
                <a:gd name="T3" fmla="*/ 16 h 28"/>
                <a:gd name="T4" fmla="*/ 7 w 25"/>
                <a:gd name="T5" fmla="*/ 25 h 28"/>
                <a:gd name="T6" fmla="*/ 10 w 25"/>
                <a:gd name="T7" fmla="*/ 28 h 28"/>
                <a:gd name="T8" fmla="*/ 25 w 25"/>
                <a:gd name="T9" fmla="*/ 12 h 28"/>
                <a:gd name="T10" fmla="*/ 10 w 25"/>
                <a:gd name="T11" fmla="*/ 0 h 28"/>
              </a:gdLst>
              <a:ahLst/>
              <a:cxnLst>
                <a:cxn ang="0">
                  <a:pos x="T0" y="T1"/>
                </a:cxn>
                <a:cxn ang="0">
                  <a:pos x="T2" y="T3"/>
                </a:cxn>
                <a:cxn ang="0">
                  <a:pos x="T4" y="T5"/>
                </a:cxn>
                <a:cxn ang="0">
                  <a:pos x="T6" y="T7"/>
                </a:cxn>
                <a:cxn ang="0">
                  <a:pos x="T8" y="T9"/>
                </a:cxn>
                <a:cxn ang="0">
                  <a:pos x="T10" y="T11"/>
                </a:cxn>
              </a:cxnLst>
              <a:rect l="0" t="0" r="r" b="b"/>
              <a:pathLst>
                <a:path w="25" h="28">
                  <a:moveTo>
                    <a:pt x="10" y="0"/>
                  </a:moveTo>
                  <a:cubicBezTo>
                    <a:pt x="6" y="5"/>
                    <a:pt x="3" y="10"/>
                    <a:pt x="0" y="16"/>
                  </a:cubicBezTo>
                  <a:cubicBezTo>
                    <a:pt x="7" y="25"/>
                    <a:pt x="7" y="25"/>
                    <a:pt x="7" y="25"/>
                  </a:cubicBezTo>
                  <a:cubicBezTo>
                    <a:pt x="10" y="28"/>
                    <a:pt x="10" y="28"/>
                    <a:pt x="10" y="28"/>
                  </a:cubicBezTo>
                  <a:cubicBezTo>
                    <a:pt x="25" y="12"/>
                    <a:pt x="25" y="12"/>
                    <a:pt x="25" y="12"/>
                  </a:cubicBezTo>
                  <a:cubicBezTo>
                    <a:pt x="10" y="0"/>
                    <a:pt x="10" y="0"/>
                    <a:pt x="1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9" name="Freeform 54"/>
            <p:cNvSpPr>
              <a:spLocks/>
            </p:cNvSpPr>
            <p:nvPr userDrawn="1"/>
          </p:nvSpPr>
          <p:spPr bwMode="gray">
            <a:xfrm>
              <a:off x="10936288" y="3759200"/>
              <a:ext cx="254000" cy="247650"/>
            </a:xfrm>
            <a:custGeom>
              <a:avLst/>
              <a:gdLst>
                <a:gd name="T0" fmla="*/ 0 w 76"/>
                <a:gd name="T1" fmla="*/ 0 h 79"/>
                <a:gd name="T2" fmla="*/ 66 w 76"/>
                <a:gd name="T3" fmla="*/ 79 h 79"/>
                <a:gd name="T4" fmla="*/ 76 w 76"/>
                <a:gd name="T5" fmla="*/ 63 h 79"/>
                <a:gd name="T6" fmla="*/ 75 w 76"/>
                <a:gd name="T7" fmla="*/ 62 h 79"/>
                <a:gd name="T8" fmla="*/ 75 w 76"/>
                <a:gd name="T9" fmla="*/ 62 h 79"/>
                <a:gd name="T10" fmla="*/ 0 w 76"/>
                <a:gd name="T11" fmla="*/ 0 h 79"/>
              </a:gdLst>
              <a:ahLst/>
              <a:cxnLst>
                <a:cxn ang="0">
                  <a:pos x="T0" y="T1"/>
                </a:cxn>
                <a:cxn ang="0">
                  <a:pos x="T2" y="T3"/>
                </a:cxn>
                <a:cxn ang="0">
                  <a:pos x="T4" y="T5"/>
                </a:cxn>
                <a:cxn ang="0">
                  <a:pos x="T6" y="T7"/>
                </a:cxn>
                <a:cxn ang="0">
                  <a:pos x="T8" y="T9"/>
                </a:cxn>
                <a:cxn ang="0">
                  <a:pos x="T10" y="T11"/>
                </a:cxn>
              </a:cxnLst>
              <a:rect l="0" t="0" r="r" b="b"/>
              <a:pathLst>
                <a:path w="76" h="79">
                  <a:moveTo>
                    <a:pt x="0" y="0"/>
                  </a:moveTo>
                  <a:cubicBezTo>
                    <a:pt x="66" y="79"/>
                    <a:pt x="66" y="79"/>
                    <a:pt x="66" y="79"/>
                  </a:cubicBezTo>
                  <a:cubicBezTo>
                    <a:pt x="69" y="73"/>
                    <a:pt x="72" y="68"/>
                    <a:pt x="76" y="63"/>
                  </a:cubicBezTo>
                  <a:cubicBezTo>
                    <a:pt x="75" y="62"/>
                    <a:pt x="75" y="62"/>
                    <a:pt x="75" y="62"/>
                  </a:cubicBezTo>
                  <a:cubicBezTo>
                    <a:pt x="75" y="62"/>
                    <a:pt x="75" y="62"/>
                    <a:pt x="75" y="62"/>
                  </a:cubicBezTo>
                  <a:cubicBezTo>
                    <a:pt x="0" y="0"/>
                    <a:pt x="0" y="0"/>
                    <a:pt x="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0" name="Freeform 55"/>
            <p:cNvSpPr>
              <a:spLocks/>
            </p:cNvSpPr>
            <p:nvPr userDrawn="1"/>
          </p:nvSpPr>
          <p:spPr bwMode="gray">
            <a:xfrm>
              <a:off x="10990263" y="3419475"/>
              <a:ext cx="268287" cy="250825"/>
            </a:xfrm>
            <a:custGeom>
              <a:avLst/>
              <a:gdLst>
                <a:gd name="T0" fmla="*/ 0 w 169"/>
                <a:gd name="T1" fmla="*/ 0 h 158"/>
                <a:gd name="T2" fmla="*/ 133 w 169"/>
                <a:gd name="T3" fmla="*/ 154 h 158"/>
                <a:gd name="T4" fmla="*/ 135 w 169"/>
                <a:gd name="T5" fmla="*/ 156 h 158"/>
                <a:gd name="T6" fmla="*/ 137 w 169"/>
                <a:gd name="T7" fmla="*/ 158 h 158"/>
                <a:gd name="T8" fmla="*/ 169 w 169"/>
                <a:gd name="T9" fmla="*/ 127 h 158"/>
                <a:gd name="T10" fmla="*/ 137 w 169"/>
                <a:gd name="T11" fmla="*/ 103 h 158"/>
                <a:gd name="T12" fmla="*/ 135 w 169"/>
                <a:gd name="T13" fmla="*/ 103 h 158"/>
                <a:gd name="T14" fmla="*/ 0 w 16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58">
                  <a:moveTo>
                    <a:pt x="0" y="0"/>
                  </a:moveTo>
                  <a:lnTo>
                    <a:pt x="133" y="154"/>
                  </a:lnTo>
                  <a:lnTo>
                    <a:pt x="135" y="156"/>
                  </a:lnTo>
                  <a:lnTo>
                    <a:pt x="137" y="158"/>
                  </a:lnTo>
                  <a:lnTo>
                    <a:pt x="169" y="127"/>
                  </a:lnTo>
                  <a:lnTo>
                    <a:pt x="137" y="103"/>
                  </a:lnTo>
                  <a:lnTo>
                    <a:pt x="135" y="103"/>
                  </a:lnTo>
                  <a:lnTo>
                    <a:pt x="0" y="0"/>
                  </a:lnTo>
                  <a:close/>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1" name="Freeform 56"/>
            <p:cNvSpPr>
              <a:spLocks/>
            </p:cNvSpPr>
            <p:nvPr userDrawn="1"/>
          </p:nvSpPr>
          <p:spPr bwMode="gray">
            <a:xfrm>
              <a:off x="10990263" y="3419475"/>
              <a:ext cx="268287" cy="250825"/>
            </a:xfrm>
            <a:custGeom>
              <a:avLst/>
              <a:gdLst>
                <a:gd name="T0" fmla="*/ 0 w 169"/>
                <a:gd name="T1" fmla="*/ 0 h 158"/>
                <a:gd name="T2" fmla="*/ 133 w 169"/>
                <a:gd name="T3" fmla="*/ 154 h 158"/>
                <a:gd name="T4" fmla="*/ 135 w 169"/>
                <a:gd name="T5" fmla="*/ 156 h 158"/>
                <a:gd name="T6" fmla="*/ 137 w 169"/>
                <a:gd name="T7" fmla="*/ 158 h 158"/>
                <a:gd name="T8" fmla="*/ 169 w 169"/>
                <a:gd name="T9" fmla="*/ 127 h 158"/>
                <a:gd name="T10" fmla="*/ 137 w 169"/>
                <a:gd name="T11" fmla="*/ 103 h 158"/>
                <a:gd name="T12" fmla="*/ 135 w 169"/>
                <a:gd name="T13" fmla="*/ 103 h 158"/>
                <a:gd name="T14" fmla="*/ 0 w 16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58">
                  <a:moveTo>
                    <a:pt x="0" y="0"/>
                  </a:moveTo>
                  <a:lnTo>
                    <a:pt x="133" y="154"/>
                  </a:lnTo>
                  <a:lnTo>
                    <a:pt x="135" y="156"/>
                  </a:lnTo>
                  <a:lnTo>
                    <a:pt x="137" y="158"/>
                  </a:lnTo>
                  <a:lnTo>
                    <a:pt x="169" y="127"/>
                  </a:lnTo>
                  <a:lnTo>
                    <a:pt x="137" y="103"/>
                  </a:lnTo>
                  <a:lnTo>
                    <a:pt x="135" y="1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2" name="Freeform 57"/>
            <p:cNvSpPr>
              <a:spLocks/>
            </p:cNvSpPr>
            <p:nvPr userDrawn="1"/>
          </p:nvSpPr>
          <p:spPr bwMode="gray">
            <a:xfrm>
              <a:off x="11050588" y="3208338"/>
              <a:ext cx="207962" cy="211137"/>
            </a:xfrm>
            <a:custGeom>
              <a:avLst/>
              <a:gdLst>
                <a:gd name="T0" fmla="*/ 0 w 131"/>
                <a:gd name="T1" fmla="*/ 0 h 133"/>
                <a:gd name="T2" fmla="*/ 103 w 131"/>
                <a:gd name="T3" fmla="*/ 127 h 133"/>
                <a:gd name="T4" fmla="*/ 105 w 131"/>
                <a:gd name="T5" fmla="*/ 129 h 133"/>
                <a:gd name="T6" fmla="*/ 107 w 131"/>
                <a:gd name="T7" fmla="*/ 133 h 133"/>
                <a:gd name="T8" fmla="*/ 131 w 131"/>
                <a:gd name="T9" fmla="*/ 93 h 133"/>
                <a:gd name="T10" fmla="*/ 107 w 131"/>
                <a:gd name="T11" fmla="*/ 77 h 133"/>
                <a:gd name="T12" fmla="*/ 105 w 131"/>
                <a:gd name="T13" fmla="*/ 77 h 133"/>
                <a:gd name="T14" fmla="*/ 0 w 131"/>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33">
                  <a:moveTo>
                    <a:pt x="0" y="0"/>
                  </a:moveTo>
                  <a:lnTo>
                    <a:pt x="103" y="127"/>
                  </a:lnTo>
                  <a:lnTo>
                    <a:pt x="105" y="129"/>
                  </a:lnTo>
                  <a:lnTo>
                    <a:pt x="107" y="133"/>
                  </a:lnTo>
                  <a:lnTo>
                    <a:pt x="131" y="93"/>
                  </a:lnTo>
                  <a:lnTo>
                    <a:pt x="107" y="77"/>
                  </a:lnTo>
                  <a:lnTo>
                    <a:pt x="105" y="77"/>
                  </a:lnTo>
                  <a:lnTo>
                    <a:pt x="0" y="0"/>
                  </a:lnTo>
                  <a:close/>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3" name="Freeform 58"/>
            <p:cNvSpPr>
              <a:spLocks/>
            </p:cNvSpPr>
            <p:nvPr userDrawn="1"/>
          </p:nvSpPr>
          <p:spPr bwMode="gray">
            <a:xfrm>
              <a:off x="11050588" y="3208338"/>
              <a:ext cx="207962" cy="211137"/>
            </a:xfrm>
            <a:custGeom>
              <a:avLst/>
              <a:gdLst>
                <a:gd name="T0" fmla="*/ 0 w 131"/>
                <a:gd name="T1" fmla="*/ 0 h 133"/>
                <a:gd name="T2" fmla="*/ 103 w 131"/>
                <a:gd name="T3" fmla="*/ 127 h 133"/>
                <a:gd name="T4" fmla="*/ 105 w 131"/>
                <a:gd name="T5" fmla="*/ 129 h 133"/>
                <a:gd name="T6" fmla="*/ 107 w 131"/>
                <a:gd name="T7" fmla="*/ 133 h 133"/>
                <a:gd name="T8" fmla="*/ 131 w 131"/>
                <a:gd name="T9" fmla="*/ 93 h 133"/>
                <a:gd name="T10" fmla="*/ 107 w 131"/>
                <a:gd name="T11" fmla="*/ 77 h 133"/>
                <a:gd name="T12" fmla="*/ 105 w 131"/>
                <a:gd name="T13" fmla="*/ 77 h 133"/>
                <a:gd name="T14" fmla="*/ 0 w 131"/>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33">
                  <a:moveTo>
                    <a:pt x="0" y="0"/>
                  </a:moveTo>
                  <a:lnTo>
                    <a:pt x="103" y="127"/>
                  </a:lnTo>
                  <a:lnTo>
                    <a:pt x="105" y="129"/>
                  </a:lnTo>
                  <a:lnTo>
                    <a:pt x="107" y="133"/>
                  </a:lnTo>
                  <a:lnTo>
                    <a:pt x="131" y="93"/>
                  </a:lnTo>
                  <a:lnTo>
                    <a:pt x="107" y="77"/>
                  </a:lnTo>
                  <a:lnTo>
                    <a:pt x="105" y="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4" name="Freeform 59"/>
            <p:cNvSpPr>
              <a:spLocks/>
            </p:cNvSpPr>
            <p:nvPr userDrawn="1"/>
          </p:nvSpPr>
          <p:spPr bwMode="gray">
            <a:xfrm>
              <a:off x="11234738" y="3733800"/>
              <a:ext cx="220662" cy="204787"/>
            </a:xfrm>
            <a:custGeom>
              <a:avLst/>
              <a:gdLst>
                <a:gd name="T0" fmla="*/ 60 w 66"/>
                <a:gd name="T1" fmla="*/ 0 h 65"/>
                <a:gd name="T2" fmla="*/ 16 w 66"/>
                <a:gd name="T3" fmla="*/ 36 h 65"/>
                <a:gd name="T4" fmla="*/ 16 w 66"/>
                <a:gd name="T5" fmla="*/ 36 h 65"/>
                <a:gd name="T6" fmla="*/ 0 w 66"/>
                <a:gd name="T7" fmla="*/ 49 h 65"/>
                <a:gd name="T8" fmla="*/ 16 w 66"/>
                <a:gd name="T9" fmla="*/ 65 h 65"/>
                <a:gd name="T10" fmla="*/ 18 w 66"/>
                <a:gd name="T11" fmla="*/ 63 h 65"/>
                <a:gd name="T12" fmla="*/ 18 w 66"/>
                <a:gd name="T13" fmla="*/ 63 h 65"/>
                <a:gd name="T14" fmla="*/ 66 w 66"/>
                <a:gd name="T15" fmla="*/ 5 h 65"/>
                <a:gd name="T16" fmla="*/ 60 w 66"/>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5">
                  <a:moveTo>
                    <a:pt x="60" y="0"/>
                  </a:moveTo>
                  <a:cubicBezTo>
                    <a:pt x="16" y="36"/>
                    <a:pt x="16" y="36"/>
                    <a:pt x="16" y="36"/>
                  </a:cubicBezTo>
                  <a:cubicBezTo>
                    <a:pt x="16" y="36"/>
                    <a:pt x="16" y="36"/>
                    <a:pt x="16" y="36"/>
                  </a:cubicBezTo>
                  <a:cubicBezTo>
                    <a:pt x="0" y="49"/>
                    <a:pt x="0" y="49"/>
                    <a:pt x="0" y="49"/>
                  </a:cubicBezTo>
                  <a:cubicBezTo>
                    <a:pt x="16" y="65"/>
                    <a:pt x="16" y="65"/>
                    <a:pt x="16" y="65"/>
                  </a:cubicBezTo>
                  <a:cubicBezTo>
                    <a:pt x="18" y="63"/>
                    <a:pt x="18" y="63"/>
                    <a:pt x="18" y="63"/>
                  </a:cubicBezTo>
                  <a:cubicBezTo>
                    <a:pt x="18" y="63"/>
                    <a:pt x="18" y="63"/>
                    <a:pt x="18" y="63"/>
                  </a:cubicBezTo>
                  <a:cubicBezTo>
                    <a:pt x="66" y="5"/>
                    <a:pt x="66" y="5"/>
                    <a:pt x="66" y="5"/>
                  </a:cubicBezTo>
                  <a:cubicBezTo>
                    <a:pt x="64" y="3"/>
                    <a:pt x="62" y="1"/>
                    <a:pt x="6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5" name="Freeform 60"/>
            <p:cNvSpPr>
              <a:spLocks/>
            </p:cNvSpPr>
            <p:nvPr userDrawn="1"/>
          </p:nvSpPr>
          <p:spPr bwMode="gray">
            <a:xfrm>
              <a:off x="11436350" y="3651250"/>
              <a:ext cx="103187" cy="98425"/>
            </a:xfrm>
            <a:custGeom>
              <a:avLst/>
              <a:gdLst>
                <a:gd name="T0" fmla="*/ 31 w 31"/>
                <a:gd name="T1" fmla="*/ 0 h 31"/>
                <a:gd name="T2" fmla="*/ 0 w 31"/>
                <a:gd name="T3" fmla="*/ 26 h 31"/>
                <a:gd name="T4" fmla="*/ 6 w 31"/>
                <a:gd name="T5" fmla="*/ 31 h 31"/>
                <a:gd name="T6" fmla="*/ 31 w 31"/>
                <a:gd name="T7" fmla="*/ 0 h 31"/>
              </a:gdLst>
              <a:ahLst/>
              <a:cxnLst>
                <a:cxn ang="0">
                  <a:pos x="T0" y="T1"/>
                </a:cxn>
                <a:cxn ang="0">
                  <a:pos x="T2" y="T3"/>
                </a:cxn>
                <a:cxn ang="0">
                  <a:pos x="T4" y="T5"/>
                </a:cxn>
                <a:cxn ang="0">
                  <a:pos x="T6" y="T7"/>
                </a:cxn>
              </a:cxnLst>
              <a:rect l="0" t="0" r="r" b="b"/>
              <a:pathLst>
                <a:path w="31" h="31">
                  <a:moveTo>
                    <a:pt x="31" y="0"/>
                  </a:moveTo>
                  <a:cubicBezTo>
                    <a:pt x="0" y="26"/>
                    <a:pt x="0" y="26"/>
                    <a:pt x="0" y="26"/>
                  </a:cubicBezTo>
                  <a:cubicBezTo>
                    <a:pt x="2" y="27"/>
                    <a:pt x="4" y="29"/>
                    <a:pt x="6" y="31"/>
                  </a:cubicBezTo>
                  <a:cubicBezTo>
                    <a:pt x="31" y="0"/>
                    <a:pt x="31" y="0"/>
                    <a:pt x="31"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6" name="Freeform 61"/>
            <p:cNvSpPr>
              <a:spLocks/>
            </p:cNvSpPr>
            <p:nvPr userDrawn="1"/>
          </p:nvSpPr>
          <p:spPr bwMode="gray">
            <a:xfrm>
              <a:off x="11315700" y="3635375"/>
              <a:ext cx="26987" cy="44450"/>
            </a:xfrm>
            <a:custGeom>
              <a:avLst/>
              <a:gdLst>
                <a:gd name="T0" fmla="*/ 3 w 8"/>
                <a:gd name="T1" fmla="*/ 0 h 14"/>
                <a:gd name="T2" fmla="*/ 0 w 8"/>
                <a:gd name="T3" fmla="*/ 14 h 14"/>
                <a:gd name="T4" fmla="*/ 8 w 8"/>
                <a:gd name="T5" fmla="*/ 4 h 14"/>
                <a:gd name="T6" fmla="*/ 3 w 8"/>
                <a:gd name="T7" fmla="*/ 0 h 14"/>
              </a:gdLst>
              <a:ahLst/>
              <a:cxnLst>
                <a:cxn ang="0">
                  <a:pos x="T0" y="T1"/>
                </a:cxn>
                <a:cxn ang="0">
                  <a:pos x="T2" y="T3"/>
                </a:cxn>
                <a:cxn ang="0">
                  <a:pos x="T4" y="T5"/>
                </a:cxn>
                <a:cxn ang="0">
                  <a:pos x="T6" y="T7"/>
                </a:cxn>
              </a:cxnLst>
              <a:rect l="0" t="0" r="r" b="b"/>
              <a:pathLst>
                <a:path w="8" h="14">
                  <a:moveTo>
                    <a:pt x="3" y="0"/>
                  </a:moveTo>
                  <a:cubicBezTo>
                    <a:pt x="2" y="4"/>
                    <a:pt x="1" y="9"/>
                    <a:pt x="0" y="14"/>
                  </a:cubicBezTo>
                  <a:cubicBezTo>
                    <a:pt x="8" y="4"/>
                    <a:pt x="8" y="4"/>
                    <a:pt x="8" y="4"/>
                  </a:cubicBezTo>
                  <a:cubicBezTo>
                    <a:pt x="6" y="3"/>
                    <a:pt x="5" y="1"/>
                    <a:pt x="3"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7" name="Freeform 62"/>
            <p:cNvSpPr>
              <a:spLocks/>
            </p:cNvSpPr>
            <p:nvPr userDrawn="1"/>
          </p:nvSpPr>
          <p:spPr bwMode="gray">
            <a:xfrm>
              <a:off x="11325225" y="3478213"/>
              <a:ext cx="160337" cy="169862"/>
            </a:xfrm>
            <a:custGeom>
              <a:avLst/>
              <a:gdLst>
                <a:gd name="T0" fmla="*/ 48 w 48"/>
                <a:gd name="T1" fmla="*/ 0 h 54"/>
                <a:gd name="T2" fmla="*/ 3 w 48"/>
                <a:gd name="T3" fmla="*/ 37 h 54"/>
                <a:gd name="T4" fmla="*/ 0 w 48"/>
                <a:gd name="T5" fmla="*/ 50 h 54"/>
                <a:gd name="T6" fmla="*/ 5 w 48"/>
                <a:gd name="T7" fmla="*/ 5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cubicBezTo>
                    <a:pt x="3" y="37"/>
                    <a:pt x="3" y="37"/>
                    <a:pt x="3" y="37"/>
                  </a:cubicBezTo>
                  <a:cubicBezTo>
                    <a:pt x="2" y="41"/>
                    <a:pt x="1" y="46"/>
                    <a:pt x="0" y="50"/>
                  </a:cubicBezTo>
                  <a:cubicBezTo>
                    <a:pt x="2" y="51"/>
                    <a:pt x="3" y="53"/>
                    <a:pt x="5" y="54"/>
                  </a:cubicBezTo>
                  <a:cubicBezTo>
                    <a:pt x="48" y="0"/>
                    <a:pt x="48" y="0"/>
                    <a:pt x="48"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8" name="Freeform 63"/>
            <p:cNvSpPr>
              <a:spLocks/>
            </p:cNvSpPr>
            <p:nvPr userDrawn="1"/>
          </p:nvSpPr>
          <p:spPr bwMode="gray">
            <a:xfrm>
              <a:off x="11217275" y="3595688"/>
              <a:ext cx="117475" cy="134937"/>
            </a:xfrm>
            <a:custGeom>
              <a:avLst/>
              <a:gdLst>
                <a:gd name="T0" fmla="*/ 35 w 35"/>
                <a:gd name="T1" fmla="*/ 0 h 43"/>
                <a:gd name="T2" fmla="*/ 18 w 35"/>
                <a:gd name="T3" fmla="*/ 14 h 43"/>
                <a:gd name="T4" fmla="*/ 18 w 35"/>
                <a:gd name="T5" fmla="*/ 14 h 43"/>
                <a:gd name="T6" fmla="*/ 0 w 35"/>
                <a:gd name="T7" fmla="*/ 28 h 43"/>
                <a:gd name="T8" fmla="*/ 16 w 35"/>
                <a:gd name="T9" fmla="*/ 43 h 43"/>
                <a:gd name="T10" fmla="*/ 19 w 35"/>
                <a:gd name="T11" fmla="*/ 39 h 43"/>
                <a:gd name="T12" fmla="*/ 19 w 35"/>
                <a:gd name="T13" fmla="*/ 39 h 43"/>
                <a:gd name="T14" fmla="*/ 29 w 35"/>
                <a:gd name="T15" fmla="*/ 27 h 43"/>
                <a:gd name="T16" fmla="*/ 32 w 35"/>
                <a:gd name="T17" fmla="*/ 13 h 43"/>
                <a:gd name="T18" fmla="*/ 35 w 3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3">
                  <a:moveTo>
                    <a:pt x="35" y="0"/>
                  </a:moveTo>
                  <a:cubicBezTo>
                    <a:pt x="18" y="14"/>
                    <a:pt x="18" y="14"/>
                    <a:pt x="18" y="14"/>
                  </a:cubicBezTo>
                  <a:cubicBezTo>
                    <a:pt x="18" y="14"/>
                    <a:pt x="18" y="14"/>
                    <a:pt x="18" y="14"/>
                  </a:cubicBezTo>
                  <a:cubicBezTo>
                    <a:pt x="0" y="28"/>
                    <a:pt x="0" y="28"/>
                    <a:pt x="0" y="28"/>
                  </a:cubicBezTo>
                  <a:cubicBezTo>
                    <a:pt x="16" y="43"/>
                    <a:pt x="16" y="43"/>
                    <a:pt x="16" y="43"/>
                  </a:cubicBezTo>
                  <a:cubicBezTo>
                    <a:pt x="19" y="39"/>
                    <a:pt x="19" y="39"/>
                    <a:pt x="19" y="39"/>
                  </a:cubicBezTo>
                  <a:cubicBezTo>
                    <a:pt x="19" y="39"/>
                    <a:pt x="19" y="39"/>
                    <a:pt x="19" y="39"/>
                  </a:cubicBezTo>
                  <a:cubicBezTo>
                    <a:pt x="29" y="27"/>
                    <a:pt x="29" y="27"/>
                    <a:pt x="29" y="27"/>
                  </a:cubicBezTo>
                  <a:cubicBezTo>
                    <a:pt x="30" y="22"/>
                    <a:pt x="31" y="17"/>
                    <a:pt x="32" y="13"/>
                  </a:cubicBezTo>
                  <a:cubicBezTo>
                    <a:pt x="33" y="9"/>
                    <a:pt x="34" y="4"/>
                    <a:pt x="35"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9" name="Freeform 64"/>
            <p:cNvSpPr>
              <a:spLocks/>
            </p:cNvSpPr>
            <p:nvPr userDrawn="1"/>
          </p:nvSpPr>
          <p:spPr bwMode="gray">
            <a:xfrm>
              <a:off x="11315700" y="3119438"/>
              <a:ext cx="42862" cy="53975"/>
            </a:xfrm>
            <a:custGeom>
              <a:avLst/>
              <a:gdLst>
                <a:gd name="T0" fmla="*/ 13 w 13"/>
                <a:gd name="T1" fmla="*/ 0 h 17"/>
                <a:gd name="T2" fmla="*/ 0 w 13"/>
                <a:gd name="T3" fmla="*/ 10 h 17"/>
                <a:gd name="T4" fmla="*/ 2 w 13"/>
                <a:gd name="T5" fmla="*/ 17 h 17"/>
                <a:gd name="T6" fmla="*/ 13 w 13"/>
                <a:gd name="T7" fmla="*/ 0 h 17"/>
              </a:gdLst>
              <a:ahLst/>
              <a:cxnLst>
                <a:cxn ang="0">
                  <a:pos x="T0" y="T1"/>
                </a:cxn>
                <a:cxn ang="0">
                  <a:pos x="T2" y="T3"/>
                </a:cxn>
                <a:cxn ang="0">
                  <a:pos x="T4" y="T5"/>
                </a:cxn>
                <a:cxn ang="0">
                  <a:pos x="T6" y="T7"/>
                </a:cxn>
              </a:cxnLst>
              <a:rect l="0" t="0" r="r" b="b"/>
              <a:pathLst>
                <a:path w="13" h="17">
                  <a:moveTo>
                    <a:pt x="13" y="0"/>
                  </a:moveTo>
                  <a:cubicBezTo>
                    <a:pt x="0" y="10"/>
                    <a:pt x="0" y="10"/>
                    <a:pt x="0" y="10"/>
                  </a:cubicBezTo>
                  <a:cubicBezTo>
                    <a:pt x="0" y="12"/>
                    <a:pt x="1" y="15"/>
                    <a:pt x="2" y="17"/>
                  </a:cubicBezTo>
                  <a:cubicBezTo>
                    <a:pt x="13" y="0"/>
                    <a:pt x="13" y="0"/>
                    <a:pt x="13"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0" name="Freeform 65"/>
            <p:cNvSpPr>
              <a:spLocks/>
            </p:cNvSpPr>
            <p:nvPr userDrawn="1"/>
          </p:nvSpPr>
          <p:spPr bwMode="gray">
            <a:xfrm>
              <a:off x="11241088" y="3151188"/>
              <a:ext cx="80962" cy="112712"/>
            </a:xfrm>
            <a:custGeom>
              <a:avLst/>
              <a:gdLst>
                <a:gd name="T0" fmla="*/ 22 w 24"/>
                <a:gd name="T1" fmla="*/ 0 h 36"/>
                <a:gd name="T2" fmla="*/ 4 w 24"/>
                <a:gd name="T3" fmla="*/ 14 h 36"/>
                <a:gd name="T4" fmla="*/ 3 w 24"/>
                <a:gd name="T5" fmla="*/ 15 h 36"/>
                <a:gd name="T6" fmla="*/ 0 w 24"/>
                <a:gd name="T7" fmla="*/ 18 h 36"/>
                <a:gd name="T8" fmla="*/ 4 w 24"/>
                <a:gd name="T9" fmla="*/ 36 h 36"/>
                <a:gd name="T10" fmla="*/ 4 w 24"/>
                <a:gd name="T11" fmla="*/ 36 h 36"/>
                <a:gd name="T12" fmla="*/ 5 w 24"/>
                <a:gd name="T13" fmla="*/ 34 h 36"/>
                <a:gd name="T14" fmla="*/ 24 w 24"/>
                <a:gd name="T15" fmla="*/ 7 h 36"/>
                <a:gd name="T16" fmla="*/ 22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2" y="0"/>
                  </a:moveTo>
                  <a:cubicBezTo>
                    <a:pt x="4" y="14"/>
                    <a:pt x="4" y="14"/>
                    <a:pt x="4" y="14"/>
                  </a:cubicBezTo>
                  <a:cubicBezTo>
                    <a:pt x="3" y="15"/>
                    <a:pt x="3" y="15"/>
                    <a:pt x="3" y="15"/>
                  </a:cubicBezTo>
                  <a:cubicBezTo>
                    <a:pt x="0" y="18"/>
                    <a:pt x="0" y="18"/>
                    <a:pt x="0" y="18"/>
                  </a:cubicBezTo>
                  <a:cubicBezTo>
                    <a:pt x="4" y="36"/>
                    <a:pt x="4" y="36"/>
                    <a:pt x="4" y="36"/>
                  </a:cubicBezTo>
                  <a:cubicBezTo>
                    <a:pt x="4" y="36"/>
                    <a:pt x="4" y="36"/>
                    <a:pt x="4" y="36"/>
                  </a:cubicBezTo>
                  <a:cubicBezTo>
                    <a:pt x="5" y="34"/>
                    <a:pt x="5" y="34"/>
                    <a:pt x="5" y="34"/>
                  </a:cubicBezTo>
                  <a:cubicBezTo>
                    <a:pt x="24" y="7"/>
                    <a:pt x="24" y="7"/>
                    <a:pt x="24" y="7"/>
                  </a:cubicBezTo>
                  <a:cubicBezTo>
                    <a:pt x="23" y="5"/>
                    <a:pt x="22" y="2"/>
                    <a:pt x="22"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1" name="Freeform 66"/>
            <p:cNvSpPr>
              <a:spLocks/>
            </p:cNvSpPr>
            <p:nvPr userDrawn="1"/>
          </p:nvSpPr>
          <p:spPr bwMode="gray">
            <a:xfrm>
              <a:off x="9136063" y="4791075"/>
              <a:ext cx="69850" cy="150812"/>
            </a:xfrm>
            <a:custGeom>
              <a:avLst/>
              <a:gdLst>
                <a:gd name="T0" fmla="*/ 19 w 21"/>
                <a:gd name="T1" fmla="*/ 0 h 48"/>
                <a:gd name="T2" fmla="*/ 10 w 21"/>
                <a:gd name="T3" fmla="*/ 1 h 48"/>
                <a:gd name="T4" fmla="*/ 2 w 21"/>
                <a:gd name="T5" fmla="*/ 0 h 48"/>
                <a:gd name="T6" fmla="*/ 0 w 21"/>
                <a:gd name="T7" fmla="*/ 48 h 48"/>
                <a:gd name="T8" fmla="*/ 21 w 21"/>
                <a:gd name="T9" fmla="*/ 48 h 48"/>
                <a:gd name="T10" fmla="*/ 19 w 21"/>
                <a:gd name="T11" fmla="*/ 0 h 48"/>
              </a:gdLst>
              <a:ahLst/>
              <a:cxnLst>
                <a:cxn ang="0">
                  <a:pos x="T0" y="T1"/>
                </a:cxn>
                <a:cxn ang="0">
                  <a:pos x="T2" y="T3"/>
                </a:cxn>
                <a:cxn ang="0">
                  <a:pos x="T4" y="T5"/>
                </a:cxn>
                <a:cxn ang="0">
                  <a:pos x="T6" y="T7"/>
                </a:cxn>
                <a:cxn ang="0">
                  <a:pos x="T8" y="T9"/>
                </a:cxn>
                <a:cxn ang="0">
                  <a:pos x="T10" y="T11"/>
                </a:cxn>
              </a:cxnLst>
              <a:rect l="0" t="0" r="r" b="b"/>
              <a:pathLst>
                <a:path w="21" h="48">
                  <a:moveTo>
                    <a:pt x="19" y="0"/>
                  </a:moveTo>
                  <a:cubicBezTo>
                    <a:pt x="16" y="0"/>
                    <a:pt x="13" y="1"/>
                    <a:pt x="10" y="1"/>
                  </a:cubicBezTo>
                  <a:cubicBezTo>
                    <a:pt x="8" y="1"/>
                    <a:pt x="5" y="0"/>
                    <a:pt x="2" y="0"/>
                  </a:cubicBezTo>
                  <a:cubicBezTo>
                    <a:pt x="0" y="48"/>
                    <a:pt x="0" y="48"/>
                    <a:pt x="0" y="48"/>
                  </a:cubicBezTo>
                  <a:cubicBezTo>
                    <a:pt x="21" y="48"/>
                    <a:pt x="21" y="48"/>
                    <a:pt x="21" y="48"/>
                  </a:cubicBezTo>
                  <a:cubicBezTo>
                    <a:pt x="19" y="0"/>
                    <a:pt x="19" y="0"/>
                    <a:pt x="19" y="0"/>
                  </a:cubicBezTo>
                </a:path>
              </a:pathLst>
            </a:custGeom>
            <a:solidFill>
              <a:srgbClr val="698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2" name="Freeform 67"/>
            <p:cNvSpPr>
              <a:spLocks/>
            </p:cNvSpPr>
            <p:nvPr userDrawn="1"/>
          </p:nvSpPr>
          <p:spPr bwMode="gray">
            <a:xfrm>
              <a:off x="8974138" y="4186238"/>
              <a:ext cx="388937" cy="579437"/>
            </a:xfrm>
            <a:custGeom>
              <a:avLst/>
              <a:gdLst>
                <a:gd name="T0" fmla="*/ 58 w 116"/>
                <a:gd name="T1" fmla="*/ 0 h 184"/>
                <a:gd name="T2" fmla="*/ 0 w 116"/>
                <a:gd name="T3" fmla="*/ 134 h 184"/>
                <a:gd name="T4" fmla="*/ 28 w 116"/>
                <a:gd name="T5" fmla="*/ 184 h 184"/>
                <a:gd name="T6" fmla="*/ 50 w 116"/>
                <a:gd name="T7" fmla="*/ 165 h 184"/>
                <a:gd name="T8" fmla="*/ 14 w 116"/>
                <a:gd name="T9" fmla="*/ 124 h 184"/>
                <a:gd name="T10" fmla="*/ 52 w 116"/>
                <a:gd name="T11" fmla="*/ 155 h 184"/>
                <a:gd name="T12" fmla="*/ 53 w 116"/>
                <a:gd name="T13" fmla="*/ 123 h 184"/>
                <a:gd name="T14" fmla="*/ 23 w 116"/>
                <a:gd name="T15" fmla="*/ 87 h 184"/>
                <a:gd name="T16" fmla="*/ 54 w 116"/>
                <a:gd name="T17" fmla="*/ 111 h 184"/>
                <a:gd name="T18" fmla="*/ 55 w 116"/>
                <a:gd name="T19" fmla="*/ 79 h 184"/>
                <a:gd name="T20" fmla="*/ 42 w 116"/>
                <a:gd name="T21" fmla="*/ 61 h 184"/>
                <a:gd name="T22" fmla="*/ 56 w 116"/>
                <a:gd name="T23" fmla="*/ 69 h 184"/>
                <a:gd name="T24" fmla="*/ 58 w 116"/>
                <a:gd name="T25" fmla="*/ 13 h 184"/>
                <a:gd name="T26" fmla="*/ 62 w 116"/>
                <a:gd name="T27" fmla="*/ 88 h 184"/>
                <a:gd name="T28" fmla="*/ 81 w 116"/>
                <a:gd name="T29" fmla="*/ 75 h 184"/>
                <a:gd name="T30" fmla="*/ 63 w 116"/>
                <a:gd name="T31" fmla="*/ 97 h 184"/>
                <a:gd name="T32" fmla="*/ 64 w 116"/>
                <a:gd name="T33" fmla="*/ 121 h 184"/>
                <a:gd name="T34" fmla="*/ 91 w 116"/>
                <a:gd name="T35" fmla="*/ 100 h 184"/>
                <a:gd name="T36" fmla="*/ 64 w 116"/>
                <a:gd name="T37" fmla="*/ 131 h 184"/>
                <a:gd name="T38" fmla="*/ 65 w 116"/>
                <a:gd name="T39" fmla="*/ 153 h 184"/>
                <a:gd name="T40" fmla="*/ 116 w 116"/>
                <a:gd name="T41" fmla="*/ 118 h 184"/>
                <a:gd name="T42" fmla="*/ 58 w 116"/>
                <a:gd name="T4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184">
                  <a:moveTo>
                    <a:pt x="58" y="0"/>
                  </a:moveTo>
                  <a:cubicBezTo>
                    <a:pt x="58" y="0"/>
                    <a:pt x="0" y="88"/>
                    <a:pt x="0" y="134"/>
                  </a:cubicBezTo>
                  <a:cubicBezTo>
                    <a:pt x="0" y="155"/>
                    <a:pt x="11" y="174"/>
                    <a:pt x="28" y="184"/>
                  </a:cubicBezTo>
                  <a:cubicBezTo>
                    <a:pt x="36" y="178"/>
                    <a:pt x="43" y="171"/>
                    <a:pt x="50" y="165"/>
                  </a:cubicBezTo>
                  <a:cubicBezTo>
                    <a:pt x="14" y="124"/>
                    <a:pt x="14" y="124"/>
                    <a:pt x="14" y="124"/>
                  </a:cubicBezTo>
                  <a:cubicBezTo>
                    <a:pt x="52" y="155"/>
                    <a:pt x="52" y="155"/>
                    <a:pt x="52" y="155"/>
                  </a:cubicBezTo>
                  <a:cubicBezTo>
                    <a:pt x="53" y="123"/>
                    <a:pt x="53" y="123"/>
                    <a:pt x="53" y="123"/>
                  </a:cubicBezTo>
                  <a:cubicBezTo>
                    <a:pt x="23" y="87"/>
                    <a:pt x="23" y="87"/>
                    <a:pt x="23" y="87"/>
                  </a:cubicBezTo>
                  <a:cubicBezTo>
                    <a:pt x="54" y="111"/>
                    <a:pt x="54" y="111"/>
                    <a:pt x="54" y="111"/>
                  </a:cubicBezTo>
                  <a:cubicBezTo>
                    <a:pt x="55" y="79"/>
                    <a:pt x="55" y="79"/>
                    <a:pt x="55" y="79"/>
                  </a:cubicBezTo>
                  <a:cubicBezTo>
                    <a:pt x="42" y="61"/>
                    <a:pt x="42" y="61"/>
                    <a:pt x="42" y="61"/>
                  </a:cubicBezTo>
                  <a:cubicBezTo>
                    <a:pt x="56" y="69"/>
                    <a:pt x="56" y="69"/>
                    <a:pt x="56" y="69"/>
                  </a:cubicBezTo>
                  <a:cubicBezTo>
                    <a:pt x="58" y="13"/>
                    <a:pt x="58" y="13"/>
                    <a:pt x="58" y="13"/>
                  </a:cubicBezTo>
                  <a:cubicBezTo>
                    <a:pt x="62" y="88"/>
                    <a:pt x="62" y="88"/>
                    <a:pt x="62" y="88"/>
                  </a:cubicBezTo>
                  <a:cubicBezTo>
                    <a:pt x="81" y="75"/>
                    <a:pt x="81" y="75"/>
                    <a:pt x="81" y="75"/>
                  </a:cubicBezTo>
                  <a:cubicBezTo>
                    <a:pt x="63" y="97"/>
                    <a:pt x="63" y="97"/>
                    <a:pt x="63" y="97"/>
                  </a:cubicBezTo>
                  <a:cubicBezTo>
                    <a:pt x="64" y="121"/>
                    <a:pt x="64" y="121"/>
                    <a:pt x="64" y="121"/>
                  </a:cubicBezTo>
                  <a:cubicBezTo>
                    <a:pt x="91" y="100"/>
                    <a:pt x="91" y="100"/>
                    <a:pt x="91" y="100"/>
                  </a:cubicBezTo>
                  <a:cubicBezTo>
                    <a:pt x="64" y="131"/>
                    <a:pt x="64" y="131"/>
                    <a:pt x="64" y="131"/>
                  </a:cubicBezTo>
                  <a:cubicBezTo>
                    <a:pt x="65" y="153"/>
                    <a:pt x="65" y="153"/>
                    <a:pt x="65" y="153"/>
                  </a:cubicBezTo>
                  <a:cubicBezTo>
                    <a:pt x="81" y="141"/>
                    <a:pt x="98" y="129"/>
                    <a:pt x="116" y="118"/>
                  </a:cubicBezTo>
                  <a:cubicBezTo>
                    <a:pt x="106" y="70"/>
                    <a:pt x="58" y="0"/>
                    <a:pt x="58" y="0"/>
                  </a:cubicBezTo>
                </a:path>
              </a:pathLst>
            </a:custGeom>
            <a:solidFill>
              <a:srgbClr val="8FC2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3" name="Freeform 68"/>
            <p:cNvSpPr>
              <a:spLocks noEditPoints="1"/>
            </p:cNvSpPr>
            <p:nvPr userDrawn="1"/>
          </p:nvSpPr>
          <p:spPr bwMode="gray">
            <a:xfrm>
              <a:off x="9067800" y="4557713"/>
              <a:ext cx="298450" cy="233362"/>
            </a:xfrm>
            <a:custGeom>
              <a:avLst/>
              <a:gdLst>
                <a:gd name="T0" fmla="*/ 22 w 89"/>
                <a:gd name="T1" fmla="*/ 47 h 74"/>
                <a:gd name="T2" fmla="*/ 0 w 89"/>
                <a:gd name="T3" fmla="*/ 66 h 74"/>
                <a:gd name="T4" fmla="*/ 22 w 89"/>
                <a:gd name="T5" fmla="*/ 74 h 74"/>
                <a:gd name="T6" fmla="*/ 23 w 89"/>
                <a:gd name="T7" fmla="*/ 48 h 74"/>
                <a:gd name="T8" fmla="*/ 22 w 89"/>
                <a:gd name="T9" fmla="*/ 47 h 74"/>
                <a:gd name="T10" fmla="*/ 88 w 89"/>
                <a:gd name="T11" fmla="*/ 0 h 74"/>
                <a:gd name="T12" fmla="*/ 37 w 89"/>
                <a:gd name="T13" fmla="*/ 35 h 74"/>
                <a:gd name="T14" fmla="*/ 38 w 89"/>
                <a:gd name="T15" fmla="*/ 49 h 74"/>
                <a:gd name="T16" fmla="*/ 72 w 89"/>
                <a:gd name="T17" fmla="*/ 21 h 74"/>
                <a:gd name="T18" fmla="*/ 38 w 89"/>
                <a:gd name="T19" fmla="*/ 59 h 74"/>
                <a:gd name="T20" fmla="*/ 39 w 89"/>
                <a:gd name="T21" fmla="*/ 74 h 74"/>
                <a:gd name="T22" fmla="*/ 89 w 89"/>
                <a:gd name="T23" fmla="*/ 16 h 74"/>
                <a:gd name="T24" fmla="*/ 88 w 89"/>
                <a:gd name="T2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74">
                  <a:moveTo>
                    <a:pt x="22" y="47"/>
                  </a:moveTo>
                  <a:cubicBezTo>
                    <a:pt x="15" y="53"/>
                    <a:pt x="8" y="60"/>
                    <a:pt x="0" y="66"/>
                  </a:cubicBezTo>
                  <a:cubicBezTo>
                    <a:pt x="7" y="70"/>
                    <a:pt x="14" y="73"/>
                    <a:pt x="22" y="74"/>
                  </a:cubicBezTo>
                  <a:cubicBezTo>
                    <a:pt x="23" y="48"/>
                    <a:pt x="23" y="48"/>
                    <a:pt x="23" y="48"/>
                  </a:cubicBezTo>
                  <a:cubicBezTo>
                    <a:pt x="22" y="47"/>
                    <a:pt x="22" y="47"/>
                    <a:pt x="22" y="47"/>
                  </a:cubicBezTo>
                  <a:moveTo>
                    <a:pt x="88" y="0"/>
                  </a:moveTo>
                  <a:cubicBezTo>
                    <a:pt x="70" y="11"/>
                    <a:pt x="53" y="23"/>
                    <a:pt x="37" y="35"/>
                  </a:cubicBezTo>
                  <a:cubicBezTo>
                    <a:pt x="38" y="49"/>
                    <a:pt x="38" y="49"/>
                    <a:pt x="38" y="49"/>
                  </a:cubicBezTo>
                  <a:cubicBezTo>
                    <a:pt x="72" y="21"/>
                    <a:pt x="72" y="21"/>
                    <a:pt x="72" y="21"/>
                  </a:cubicBezTo>
                  <a:cubicBezTo>
                    <a:pt x="38" y="59"/>
                    <a:pt x="38" y="59"/>
                    <a:pt x="38" y="59"/>
                  </a:cubicBezTo>
                  <a:cubicBezTo>
                    <a:pt x="39" y="74"/>
                    <a:pt x="39" y="74"/>
                    <a:pt x="39" y="74"/>
                  </a:cubicBezTo>
                  <a:cubicBezTo>
                    <a:pt x="68" y="70"/>
                    <a:pt x="89" y="45"/>
                    <a:pt x="89" y="16"/>
                  </a:cubicBezTo>
                  <a:cubicBezTo>
                    <a:pt x="89" y="11"/>
                    <a:pt x="89" y="6"/>
                    <a:pt x="88" y="0"/>
                  </a:cubicBezTo>
                </a:path>
              </a:pathLst>
            </a:custGeom>
            <a:solidFill>
              <a:srgbClr val="89C1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4" name="Freeform 69"/>
            <p:cNvSpPr>
              <a:spLocks/>
            </p:cNvSpPr>
            <p:nvPr userDrawn="1"/>
          </p:nvSpPr>
          <p:spPr bwMode="gray">
            <a:xfrm>
              <a:off x="9142413" y="4227513"/>
              <a:ext cx="57150" cy="566737"/>
            </a:xfrm>
            <a:custGeom>
              <a:avLst/>
              <a:gdLst>
                <a:gd name="T0" fmla="*/ 8 w 17"/>
                <a:gd name="T1" fmla="*/ 0 h 180"/>
                <a:gd name="T2" fmla="*/ 6 w 17"/>
                <a:gd name="T3" fmla="*/ 56 h 180"/>
                <a:gd name="T4" fmla="*/ 10 w 17"/>
                <a:gd name="T5" fmla="*/ 58 h 180"/>
                <a:gd name="T6" fmla="*/ 6 w 17"/>
                <a:gd name="T7" fmla="*/ 67 h 180"/>
                <a:gd name="T8" fmla="*/ 5 w 17"/>
                <a:gd name="T9" fmla="*/ 66 h 180"/>
                <a:gd name="T10" fmla="*/ 4 w 17"/>
                <a:gd name="T11" fmla="*/ 98 h 180"/>
                <a:gd name="T12" fmla="*/ 7 w 17"/>
                <a:gd name="T13" fmla="*/ 101 h 180"/>
                <a:gd name="T14" fmla="*/ 6 w 17"/>
                <a:gd name="T15" fmla="*/ 112 h 180"/>
                <a:gd name="T16" fmla="*/ 3 w 17"/>
                <a:gd name="T17" fmla="*/ 110 h 180"/>
                <a:gd name="T18" fmla="*/ 2 w 17"/>
                <a:gd name="T19" fmla="*/ 142 h 180"/>
                <a:gd name="T20" fmla="*/ 6 w 17"/>
                <a:gd name="T21" fmla="*/ 145 h 180"/>
                <a:gd name="T22" fmla="*/ 6 w 17"/>
                <a:gd name="T23" fmla="*/ 158 h 180"/>
                <a:gd name="T24" fmla="*/ 1 w 17"/>
                <a:gd name="T25" fmla="*/ 153 h 180"/>
                <a:gd name="T26" fmla="*/ 0 w 17"/>
                <a:gd name="T27" fmla="*/ 179 h 180"/>
                <a:gd name="T28" fmla="*/ 8 w 17"/>
                <a:gd name="T29" fmla="*/ 180 h 180"/>
                <a:gd name="T30" fmla="*/ 17 w 17"/>
                <a:gd name="T31" fmla="*/ 179 h 180"/>
                <a:gd name="T32" fmla="*/ 16 w 17"/>
                <a:gd name="T33" fmla="*/ 164 h 180"/>
                <a:gd name="T34" fmla="*/ 8 w 17"/>
                <a:gd name="T35" fmla="*/ 173 h 180"/>
                <a:gd name="T36" fmla="*/ 8 w 17"/>
                <a:gd name="T37" fmla="*/ 161 h 180"/>
                <a:gd name="T38" fmla="*/ 16 w 17"/>
                <a:gd name="T39" fmla="*/ 154 h 180"/>
                <a:gd name="T40" fmla="*/ 15 w 17"/>
                <a:gd name="T41" fmla="*/ 140 h 180"/>
                <a:gd name="T42" fmla="*/ 14 w 17"/>
                <a:gd name="T43" fmla="*/ 118 h 180"/>
                <a:gd name="T44" fmla="*/ 8 w 17"/>
                <a:gd name="T45" fmla="*/ 125 h 180"/>
                <a:gd name="T46" fmla="*/ 7 w 17"/>
                <a:gd name="T47" fmla="*/ 114 h 180"/>
                <a:gd name="T48" fmla="*/ 14 w 17"/>
                <a:gd name="T49" fmla="*/ 108 h 180"/>
                <a:gd name="T50" fmla="*/ 13 w 17"/>
                <a:gd name="T51" fmla="*/ 84 h 180"/>
                <a:gd name="T52" fmla="*/ 8 w 17"/>
                <a:gd name="T53" fmla="*/ 89 h 180"/>
                <a:gd name="T54" fmla="*/ 6 w 17"/>
                <a:gd name="T55" fmla="*/ 80 h 180"/>
                <a:gd name="T56" fmla="*/ 12 w 17"/>
                <a:gd name="T57" fmla="*/ 75 h 180"/>
                <a:gd name="T58" fmla="*/ 8 w 17"/>
                <a:gd name="T5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180">
                  <a:moveTo>
                    <a:pt x="8" y="0"/>
                  </a:moveTo>
                  <a:cubicBezTo>
                    <a:pt x="6" y="56"/>
                    <a:pt x="6" y="56"/>
                    <a:pt x="6" y="56"/>
                  </a:cubicBezTo>
                  <a:cubicBezTo>
                    <a:pt x="10" y="58"/>
                    <a:pt x="10" y="58"/>
                    <a:pt x="10" y="58"/>
                  </a:cubicBezTo>
                  <a:cubicBezTo>
                    <a:pt x="6" y="67"/>
                    <a:pt x="6" y="67"/>
                    <a:pt x="6" y="67"/>
                  </a:cubicBezTo>
                  <a:cubicBezTo>
                    <a:pt x="5" y="66"/>
                    <a:pt x="5" y="66"/>
                    <a:pt x="5" y="66"/>
                  </a:cubicBezTo>
                  <a:cubicBezTo>
                    <a:pt x="4" y="98"/>
                    <a:pt x="4" y="98"/>
                    <a:pt x="4" y="98"/>
                  </a:cubicBezTo>
                  <a:cubicBezTo>
                    <a:pt x="7" y="101"/>
                    <a:pt x="7" y="101"/>
                    <a:pt x="7" y="101"/>
                  </a:cubicBezTo>
                  <a:cubicBezTo>
                    <a:pt x="6" y="112"/>
                    <a:pt x="6" y="112"/>
                    <a:pt x="6" y="112"/>
                  </a:cubicBezTo>
                  <a:cubicBezTo>
                    <a:pt x="3" y="110"/>
                    <a:pt x="3" y="110"/>
                    <a:pt x="3" y="110"/>
                  </a:cubicBezTo>
                  <a:cubicBezTo>
                    <a:pt x="2" y="142"/>
                    <a:pt x="2" y="142"/>
                    <a:pt x="2" y="142"/>
                  </a:cubicBezTo>
                  <a:cubicBezTo>
                    <a:pt x="6" y="145"/>
                    <a:pt x="6" y="145"/>
                    <a:pt x="6" y="145"/>
                  </a:cubicBezTo>
                  <a:cubicBezTo>
                    <a:pt x="6" y="158"/>
                    <a:pt x="6" y="158"/>
                    <a:pt x="6" y="158"/>
                  </a:cubicBezTo>
                  <a:cubicBezTo>
                    <a:pt x="1" y="153"/>
                    <a:pt x="1" y="153"/>
                    <a:pt x="1" y="153"/>
                  </a:cubicBezTo>
                  <a:cubicBezTo>
                    <a:pt x="0" y="179"/>
                    <a:pt x="0" y="179"/>
                    <a:pt x="0" y="179"/>
                  </a:cubicBezTo>
                  <a:cubicBezTo>
                    <a:pt x="3" y="179"/>
                    <a:pt x="6" y="180"/>
                    <a:pt x="8" y="180"/>
                  </a:cubicBezTo>
                  <a:cubicBezTo>
                    <a:pt x="11" y="180"/>
                    <a:pt x="14" y="179"/>
                    <a:pt x="17" y="179"/>
                  </a:cubicBezTo>
                  <a:cubicBezTo>
                    <a:pt x="16" y="164"/>
                    <a:pt x="16" y="164"/>
                    <a:pt x="16" y="164"/>
                  </a:cubicBezTo>
                  <a:cubicBezTo>
                    <a:pt x="8" y="173"/>
                    <a:pt x="8" y="173"/>
                    <a:pt x="8" y="173"/>
                  </a:cubicBezTo>
                  <a:cubicBezTo>
                    <a:pt x="8" y="161"/>
                    <a:pt x="8" y="161"/>
                    <a:pt x="8" y="161"/>
                  </a:cubicBezTo>
                  <a:cubicBezTo>
                    <a:pt x="16" y="154"/>
                    <a:pt x="16" y="154"/>
                    <a:pt x="16" y="154"/>
                  </a:cubicBezTo>
                  <a:cubicBezTo>
                    <a:pt x="15" y="140"/>
                    <a:pt x="15" y="140"/>
                    <a:pt x="15" y="140"/>
                  </a:cubicBezTo>
                  <a:cubicBezTo>
                    <a:pt x="14" y="118"/>
                    <a:pt x="14" y="118"/>
                    <a:pt x="14" y="118"/>
                  </a:cubicBezTo>
                  <a:cubicBezTo>
                    <a:pt x="8" y="125"/>
                    <a:pt x="8" y="125"/>
                    <a:pt x="8" y="125"/>
                  </a:cubicBezTo>
                  <a:cubicBezTo>
                    <a:pt x="7" y="114"/>
                    <a:pt x="7" y="114"/>
                    <a:pt x="7" y="114"/>
                  </a:cubicBezTo>
                  <a:cubicBezTo>
                    <a:pt x="14" y="108"/>
                    <a:pt x="14" y="108"/>
                    <a:pt x="14" y="108"/>
                  </a:cubicBezTo>
                  <a:cubicBezTo>
                    <a:pt x="13" y="84"/>
                    <a:pt x="13" y="84"/>
                    <a:pt x="13" y="84"/>
                  </a:cubicBezTo>
                  <a:cubicBezTo>
                    <a:pt x="8" y="89"/>
                    <a:pt x="8" y="89"/>
                    <a:pt x="8" y="89"/>
                  </a:cubicBezTo>
                  <a:cubicBezTo>
                    <a:pt x="6" y="80"/>
                    <a:pt x="6" y="80"/>
                    <a:pt x="6" y="80"/>
                  </a:cubicBezTo>
                  <a:cubicBezTo>
                    <a:pt x="12" y="75"/>
                    <a:pt x="12" y="75"/>
                    <a:pt x="12" y="75"/>
                  </a:cubicBezTo>
                  <a:cubicBezTo>
                    <a:pt x="8" y="0"/>
                    <a:pt x="8" y="0"/>
                    <a:pt x="8" y="0"/>
                  </a:cubicBezTo>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5" name="Freeform 70"/>
            <p:cNvSpPr>
              <a:spLocks/>
            </p:cNvSpPr>
            <p:nvPr userDrawn="1"/>
          </p:nvSpPr>
          <p:spPr bwMode="gray">
            <a:xfrm>
              <a:off x="9169400" y="4624388"/>
              <a:ext cx="141287" cy="147637"/>
            </a:xfrm>
            <a:custGeom>
              <a:avLst/>
              <a:gdLst>
                <a:gd name="T0" fmla="*/ 89 w 89"/>
                <a:gd name="T1" fmla="*/ 0 h 93"/>
                <a:gd name="T2" fmla="*/ 17 w 89"/>
                <a:gd name="T3" fmla="*/ 56 h 93"/>
                <a:gd name="T4" fmla="*/ 0 w 89"/>
                <a:gd name="T5" fmla="*/ 69 h 93"/>
                <a:gd name="T6" fmla="*/ 0 w 89"/>
                <a:gd name="T7" fmla="*/ 93 h 93"/>
                <a:gd name="T8" fmla="*/ 17 w 89"/>
                <a:gd name="T9" fmla="*/ 75 h 93"/>
                <a:gd name="T10" fmla="*/ 89 w 89"/>
                <a:gd name="T11" fmla="*/ 0 h 93"/>
              </a:gdLst>
              <a:ahLst/>
              <a:cxnLst>
                <a:cxn ang="0">
                  <a:pos x="T0" y="T1"/>
                </a:cxn>
                <a:cxn ang="0">
                  <a:pos x="T2" y="T3"/>
                </a:cxn>
                <a:cxn ang="0">
                  <a:pos x="T4" y="T5"/>
                </a:cxn>
                <a:cxn ang="0">
                  <a:pos x="T6" y="T7"/>
                </a:cxn>
                <a:cxn ang="0">
                  <a:pos x="T8" y="T9"/>
                </a:cxn>
                <a:cxn ang="0">
                  <a:pos x="T10" y="T11"/>
                </a:cxn>
              </a:cxnLst>
              <a:rect l="0" t="0" r="r" b="b"/>
              <a:pathLst>
                <a:path w="89" h="93">
                  <a:moveTo>
                    <a:pt x="89" y="0"/>
                  </a:moveTo>
                  <a:lnTo>
                    <a:pt x="17" y="56"/>
                  </a:lnTo>
                  <a:lnTo>
                    <a:pt x="0" y="69"/>
                  </a:lnTo>
                  <a:lnTo>
                    <a:pt x="0" y="93"/>
                  </a:lnTo>
                  <a:lnTo>
                    <a:pt x="17" y="75"/>
                  </a:lnTo>
                  <a:lnTo>
                    <a:pt x="89"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6" name="Freeform 71"/>
            <p:cNvSpPr>
              <a:spLocks/>
            </p:cNvSpPr>
            <p:nvPr userDrawn="1"/>
          </p:nvSpPr>
          <p:spPr bwMode="gray">
            <a:xfrm>
              <a:off x="9169400" y="4624388"/>
              <a:ext cx="141287" cy="147637"/>
            </a:xfrm>
            <a:custGeom>
              <a:avLst/>
              <a:gdLst>
                <a:gd name="T0" fmla="*/ 89 w 89"/>
                <a:gd name="T1" fmla="*/ 0 h 93"/>
                <a:gd name="T2" fmla="*/ 17 w 89"/>
                <a:gd name="T3" fmla="*/ 56 h 93"/>
                <a:gd name="T4" fmla="*/ 0 w 89"/>
                <a:gd name="T5" fmla="*/ 69 h 93"/>
                <a:gd name="T6" fmla="*/ 0 w 89"/>
                <a:gd name="T7" fmla="*/ 93 h 93"/>
                <a:gd name="T8" fmla="*/ 17 w 89"/>
                <a:gd name="T9" fmla="*/ 75 h 93"/>
                <a:gd name="T10" fmla="*/ 89 w 89"/>
                <a:gd name="T11" fmla="*/ 0 h 93"/>
              </a:gdLst>
              <a:ahLst/>
              <a:cxnLst>
                <a:cxn ang="0">
                  <a:pos x="T0" y="T1"/>
                </a:cxn>
                <a:cxn ang="0">
                  <a:pos x="T2" y="T3"/>
                </a:cxn>
                <a:cxn ang="0">
                  <a:pos x="T4" y="T5"/>
                </a:cxn>
                <a:cxn ang="0">
                  <a:pos x="T6" y="T7"/>
                </a:cxn>
                <a:cxn ang="0">
                  <a:pos x="T8" y="T9"/>
                </a:cxn>
                <a:cxn ang="0">
                  <a:pos x="T10" y="T11"/>
                </a:cxn>
              </a:cxnLst>
              <a:rect l="0" t="0" r="r" b="b"/>
              <a:pathLst>
                <a:path w="89" h="93">
                  <a:moveTo>
                    <a:pt x="89" y="0"/>
                  </a:moveTo>
                  <a:lnTo>
                    <a:pt x="17" y="56"/>
                  </a:lnTo>
                  <a:lnTo>
                    <a:pt x="0" y="69"/>
                  </a:lnTo>
                  <a:lnTo>
                    <a:pt x="0" y="93"/>
                  </a:lnTo>
                  <a:lnTo>
                    <a:pt x="17" y="75"/>
                  </a:lnTo>
                  <a:lnTo>
                    <a:pt x="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7" name="Freeform 72"/>
            <p:cNvSpPr>
              <a:spLocks/>
            </p:cNvSpPr>
            <p:nvPr userDrawn="1"/>
          </p:nvSpPr>
          <p:spPr bwMode="gray">
            <a:xfrm>
              <a:off x="9166225" y="4502150"/>
              <a:ext cx="114300" cy="119062"/>
            </a:xfrm>
            <a:custGeom>
              <a:avLst/>
              <a:gdLst>
                <a:gd name="T0" fmla="*/ 72 w 72"/>
                <a:gd name="T1" fmla="*/ 0 h 75"/>
                <a:gd name="T2" fmla="*/ 15 w 72"/>
                <a:gd name="T3" fmla="*/ 41 h 75"/>
                <a:gd name="T4" fmla="*/ 0 w 72"/>
                <a:gd name="T5" fmla="*/ 53 h 75"/>
                <a:gd name="T6" fmla="*/ 2 w 72"/>
                <a:gd name="T7" fmla="*/ 75 h 75"/>
                <a:gd name="T8" fmla="*/ 15 w 72"/>
                <a:gd name="T9" fmla="*/ 61 h 75"/>
                <a:gd name="T10" fmla="*/ 72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72" y="0"/>
                  </a:moveTo>
                  <a:lnTo>
                    <a:pt x="15" y="41"/>
                  </a:lnTo>
                  <a:lnTo>
                    <a:pt x="0" y="53"/>
                  </a:lnTo>
                  <a:lnTo>
                    <a:pt x="2" y="75"/>
                  </a:lnTo>
                  <a:lnTo>
                    <a:pt x="15" y="61"/>
                  </a:lnTo>
                  <a:lnTo>
                    <a:pt x="72"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8" name="Freeform 73"/>
            <p:cNvSpPr>
              <a:spLocks/>
            </p:cNvSpPr>
            <p:nvPr userDrawn="1"/>
          </p:nvSpPr>
          <p:spPr bwMode="gray">
            <a:xfrm>
              <a:off x="9166225" y="4502150"/>
              <a:ext cx="114300" cy="119062"/>
            </a:xfrm>
            <a:custGeom>
              <a:avLst/>
              <a:gdLst>
                <a:gd name="T0" fmla="*/ 72 w 72"/>
                <a:gd name="T1" fmla="*/ 0 h 75"/>
                <a:gd name="T2" fmla="*/ 15 w 72"/>
                <a:gd name="T3" fmla="*/ 41 h 75"/>
                <a:gd name="T4" fmla="*/ 0 w 72"/>
                <a:gd name="T5" fmla="*/ 53 h 75"/>
                <a:gd name="T6" fmla="*/ 2 w 72"/>
                <a:gd name="T7" fmla="*/ 75 h 75"/>
                <a:gd name="T8" fmla="*/ 15 w 72"/>
                <a:gd name="T9" fmla="*/ 61 h 75"/>
                <a:gd name="T10" fmla="*/ 72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72" y="0"/>
                  </a:moveTo>
                  <a:lnTo>
                    <a:pt x="15" y="41"/>
                  </a:lnTo>
                  <a:lnTo>
                    <a:pt x="0" y="53"/>
                  </a:lnTo>
                  <a:lnTo>
                    <a:pt x="2" y="75"/>
                  </a:lnTo>
                  <a:lnTo>
                    <a:pt x="15" y="61"/>
                  </a:lnTo>
                  <a:lnTo>
                    <a:pt x="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9" name="Freeform 74"/>
            <p:cNvSpPr>
              <a:spLocks/>
            </p:cNvSpPr>
            <p:nvPr userDrawn="1"/>
          </p:nvSpPr>
          <p:spPr bwMode="gray">
            <a:xfrm>
              <a:off x="9163050" y="4422775"/>
              <a:ext cx="82550" cy="85725"/>
            </a:xfrm>
            <a:custGeom>
              <a:avLst/>
              <a:gdLst>
                <a:gd name="T0" fmla="*/ 52 w 52"/>
                <a:gd name="T1" fmla="*/ 0 h 54"/>
                <a:gd name="T2" fmla="*/ 12 w 52"/>
                <a:gd name="T3" fmla="*/ 26 h 54"/>
                <a:gd name="T4" fmla="*/ 0 w 52"/>
                <a:gd name="T5" fmla="*/ 36 h 54"/>
                <a:gd name="T6" fmla="*/ 4 w 52"/>
                <a:gd name="T7" fmla="*/ 54 h 54"/>
                <a:gd name="T8" fmla="*/ 14 w 52"/>
                <a:gd name="T9" fmla="*/ 44 h 54"/>
                <a:gd name="T10" fmla="*/ 52 w 52"/>
                <a:gd name="T11" fmla="*/ 0 h 54"/>
              </a:gdLst>
              <a:ahLst/>
              <a:cxnLst>
                <a:cxn ang="0">
                  <a:pos x="T0" y="T1"/>
                </a:cxn>
                <a:cxn ang="0">
                  <a:pos x="T2" y="T3"/>
                </a:cxn>
                <a:cxn ang="0">
                  <a:pos x="T4" y="T5"/>
                </a:cxn>
                <a:cxn ang="0">
                  <a:pos x="T6" y="T7"/>
                </a:cxn>
                <a:cxn ang="0">
                  <a:pos x="T8" y="T9"/>
                </a:cxn>
                <a:cxn ang="0">
                  <a:pos x="T10" y="T11"/>
                </a:cxn>
              </a:cxnLst>
              <a:rect l="0" t="0" r="r" b="b"/>
              <a:pathLst>
                <a:path w="52" h="54">
                  <a:moveTo>
                    <a:pt x="52" y="0"/>
                  </a:moveTo>
                  <a:lnTo>
                    <a:pt x="12" y="26"/>
                  </a:lnTo>
                  <a:lnTo>
                    <a:pt x="0" y="36"/>
                  </a:lnTo>
                  <a:lnTo>
                    <a:pt x="4" y="54"/>
                  </a:lnTo>
                  <a:lnTo>
                    <a:pt x="14" y="44"/>
                  </a:lnTo>
                  <a:lnTo>
                    <a:pt x="52"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0" name="Freeform 75"/>
            <p:cNvSpPr>
              <a:spLocks/>
            </p:cNvSpPr>
            <p:nvPr userDrawn="1"/>
          </p:nvSpPr>
          <p:spPr bwMode="gray">
            <a:xfrm>
              <a:off x="9163050" y="4422775"/>
              <a:ext cx="82550" cy="85725"/>
            </a:xfrm>
            <a:custGeom>
              <a:avLst/>
              <a:gdLst>
                <a:gd name="T0" fmla="*/ 52 w 52"/>
                <a:gd name="T1" fmla="*/ 0 h 54"/>
                <a:gd name="T2" fmla="*/ 12 w 52"/>
                <a:gd name="T3" fmla="*/ 26 h 54"/>
                <a:gd name="T4" fmla="*/ 0 w 52"/>
                <a:gd name="T5" fmla="*/ 36 h 54"/>
                <a:gd name="T6" fmla="*/ 4 w 52"/>
                <a:gd name="T7" fmla="*/ 54 h 54"/>
                <a:gd name="T8" fmla="*/ 14 w 52"/>
                <a:gd name="T9" fmla="*/ 44 h 54"/>
                <a:gd name="T10" fmla="*/ 52 w 52"/>
                <a:gd name="T11" fmla="*/ 0 h 54"/>
              </a:gdLst>
              <a:ahLst/>
              <a:cxnLst>
                <a:cxn ang="0">
                  <a:pos x="T0" y="T1"/>
                </a:cxn>
                <a:cxn ang="0">
                  <a:pos x="T2" y="T3"/>
                </a:cxn>
                <a:cxn ang="0">
                  <a:pos x="T4" y="T5"/>
                </a:cxn>
                <a:cxn ang="0">
                  <a:pos x="T6" y="T7"/>
                </a:cxn>
                <a:cxn ang="0">
                  <a:pos x="T8" y="T9"/>
                </a:cxn>
                <a:cxn ang="0">
                  <a:pos x="T10" y="T11"/>
                </a:cxn>
              </a:cxnLst>
              <a:rect l="0" t="0" r="r" b="b"/>
              <a:pathLst>
                <a:path w="52" h="54">
                  <a:moveTo>
                    <a:pt x="52" y="0"/>
                  </a:moveTo>
                  <a:lnTo>
                    <a:pt x="12" y="26"/>
                  </a:lnTo>
                  <a:lnTo>
                    <a:pt x="0" y="36"/>
                  </a:lnTo>
                  <a:lnTo>
                    <a:pt x="4" y="54"/>
                  </a:lnTo>
                  <a:lnTo>
                    <a:pt x="14" y="44"/>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1" name="Freeform 76"/>
            <p:cNvSpPr>
              <a:spLocks/>
            </p:cNvSpPr>
            <p:nvPr userDrawn="1"/>
          </p:nvSpPr>
          <p:spPr bwMode="gray">
            <a:xfrm>
              <a:off x="9021763" y="4576763"/>
              <a:ext cx="141287" cy="149225"/>
            </a:xfrm>
            <a:custGeom>
              <a:avLst/>
              <a:gdLst>
                <a:gd name="T0" fmla="*/ 0 w 89"/>
                <a:gd name="T1" fmla="*/ 0 h 94"/>
                <a:gd name="T2" fmla="*/ 76 w 89"/>
                <a:gd name="T3" fmla="*/ 82 h 94"/>
                <a:gd name="T4" fmla="*/ 78 w 89"/>
                <a:gd name="T5" fmla="*/ 84 h 94"/>
                <a:gd name="T6" fmla="*/ 89 w 89"/>
                <a:gd name="T7" fmla="*/ 94 h 94"/>
                <a:gd name="T8" fmla="*/ 89 w 89"/>
                <a:gd name="T9" fmla="*/ 68 h 94"/>
                <a:gd name="T10" fmla="*/ 80 w 89"/>
                <a:gd name="T11" fmla="*/ 62 h 94"/>
                <a:gd name="T12" fmla="*/ 0 w 89"/>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9" h="94">
                  <a:moveTo>
                    <a:pt x="0" y="0"/>
                  </a:moveTo>
                  <a:lnTo>
                    <a:pt x="76" y="82"/>
                  </a:lnTo>
                  <a:lnTo>
                    <a:pt x="78" y="84"/>
                  </a:lnTo>
                  <a:lnTo>
                    <a:pt x="89" y="94"/>
                  </a:lnTo>
                  <a:lnTo>
                    <a:pt x="89" y="68"/>
                  </a:lnTo>
                  <a:lnTo>
                    <a:pt x="80" y="62"/>
                  </a:lnTo>
                  <a:lnTo>
                    <a:pt x="0"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2" name="Freeform 77"/>
            <p:cNvSpPr>
              <a:spLocks/>
            </p:cNvSpPr>
            <p:nvPr userDrawn="1"/>
          </p:nvSpPr>
          <p:spPr bwMode="gray">
            <a:xfrm>
              <a:off x="9021763" y="4576763"/>
              <a:ext cx="141287" cy="149225"/>
            </a:xfrm>
            <a:custGeom>
              <a:avLst/>
              <a:gdLst>
                <a:gd name="T0" fmla="*/ 0 w 89"/>
                <a:gd name="T1" fmla="*/ 0 h 94"/>
                <a:gd name="T2" fmla="*/ 76 w 89"/>
                <a:gd name="T3" fmla="*/ 82 h 94"/>
                <a:gd name="T4" fmla="*/ 78 w 89"/>
                <a:gd name="T5" fmla="*/ 84 h 94"/>
                <a:gd name="T6" fmla="*/ 89 w 89"/>
                <a:gd name="T7" fmla="*/ 94 h 94"/>
                <a:gd name="T8" fmla="*/ 89 w 89"/>
                <a:gd name="T9" fmla="*/ 68 h 94"/>
                <a:gd name="T10" fmla="*/ 80 w 89"/>
                <a:gd name="T11" fmla="*/ 62 h 94"/>
                <a:gd name="T12" fmla="*/ 0 w 89"/>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9" h="94">
                  <a:moveTo>
                    <a:pt x="0" y="0"/>
                  </a:moveTo>
                  <a:lnTo>
                    <a:pt x="76" y="82"/>
                  </a:lnTo>
                  <a:lnTo>
                    <a:pt x="78" y="84"/>
                  </a:lnTo>
                  <a:lnTo>
                    <a:pt x="89" y="94"/>
                  </a:lnTo>
                  <a:lnTo>
                    <a:pt x="89" y="68"/>
                  </a:lnTo>
                  <a:lnTo>
                    <a:pt x="80" y="6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3" name="Freeform 78"/>
            <p:cNvSpPr>
              <a:spLocks/>
            </p:cNvSpPr>
            <p:nvPr userDrawn="1"/>
          </p:nvSpPr>
          <p:spPr bwMode="gray">
            <a:xfrm>
              <a:off x="9051925" y="4460875"/>
              <a:ext cx="114300" cy="119062"/>
            </a:xfrm>
            <a:custGeom>
              <a:avLst/>
              <a:gdLst>
                <a:gd name="T0" fmla="*/ 0 w 72"/>
                <a:gd name="T1" fmla="*/ 0 h 75"/>
                <a:gd name="T2" fmla="*/ 63 w 72"/>
                <a:gd name="T3" fmla="*/ 71 h 75"/>
                <a:gd name="T4" fmla="*/ 70 w 72"/>
                <a:gd name="T5" fmla="*/ 75 h 75"/>
                <a:gd name="T6" fmla="*/ 72 w 72"/>
                <a:gd name="T7" fmla="*/ 53 h 75"/>
                <a:gd name="T8" fmla="*/ 65 w 72"/>
                <a:gd name="T9" fmla="*/ 48 h 75"/>
                <a:gd name="T10" fmla="*/ 0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0" y="0"/>
                  </a:moveTo>
                  <a:lnTo>
                    <a:pt x="63" y="71"/>
                  </a:lnTo>
                  <a:lnTo>
                    <a:pt x="70" y="75"/>
                  </a:lnTo>
                  <a:lnTo>
                    <a:pt x="72" y="53"/>
                  </a:lnTo>
                  <a:lnTo>
                    <a:pt x="65" y="48"/>
                  </a:lnTo>
                  <a:lnTo>
                    <a:pt x="0"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4" name="Freeform 79"/>
            <p:cNvSpPr>
              <a:spLocks/>
            </p:cNvSpPr>
            <p:nvPr userDrawn="1"/>
          </p:nvSpPr>
          <p:spPr bwMode="gray">
            <a:xfrm>
              <a:off x="9051925" y="4460875"/>
              <a:ext cx="114300" cy="119062"/>
            </a:xfrm>
            <a:custGeom>
              <a:avLst/>
              <a:gdLst>
                <a:gd name="T0" fmla="*/ 0 w 72"/>
                <a:gd name="T1" fmla="*/ 0 h 75"/>
                <a:gd name="T2" fmla="*/ 63 w 72"/>
                <a:gd name="T3" fmla="*/ 71 h 75"/>
                <a:gd name="T4" fmla="*/ 70 w 72"/>
                <a:gd name="T5" fmla="*/ 75 h 75"/>
                <a:gd name="T6" fmla="*/ 72 w 72"/>
                <a:gd name="T7" fmla="*/ 53 h 75"/>
                <a:gd name="T8" fmla="*/ 65 w 72"/>
                <a:gd name="T9" fmla="*/ 48 h 75"/>
                <a:gd name="T10" fmla="*/ 0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0" y="0"/>
                  </a:moveTo>
                  <a:lnTo>
                    <a:pt x="63" y="71"/>
                  </a:lnTo>
                  <a:lnTo>
                    <a:pt x="70" y="75"/>
                  </a:lnTo>
                  <a:lnTo>
                    <a:pt x="72" y="53"/>
                  </a:lnTo>
                  <a:lnTo>
                    <a:pt x="65"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5" name="Freeform 80"/>
            <p:cNvSpPr>
              <a:spLocks/>
            </p:cNvSpPr>
            <p:nvPr userDrawn="1"/>
          </p:nvSpPr>
          <p:spPr bwMode="gray">
            <a:xfrm>
              <a:off x="9115425" y="4378325"/>
              <a:ext cx="60325" cy="60325"/>
            </a:xfrm>
            <a:custGeom>
              <a:avLst/>
              <a:gdLst>
                <a:gd name="T0" fmla="*/ 0 w 38"/>
                <a:gd name="T1" fmla="*/ 0 h 38"/>
                <a:gd name="T2" fmla="*/ 27 w 38"/>
                <a:gd name="T3" fmla="*/ 36 h 38"/>
                <a:gd name="T4" fmla="*/ 30 w 38"/>
                <a:gd name="T5" fmla="*/ 38 h 38"/>
                <a:gd name="T6" fmla="*/ 38 w 38"/>
                <a:gd name="T7" fmla="*/ 20 h 38"/>
                <a:gd name="T8" fmla="*/ 30 w 38"/>
                <a:gd name="T9" fmla="*/ 16 h 38"/>
                <a:gd name="T10" fmla="*/ 0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0" y="0"/>
                  </a:moveTo>
                  <a:lnTo>
                    <a:pt x="27" y="36"/>
                  </a:lnTo>
                  <a:lnTo>
                    <a:pt x="30" y="38"/>
                  </a:lnTo>
                  <a:lnTo>
                    <a:pt x="38" y="20"/>
                  </a:lnTo>
                  <a:lnTo>
                    <a:pt x="30" y="16"/>
                  </a:lnTo>
                  <a:lnTo>
                    <a:pt x="0"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6" name="Freeform 81"/>
            <p:cNvSpPr>
              <a:spLocks/>
            </p:cNvSpPr>
            <p:nvPr userDrawn="1"/>
          </p:nvSpPr>
          <p:spPr bwMode="gray">
            <a:xfrm>
              <a:off x="9115425" y="4378325"/>
              <a:ext cx="60325" cy="60325"/>
            </a:xfrm>
            <a:custGeom>
              <a:avLst/>
              <a:gdLst>
                <a:gd name="T0" fmla="*/ 0 w 38"/>
                <a:gd name="T1" fmla="*/ 0 h 38"/>
                <a:gd name="T2" fmla="*/ 27 w 38"/>
                <a:gd name="T3" fmla="*/ 36 h 38"/>
                <a:gd name="T4" fmla="*/ 30 w 38"/>
                <a:gd name="T5" fmla="*/ 38 h 38"/>
                <a:gd name="T6" fmla="*/ 38 w 38"/>
                <a:gd name="T7" fmla="*/ 20 h 38"/>
                <a:gd name="T8" fmla="*/ 30 w 38"/>
                <a:gd name="T9" fmla="*/ 16 h 38"/>
                <a:gd name="T10" fmla="*/ 0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0" y="0"/>
                  </a:moveTo>
                  <a:lnTo>
                    <a:pt x="27" y="36"/>
                  </a:lnTo>
                  <a:lnTo>
                    <a:pt x="30" y="38"/>
                  </a:lnTo>
                  <a:lnTo>
                    <a:pt x="38" y="20"/>
                  </a:lnTo>
                  <a:lnTo>
                    <a:pt x="30"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7" name="Freeform 82"/>
            <p:cNvSpPr>
              <a:spLocks/>
            </p:cNvSpPr>
            <p:nvPr userDrawn="1"/>
          </p:nvSpPr>
          <p:spPr bwMode="gray">
            <a:xfrm>
              <a:off x="2889250" y="5187950"/>
              <a:ext cx="5049837" cy="3175"/>
            </a:xfrm>
            <a:custGeom>
              <a:avLst/>
              <a:gdLst>
                <a:gd name="T0" fmla="*/ 1505 w 1506"/>
                <a:gd name="T1" fmla="*/ 0 h 1"/>
                <a:gd name="T2" fmla="*/ 19 w 1506"/>
                <a:gd name="T3" fmla="*/ 0 h 1"/>
                <a:gd name="T4" fmla="*/ 0 w 1506"/>
                <a:gd name="T5" fmla="*/ 1 h 1"/>
                <a:gd name="T6" fmla="*/ 1506 w 1506"/>
                <a:gd name="T7" fmla="*/ 1 h 1"/>
                <a:gd name="T8" fmla="*/ 1505 w 1506"/>
                <a:gd name="T9" fmla="*/ 0 h 1"/>
              </a:gdLst>
              <a:ahLst/>
              <a:cxnLst>
                <a:cxn ang="0">
                  <a:pos x="T0" y="T1"/>
                </a:cxn>
                <a:cxn ang="0">
                  <a:pos x="T2" y="T3"/>
                </a:cxn>
                <a:cxn ang="0">
                  <a:pos x="T4" y="T5"/>
                </a:cxn>
                <a:cxn ang="0">
                  <a:pos x="T6" y="T7"/>
                </a:cxn>
                <a:cxn ang="0">
                  <a:pos x="T8" y="T9"/>
                </a:cxn>
              </a:cxnLst>
              <a:rect l="0" t="0" r="r" b="b"/>
              <a:pathLst>
                <a:path w="1506" h="1">
                  <a:moveTo>
                    <a:pt x="1505" y="0"/>
                  </a:moveTo>
                  <a:cubicBezTo>
                    <a:pt x="19" y="0"/>
                    <a:pt x="19" y="0"/>
                    <a:pt x="19" y="0"/>
                  </a:cubicBezTo>
                  <a:cubicBezTo>
                    <a:pt x="13" y="0"/>
                    <a:pt x="7" y="1"/>
                    <a:pt x="0" y="1"/>
                  </a:cubicBezTo>
                  <a:cubicBezTo>
                    <a:pt x="1506" y="1"/>
                    <a:pt x="1506" y="1"/>
                    <a:pt x="1506" y="1"/>
                  </a:cubicBezTo>
                  <a:cubicBezTo>
                    <a:pt x="1506" y="1"/>
                    <a:pt x="1505" y="0"/>
                    <a:pt x="1505" y="0"/>
                  </a:cubicBezTo>
                </a:path>
              </a:pathLst>
            </a:custGeom>
            <a:solidFill>
              <a:srgbClr val="99D8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8" name="Freeform 83"/>
            <p:cNvSpPr>
              <a:spLocks/>
            </p:cNvSpPr>
            <p:nvPr userDrawn="1"/>
          </p:nvSpPr>
          <p:spPr bwMode="gray">
            <a:xfrm>
              <a:off x="2952750" y="3871913"/>
              <a:ext cx="4983162" cy="1316037"/>
            </a:xfrm>
            <a:custGeom>
              <a:avLst/>
              <a:gdLst>
                <a:gd name="T0" fmla="*/ 931 w 1486"/>
                <a:gd name="T1" fmla="*/ 0 h 418"/>
                <a:gd name="T2" fmla="*/ 836 w 1486"/>
                <a:gd name="T3" fmla="*/ 22 h 418"/>
                <a:gd name="T4" fmla="*/ 828 w 1486"/>
                <a:gd name="T5" fmla="*/ 21 h 418"/>
                <a:gd name="T6" fmla="*/ 565 w 1486"/>
                <a:gd name="T7" fmla="*/ 195 h 418"/>
                <a:gd name="T8" fmla="*/ 364 w 1486"/>
                <a:gd name="T9" fmla="*/ 112 h 418"/>
                <a:gd name="T10" fmla="*/ 309 w 1486"/>
                <a:gd name="T11" fmla="*/ 129 h 418"/>
                <a:gd name="T12" fmla="*/ 310 w 1486"/>
                <a:gd name="T13" fmla="*/ 145 h 418"/>
                <a:gd name="T14" fmla="*/ 281 w 1486"/>
                <a:gd name="T15" fmla="*/ 145 h 418"/>
                <a:gd name="T16" fmla="*/ 281 w 1486"/>
                <a:gd name="T17" fmla="*/ 135 h 418"/>
                <a:gd name="T18" fmla="*/ 220 w 1486"/>
                <a:gd name="T19" fmla="*/ 139 h 418"/>
                <a:gd name="T20" fmla="*/ 194 w 1486"/>
                <a:gd name="T21" fmla="*/ 139 h 418"/>
                <a:gd name="T22" fmla="*/ 0 w 1486"/>
                <a:gd name="T23" fmla="*/ 418 h 418"/>
                <a:gd name="T24" fmla="*/ 1486 w 1486"/>
                <a:gd name="T25" fmla="*/ 418 h 418"/>
                <a:gd name="T26" fmla="*/ 931 w 1486"/>
                <a:gd name="T2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6" h="418">
                  <a:moveTo>
                    <a:pt x="931" y="0"/>
                  </a:moveTo>
                  <a:cubicBezTo>
                    <a:pt x="903" y="14"/>
                    <a:pt x="871" y="22"/>
                    <a:pt x="836" y="22"/>
                  </a:cubicBezTo>
                  <a:cubicBezTo>
                    <a:pt x="834" y="22"/>
                    <a:pt x="831" y="22"/>
                    <a:pt x="828" y="21"/>
                  </a:cubicBezTo>
                  <a:cubicBezTo>
                    <a:pt x="784" y="124"/>
                    <a:pt x="683" y="195"/>
                    <a:pt x="565" y="195"/>
                  </a:cubicBezTo>
                  <a:cubicBezTo>
                    <a:pt x="487" y="195"/>
                    <a:pt x="415" y="163"/>
                    <a:pt x="364" y="112"/>
                  </a:cubicBezTo>
                  <a:cubicBezTo>
                    <a:pt x="346" y="119"/>
                    <a:pt x="328" y="125"/>
                    <a:pt x="309" y="129"/>
                  </a:cubicBezTo>
                  <a:cubicBezTo>
                    <a:pt x="310" y="145"/>
                    <a:pt x="310" y="145"/>
                    <a:pt x="310" y="145"/>
                  </a:cubicBezTo>
                  <a:cubicBezTo>
                    <a:pt x="281" y="145"/>
                    <a:pt x="281" y="145"/>
                    <a:pt x="281" y="145"/>
                  </a:cubicBezTo>
                  <a:cubicBezTo>
                    <a:pt x="281" y="135"/>
                    <a:pt x="281" y="135"/>
                    <a:pt x="281" y="135"/>
                  </a:cubicBezTo>
                  <a:cubicBezTo>
                    <a:pt x="261" y="138"/>
                    <a:pt x="241" y="139"/>
                    <a:pt x="220" y="139"/>
                  </a:cubicBezTo>
                  <a:cubicBezTo>
                    <a:pt x="211" y="139"/>
                    <a:pt x="203" y="139"/>
                    <a:pt x="194" y="139"/>
                  </a:cubicBezTo>
                  <a:cubicBezTo>
                    <a:pt x="207" y="279"/>
                    <a:pt x="259" y="391"/>
                    <a:pt x="0" y="418"/>
                  </a:cubicBezTo>
                  <a:cubicBezTo>
                    <a:pt x="1486" y="418"/>
                    <a:pt x="1486" y="418"/>
                    <a:pt x="1486" y="418"/>
                  </a:cubicBezTo>
                  <a:cubicBezTo>
                    <a:pt x="1361" y="217"/>
                    <a:pt x="1164" y="66"/>
                    <a:pt x="931"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9" name="Freeform 84"/>
            <p:cNvSpPr>
              <a:spLocks/>
            </p:cNvSpPr>
            <p:nvPr userDrawn="1"/>
          </p:nvSpPr>
          <p:spPr bwMode="gray">
            <a:xfrm>
              <a:off x="2443163" y="4275138"/>
              <a:ext cx="1377950" cy="915987"/>
            </a:xfrm>
            <a:custGeom>
              <a:avLst/>
              <a:gdLst>
                <a:gd name="T0" fmla="*/ 280 w 411"/>
                <a:gd name="T1" fmla="*/ 0 h 291"/>
                <a:gd name="T2" fmla="*/ 0 w 411"/>
                <a:gd name="T3" fmla="*/ 291 h 291"/>
                <a:gd name="T4" fmla="*/ 133 w 411"/>
                <a:gd name="T5" fmla="*/ 291 h 291"/>
                <a:gd name="T6" fmla="*/ 152 w 411"/>
                <a:gd name="T7" fmla="*/ 290 h 291"/>
                <a:gd name="T8" fmla="*/ 346 w 411"/>
                <a:gd name="T9" fmla="*/ 11 h 291"/>
                <a:gd name="T10" fmla="*/ 280 w 411"/>
                <a:gd name="T11" fmla="*/ 0 h 291"/>
              </a:gdLst>
              <a:ahLst/>
              <a:cxnLst>
                <a:cxn ang="0">
                  <a:pos x="T0" y="T1"/>
                </a:cxn>
                <a:cxn ang="0">
                  <a:pos x="T2" y="T3"/>
                </a:cxn>
                <a:cxn ang="0">
                  <a:pos x="T4" y="T5"/>
                </a:cxn>
                <a:cxn ang="0">
                  <a:pos x="T6" y="T7"/>
                </a:cxn>
                <a:cxn ang="0">
                  <a:pos x="T8" y="T9"/>
                </a:cxn>
                <a:cxn ang="0">
                  <a:pos x="T10" y="T11"/>
                </a:cxn>
              </a:cxnLst>
              <a:rect l="0" t="0" r="r" b="b"/>
              <a:pathLst>
                <a:path w="411" h="291">
                  <a:moveTo>
                    <a:pt x="280" y="0"/>
                  </a:moveTo>
                  <a:cubicBezTo>
                    <a:pt x="168" y="77"/>
                    <a:pt x="72" y="176"/>
                    <a:pt x="0" y="291"/>
                  </a:cubicBezTo>
                  <a:cubicBezTo>
                    <a:pt x="133" y="291"/>
                    <a:pt x="133" y="291"/>
                    <a:pt x="133" y="291"/>
                  </a:cubicBezTo>
                  <a:cubicBezTo>
                    <a:pt x="140" y="291"/>
                    <a:pt x="146" y="290"/>
                    <a:pt x="152" y="290"/>
                  </a:cubicBezTo>
                  <a:cubicBezTo>
                    <a:pt x="411" y="263"/>
                    <a:pt x="359" y="151"/>
                    <a:pt x="346" y="11"/>
                  </a:cubicBezTo>
                  <a:cubicBezTo>
                    <a:pt x="324" y="9"/>
                    <a:pt x="301" y="6"/>
                    <a:pt x="280"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0" name="Freeform 85"/>
            <p:cNvSpPr>
              <a:spLocks/>
            </p:cNvSpPr>
            <p:nvPr userDrawn="1"/>
          </p:nvSpPr>
          <p:spPr bwMode="gray">
            <a:xfrm>
              <a:off x="5729288" y="3806825"/>
              <a:ext cx="344487" cy="134937"/>
            </a:xfrm>
            <a:custGeom>
              <a:avLst/>
              <a:gdLst>
                <a:gd name="T0" fmla="*/ 14 w 103"/>
                <a:gd name="T1" fmla="*/ 0 h 43"/>
                <a:gd name="T2" fmla="*/ 0 w 103"/>
                <a:gd name="T3" fmla="*/ 42 h 43"/>
                <a:gd name="T4" fmla="*/ 8 w 103"/>
                <a:gd name="T5" fmla="*/ 43 h 43"/>
                <a:gd name="T6" fmla="*/ 103 w 103"/>
                <a:gd name="T7" fmla="*/ 21 h 43"/>
                <a:gd name="T8" fmla="*/ 14 w 103"/>
                <a:gd name="T9" fmla="*/ 0 h 43"/>
              </a:gdLst>
              <a:ahLst/>
              <a:cxnLst>
                <a:cxn ang="0">
                  <a:pos x="T0" y="T1"/>
                </a:cxn>
                <a:cxn ang="0">
                  <a:pos x="T2" y="T3"/>
                </a:cxn>
                <a:cxn ang="0">
                  <a:pos x="T4" y="T5"/>
                </a:cxn>
                <a:cxn ang="0">
                  <a:pos x="T6" y="T7"/>
                </a:cxn>
                <a:cxn ang="0">
                  <a:pos x="T8" y="T9"/>
                </a:cxn>
              </a:cxnLst>
              <a:rect l="0" t="0" r="r" b="b"/>
              <a:pathLst>
                <a:path w="103" h="43">
                  <a:moveTo>
                    <a:pt x="14" y="0"/>
                  </a:moveTo>
                  <a:cubicBezTo>
                    <a:pt x="10" y="14"/>
                    <a:pt x="5" y="29"/>
                    <a:pt x="0" y="42"/>
                  </a:cubicBezTo>
                  <a:cubicBezTo>
                    <a:pt x="3" y="43"/>
                    <a:pt x="6" y="43"/>
                    <a:pt x="8" y="43"/>
                  </a:cubicBezTo>
                  <a:cubicBezTo>
                    <a:pt x="43" y="43"/>
                    <a:pt x="75" y="35"/>
                    <a:pt x="103" y="21"/>
                  </a:cubicBezTo>
                  <a:cubicBezTo>
                    <a:pt x="74" y="12"/>
                    <a:pt x="44" y="5"/>
                    <a:pt x="14"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1" name="Freeform 86"/>
            <p:cNvSpPr>
              <a:spLocks/>
            </p:cNvSpPr>
            <p:nvPr userDrawn="1"/>
          </p:nvSpPr>
          <p:spPr bwMode="gray">
            <a:xfrm>
              <a:off x="4173538" y="3756025"/>
              <a:ext cx="1601787" cy="730250"/>
            </a:xfrm>
            <a:custGeom>
              <a:avLst/>
              <a:gdLst>
                <a:gd name="T0" fmla="*/ 304 w 478"/>
                <a:gd name="T1" fmla="*/ 0 h 232"/>
                <a:gd name="T2" fmla="*/ 176 w 478"/>
                <a:gd name="T3" fmla="*/ 8 h 232"/>
                <a:gd name="T4" fmla="*/ 101 w 478"/>
                <a:gd name="T5" fmla="*/ 89 h 232"/>
                <a:gd name="T6" fmla="*/ 102 w 478"/>
                <a:gd name="T7" fmla="*/ 110 h 232"/>
                <a:gd name="T8" fmla="*/ 73 w 478"/>
                <a:gd name="T9" fmla="*/ 110 h 232"/>
                <a:gd name="T10" fmla="*/ 0 w 478"/>
                <a:gd name="T11" fmla="*/ 149 h 232"/>
                <a:gd name="T12" fmla="*/ 201 w 478"/>
                <a:gd name="T13" fmla="*/ 232 h 232"/>
                <a:gd name="T14" fmla="*/ 464 w 478"/>
                <a:gd name="T15" fmla="*/ 58 h 232"/>
                <a:gd name="T16" fmla="*/ 478 w 478"/>
                <a:gd name="T17" fmla="*/ 16 h 232"/>
                <a:gd name="T18" fmla="*/ 304 w 478"/>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232">
                  <a:moveTo>
                    <a:pt x="304" y="0"/>
                  </a:moveTo>
                  <a:cubicBezTo>
                    <a:pt x="260" y="0"/>
                    <a:pt x="218" y="3"/>
                    <a:pt x="176" y="8"/>
                  </a:cubicBezTo>
                  <a:cubicBezTo>
                    <a:pt x="155" y="39"/>
                    <a:pt x="130" y="66"/>
                    <a:pt x="101" y="89"/>
                  </a:cubicBezTo>
                  <a:cubicBezTo>
                    <a:pt x="102" y="110"/>
                    <a:pt x="102" y="110"/>
                    <a:pt x="102" y="110"/>
                  </a:cubicBezTo>
                  <a:cubicBezTo>
                    <a:pt x="73" y="110"/>
                    <a:pt x="73" y="110"/>
                    <a:pt x="73" y="110"/>
                  </a:cubicBezTo>
                  <a:cubicBezTo>
                    <a:pt x="50" y="126"/>
                    <a:pt x="26" y="139"/>
                    <a:pt x="0" y="149"/>
                  </a:cubicBezTo>
                  <a:cubicBezTo>
                    <a:pt x="51" y="200"/>
                    <a:pt x="123" y="232"/>
                    <a:pt x="201" y="232"/>
                  </a:cubicBezTo>
                  <a:cubicBezTo>
                    <a:pt x="319" y="232"/>
                    <a:pt x="420" y="161"/>
                    <a:pt x="464" y="58"/>
                  </a:cubicBezTo>
                  <a:cubicBezTo>
                    <a:pt x="469" y="45"/>
                    <a:pt x="474" y="30"/>
                    <a:pt x="478" y="16"/>
                  </a:cubicBezTo>
                  <a:cubicBezTo>
                    <a:pt x="421" y="5"/>
                    <a:pt x="363" y="0"/>
                    <a:pt x="304"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2" name="Freeform 87"/>
            <p:cNvSpPr>
              <a:spLocks noEditPoints="1"/>
            </p:cNvSpPr>
            <p:nvPr userDrawn="1"/>
          </p:nvSpPr>
          <p:spPr bwMode="gray">
            <a:xfrm>
              <a:off x="3381375" y="3781425"/>
              <a:ext cx="1381125" cy="528637"/>
            </a:xfrm>
            <a:custGeom>
              <a:avLst/>
              <a:gdLst>
                <a:gd name="T0" fmla="*/ 115 w 412"/>
                <a:gd name="T1" fmla="*/ 90 h 168"/>
                <a:gd name="T2" fmla="*/ 0 w 412"/>
                <a:gd name="T3" fmla="*/ 157 h 168"/>
                <a:gd name="T4" fmla="*/ 66 w 412"/>
                <a:gd name="T5" fmla="*/ 168 h 168"/>
                <a:gd name="T6" fmla="*/ 92 w 412"/>
                <a:gd name="T7" fmla="*/ 168 h 168"/>
                <a:gd name="T8" fmla="*/ 153 w 412"/>
                <a:gd name="T9" fmla="*/ 164 h 168"/>
                <a:gd name="T10" fmla="*/ 156 w 412"/>
                <a:gd name="T11" fmla="*/ 109 h 168"/>
                <a:gd name="T12" fmla="*/ 115 w 412"/>
                <a:gd name="T13" fmla="*/ 90 h 168"/>
                <a:gd name="T14" fmla="*/ 296 w 412"/>
                <a:gd name="T15" fmla="*/ 23 h 168"/>
                <a:gd name="T16" fmla="*/ 246 w 412"/>
                <a:gd name="T17" fmla="*/ 38 h 168"/>
                <a:gd name="T18" fmla="*/ 179 w 412"/>
                <a:gd name="T19" fmla="*/ 109 h 168"/>
                <a:gd name="T20" fmla="*/ 181 w 412"/>
                <a:gd name="T21" fmla="*/ 158 h 168"/>
                <a:gd name="T22" fmla="*/ 236 w 412"/>
                <a:gd name="T23" fmla="*/ 141 h 168"/>
                <a:gd name="T24" fmla="*/ 309 w 412"/>
                <a:gd name="T25" fmla="*/ 102 h 168"/>
                <a:gd name="T26" fmla="*/ 292 w 412"/>
                <a:gd name="T27" fmla="*/ 102 h 168"/>
                <a:gd name="T28" fmla="*/ 296 w 412"/>
                <a:gd name="T29" fmla="*/ 23 h 168"/>
                <a:gd name="T30" fmla="*/ 412 w 412"/>
                <a:gd name="T31" fmla="*/ 0 h 168"/>
                <a:gd name="T32" fmla="*/ 334 w 412"/>
                <a:gd name="T33" fmla="*/ 14 h 168"/>
                <a:gd name="T34" fmla="*/ 337 w 412"/>
                <a:gd name="T35" fmla="*/ 81 h 168"/>
                <a:gd name="T36" fmla="*/ 412 w 4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2" h="168">
                  <a:moveTo>
                    <a:pt x="115" y="90"/>
                  </a:moveTo>
                  <a:cubicBezTo>
                    <a:pt x="75" y="110"/>
                    <a:pt x="37" y="133"/>
                    <a:pt x="0" y="157"/>
                  </a:cubicBezTo>
                  <a:cubicBezTo>
                    <a:pt x="21" y="163"/>
                    <a:pt x="44" y="166"/>
                    <a:pt x="66" y="168"/>
                  </a:cubicBezTo>
                  <a:cubicBezTo>
                    <a:pt x="75" y="168"/>
                    <a:pt x="83" y="168"/>
                    <a:pt x="92" y="168"/>
                  </a:cubicBezTo>
                  <a:cubicBezTo>
                    <a:pt x="113" y="168"/>
                    <a:pt x="133" y="167"/>
                    <a:pt x="153" y="164"/>
                  </a:cubicBezTo>
                  <a:cubicBezTo>
                    <a:pt x="156" y="109"/>
                    <a:pt x="156" y="109"/>
                    <a:pt x="156" y="109"/>
                  </a:cubicBezTo>
                  <a:cubicBezTo>
                    <a:pt x="140" y="107"/>
                    <a:pt x="126" y="100"/>
                    <a:pt x="115" y="90"/>
                  </a:cubicBezTo>
                  <a:moveTo>
                    <a:pt x="296" y="23"/>
                  </a:moveTo>
                  <a:cubicBezTo>
                    <a:pt x="279" y="28"/>
                    <a:pt x="262" y="32"/>
                    <a:pt x="246" y="38"/>
                  </a:cubicBezTo>
                  <a:cubicBezTo>
                    <a:pt x="243" y="74"/>
                    <a:pt x="215" y="104"/>
                    <a:pt x="179" y="109"/>
                  </a:cubicBezTo>
                  <a:cubicBezTo>
                    <a:pt x="181" y="158"/>
                    <a:pt x="181" y="158"/>
                    <a:pt x="181" y="158"/>
                  </a:cubicBezTo>
                  <a:cubicBezTo>
                    <a:pt x="200" y="154"/>
                    <a:pt x="218" y="148"/>
                    <a:pt x="236" y="141"/>
                  </a:cubicBezTo>
                  <a:cubicBezTo>
                    <a:pt x="262" y="131"/>
                    <a:pt x="286" y="118"/>
                    <a:pt x="309" y="102"/>
                  </a:cubicBezTo>
                  <a:cubicBezTo>
                    <a:pt x="292" y="102"/>
                    <a:pt x="292" y="102"/>
                    <a:pt x="292" y="102"/>
                  </a:cubicBezTo>
                  <a:cubicBezTo>
                    <a:pt x="296" y="23"/>
                    <a:pt x="296" y="23"/>
                    <a:pt x="296" y="23"/>
                  </a:cubicBezTo>
                  <a:moveTo>
                    <a:pt x="412" y="0"/>
                  </a:moveTo>
                  <a:cubicBezTo>
                    <a:pt x="386" y="4"/>
                    <a:pt x="359" y="9"/>
                    <a:pt x="334" y="14"/>
                  </a:cubicBezTo>
                  <a:cubicBezTo>
                    <a:pt x="337" y="81"/>
                    <a:pt x="337" y="81"/>
                    <a:pt x="337" y="81"/>
                  </a:cubicBezTo>
                  <a:cubicBezTo>
                    <a:pt x="366" y="58"/>
                    <a:pt x="391" y="31"/>
                    <a:pt x="412"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3" name="Freeform 88"/>
            <p:cNvSpPr>
              <a:spLocks/>
            </p:cNvSpPr>
            <p:nvPr userDrawn="1"/>
          </p:nvSpPr>
          <p:spPr bwMode="gray">
            <a:xfrm>
              <a:off x="4360863" y="2578100"/>
              <a:ext cx="153987" cy="1524000"/>
            </a:xfrm>
            <a:custGeom>
              <a:avLst/>
              <a:gdLst>
                <a:gd name="T0" fmla="*/ 0 w 97"/>
                <a:gd name="T1" fmla="*/ 960 h 960"/>
                <a:gd name="T2" fmla="*/ 49 w 97"/>
                <a:gd name="T3" fmla="*/ 0 h 960"/>
                <a:gd name="T4" fmla="*/ 97 w 97"/>
                <a:gd name="T5" fmla="*/ 960 h 960"/>
                <a:gd name="T6" fmla="*/ 0 w 97"/>
                <a:gd name="T7" fmla="*/ 960 h 960"/>
              </a:gdLst>
              <a:ahLst/>
              <a:cxnLst>
                <a:cxn ang="0">
                  <a:pos x="T0" y="T1"/>
                </a:cxn>
                <a:cxn ang="0">
                  <a:pos x="T2" y="T3"/>
                </a:cxn>
                <a:cxn ang="0">
                  <a:pos x="T4" y="T5"/>
                </a:cxn>
                <a:cxn ang="0">
                  <a:pos x="T6" y="T7"/>
                </a:cxn>
              </a:cxnLst>
              <a:rect l="0" t="0" r="r" b="b"/>
              <a:pathLst>
                <a:path w="97" h="960">
                  <a:moveTo>
                    <a:pt x="0" y="960"/>
                  </a:moveTo>
                  <a:lnTo>
                    <a:pt x="49" y="0"/>
                  </a:lnTo>
                  <a:lnTo>
                    <a:pt x="97" y="960"/>
                  </a:lnTo>
                  <a:lnTo>
                    <a:pt x="0" y="960"/>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4" name="Freeform 89"/>
            <p:cNvSpPr>
              <a:spLocks/>
            </p:cNvSpPr>
            <p:nvPr userDrawn="1"/>
          </p:nvSpPr>
          <p:spPr bwMode="gray">
            <a:xfrm>
              <a:off x="4360863" y="2578100"/>
              <a:ext cx="153987" cy="1524000"/>
            </a:xfrm>
            <a:custGeom>
              <a:avLst/>
              <a:gdLst>
                <a:gd name="T0" fmla="*/ 0 w 97"/>
                <a:gd name="T1" fmla="*/ 960 h 960"/>
                <a:gd name="T2" fmla="*/ 49 w 97"/>
                <a:gd name="T3" fmla="*/ 0 h 960"/>
                <a:gd name="T4" fmla="*/ 97 w 97"/>
                <a:gd name="T5" fmla="*/ 960 h 960"/>
                <a:gd name="T6" fmla="*/ 0 w 97"/>
                <a:gd name="T7" fmla="*/ 960 h 960"/>
              </a:gdLst>
              <a:ahLst/>
              <a:cxnLst>
                <a:cxn ang="0">
                  <a:pos x="T0" y="T1"/>
                </a:cxn>
                <a:cxn ang="0">
                  <a:pos x="T2" y="T3"/>
                </a:cxn>
                <a:cxn ang="0">
                  <a:pos x="T4" y="T5"/>
                </a:cxn>
                <a:cxn ang="0">
                  <a:pos x="T6" y="T7"/>
                </a:cxn>
              </a:cxnLst>
              <a:rect l="0" t="0" r="r" b="b"/>
              <a:pathLst>
                <a:path w="97" h="960">
                  <a:moveTo>
                    <a:pt x="0" y="960"/>
                  </a:moveTo>
                  <a:lnTo>
                    <a:pt x="49" y="0"/>
                  </a:lnTo>
                  <a:lnTo>
                    <a:pt x="97" y="960"/>
                  </a:lnTo>
                  <a:lnTo>
                    <a:pt x="0" y="9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5" name="Freeform 90"/>
            <p:cNvSpPr>
              <a:spLocks/>
            </p:cNvSpPr>
            <p:nvPr userDrawn="1"/>
          </p:nvSpPr>
          <p:spPr bwMode="gray">
            <a:xfrm>
              <a:off x="4140200" y="3422650"/>
              <a:ext cx="298450" cy="317500"/>
            </a:xfrm>
            <a:custGeom>
              <a:avLst/>
              <a:gdLst>
                <a:gd name="T0" fmla="*/ 188 w 188"/>
                <a:gd name="T1" fmla="*/ 200 h 200"/>
                <a:gd name="T2" fmla="*/ 0 w 188"/>
                <a:gd name="T3" fmla="*/ 0 h 200"/>
                <a:gd name="T4" fmla="*/ 188 w 188"/>
                <a:gd name="T5" fmla="*/ 146 h 200"/>
                <a:gd name="T6" fmla="*/ 188 w 188"/>
                <a:gd name="T7" fmla="*/ 200 h 200"/>
              </a:gdLst>
              <a:ahLst/>
              <a:cxnLst>
                <a:cxn ang="0">
                  <a:pos x="T0" y="T1"/>
                </a:cxn>
                <a:cxn ang="0">
                  <a:pos x="T2" y="T3"/>
                </a:cxn>
                <a:cxn ang="0">
                  <a:pos x="T4" y="T5"/>
                </a:cxn>
                <a:cxn ang="0">
                  <a:pos x="T6" y="T7"/>
                </a:cxn>
              </a:cxnLst>
              <a:rect l="0" t="0" r="r" b="b"/>
              <a:pathLst>
                <a:path w="188" h="200">
                  <a:moveTo>
                    <a:pt x="188" y="200"/>
                  </a:moveTo>
                  <a:lnTo>
                    <a:pt x="0" y="0"/>
                  </a:lnTo>
                  <a:lnTo>
                    <a:pt x="188" y="146"/>
                  </a:lnTo>
                  <a:lnTo>
                    <a:pt x="188" y="200"/>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6" name="Freeform 91"/>
            <p:cNvSpPr>
              <a:spLocks/>
            </p:cNvSpPr>
            <p:nvPr userDrawn="1"/>
          </p:nvSpPr>
          <p:spPr bwMode="gray">
            <a:xfrm>
              <a:off x="4140200" y="3422650"/>
              <a:ext cx="298450" cy="317500"/>
            </a:xfrm>
            <a:custGeom>
              <a:avLst/>
              <a:gdLst>
                <a:gd name="T0" fmla="*/ 188 w 188"/>
                <a:gd name="T1" fmla="*/ 200 h 200"/>
                <a:gd name="T2" fmla="*/ 0 w 188"/>
                <a:gd name="T3" fmla="*/ 0 h 200"/>
                <a:gd name="T4" fmla="*/ 188 w 188"/>
                <a:gd name="T5" fmla="*/ 146 h 200"/>
                <a:gd name="T6" fmla="*/ 188 w 188"/>
                <a:gd name="T7" fmla="*/ 200 h 200"/>
              </a:gdLst>
              <a:ahLst/>
              <a:cxnLst>
                <a:cxn ang="0">
                  <a:pos x="T0" y="T1"/>
                </a:cxn>
                <a:cxn ang="0">
                  <a:pos x="T2" y="T3"/>
                </a:cxn>
                <a:cxn ang="0">
                  <a:pos x="T4" y="T5"/>
                </a:cxn>
                <a:cxn ang="0">
                  <a:pos x="T6" y="T7"/>
                </a:cxn>
              </a:cxnLst>
              <a:rect l="0" t="0" r="r" b="b"/>
              <a:pathLst>
                <a:path w="188" h="200">
                  <a:moveTo>
                    <a:pt x="188" y="200"/>
                  </a:moveTo>
                  <a:lnTo>
                    <a:pt x="0" y="0"/>
                  </a:lnTo>
                  <a:lnTo>
                    <a:pt x="188" y="146"/>
                  </a:lnTo>
                  <a:lnTo>
                    <a:pt x="188" y="2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7" name="Freeform 92"/>
            <p:cNvSpPr>
              <a:spLocks/>
            </p:cNvSpPr>
            <p:nvPr userDrawn="1"/>
          </p:nvSpPr>
          <p:spPr bwMode="gray">
            <a:xfrm>
              <a:off x="4203700" y="3157538"/>
              <a:ext cx="244475" cy="258762"/>
            </a:xfrm>
            <a:custGeom>
              <a:avLst/>
              <a:gdLst>
                <a:gd name="T0" fmla="*/ 148 w 154"/>
                <a:gd name="T1" fmla="*/ 163 h 163"/>
                <a:gd name="T2" fmla="*/ 0 w 154"/>
                <a:gd name="T3" fmla="*/ 0 h 163"/>
                <a:gd name="T4" fmla="*/ 154 w 154"/>
                <a:gd name="T5" fmla="*/ 115 h 163"/>
                <a:gd name="T6" fmla="*/ 148 w 154"/>
                <a:gd name="T7" fmla="*/ 163 h 163"/>
              </a:gdLst>
              <a:ahLst/>
              <a:cxnLst>
                <a:cxn ang="0">
                  <a:pos x="T0" y="T1"/>
                </a:cxn>
                <a:cxn ang="0">
                  <a:pos x="T2" y="T3"/>
                </a:cxn>
                <a:cxn ang="0">
                  <a:pos x="T4" y="T5"/>
                </a:cxn>
                <a:cxn ang="0">
                  <a:pos x="T6" y="T7"/>
                </a:cxn>
              </a:cxnLst>
              <a:rect l="0" t="0" r="r" b="b"/>
              <a:pathLst>
                <a:path w="154" h="163">
                  <a:moveTo>
                    <a:pt x="148" y="163"/>
                  </a:moveTo>
                  <a:lnTo>
                    <a:pt x="0" y="0"/>
                  </a:lnTo>
                  <a:lnTo>
                    <a:pt x="154" y="115"/>
                  </a:lnTo>
                  <a:lnTo>
                    <a:pt x="148" y="16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8" name="Freeform 93"/>
            <p:cNvSpPr>
              <a:spLocks/>
            </p:cNvSpPr>
            <p:nvPr userDrawn="1"/>
          </p:nvSpPr>
          <p:spPr bwMode="gray">
            <a:xfrm>
              <a:off x="4203700" y="3157538"/>
              <a:ext cx="244475" cy="258762"/>
            </a:xfrm>
            <a:custGeom>
              <a:avLst/>
              <a:gdLst>
                <a:gd name="T0" fmla="*/ 148 w 154"/>
                <a:gd name="T1" fmla="*/ 163 h 163"/>
                <a:gd name="T2" fmla="*/ 0 w 154"/>
                <a:gd name="T3" fmla="*/ 0 h 163"/>
                <a:gd name="T4" fmla="*/ 154 w 154"/>
                <a:gd name="T5" fmla="*/ 115 h 163"/>
                <a:gd name="T6" fmla="*/ 148 w 154"/>
                <a:gd name="T7" fmla="*/ 163 h 163"/>
              </a:gdLst>
              <a:ahLst/>
              <a:cxnLst>
                <a:cxn ang="0">
                  <a:pos x="T0" y="T1"/>
                </a:cxn>
                <a:cxn ang="0">
                  <a:pos x="T2" y="T3"/>
                </a:cxn>
                <a:cxn ang="0">
                  <a:pos x="T4" y="T5"/>
                </a:cxn>
                <a:cxn ang="0">
                  <a:pos x="T6" y="T7"/>
                </a:cxn>
              </a:cxnLst>
              <a:rect l="0" t="0" r="r" b="b"/>
              <a:pathLst>
                <a:path w="154" h="163">
                  <a:moveTo>
                    <a:pt x="148" y="163"/>
                  </a:moveTo>
                  <a:lnTo>
                    <a:pt x="0" y="0"/>
                  </a:lnTo>
                  <a:lnTo>
                    <a:pt x="154" y="115"/>
                  </a:lnTo>
                  <a:lnTo>
                    <a:pt x="148"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9" name="Freeform 94"/>
            <p:cNvSpPr>
              <a:spLocks/>
            </p:cNvSpPr>
            <p:nvPr userDrawn="1"/>
          </p:nvSpPr>
          <p:spPr bwMode="gray">
            <a:xfrm>
              <a:off x="4279900" y="2990850"/>
              <a:ext cx="177800" cy="185737"/>
            </a:xfrm>
            <a:custGeom>
              <a:avLst/>
              <a:gdLst>
                <a:gd name="T0" fmla="*/ 100 w 112"/>
                <a:gd name="T1" fmla="*/ 117 h 117"/>
                <a:gd name="T2" fmla="*/ 0 w 112"/>
                <a:gd name="T3" fmla="*/ 0 h 117"/>
                <a:gd name="T4" fmla="*/ 112 w 112"/>
                <a:gd name="T5" fmla="*/ 75 h 117"/>
                <a:gd name="T6" fmla="*/ 100 w 112"/>
                <a:gd name="T7" fmla="*/ 117 h 117"/>
              </a:gdLst>
              <a:ahLst/>
              <a:cxnLst>
                <a:cxn ang="0">
                  <a:pos x="T0" y="T1"/>
                </a:cxn>
                <a:cxn ang="0">
                  <a:pos x="T2" y="T3"/>
                </a:cxn>
                <a:cxn ang="0">
                  <a:pos x="T4" y="T5"/>
                </a:cxn>
                <a:cxn ang="0">
                  <a:pos x="T6" y="T7"/>
                </a:cxn>
              </a:cxnLst>
              <a:rect l="0" t="0" r="r" b="b"/>
              <a:pathLst>
                <a:path w="112" h="117">
                  <a:moveTo>
                    <a:pt x="100" y="117"/>
                  </a:moveTo>
                  <a:lnTo>
                    <a:pt x="0" y="0"/>
                  </a:lnTo>
                  <a:lnTo>
                    <a:pt x="112" y="75"/>
                  </a:lnTo>
                  <a:lnTo>
                    <a:pt x="100" y="117"/>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0" name="Freeform 95"/>
            <p:cNvSpPr>
              <a:spLocks/>
            </p:cNvSpPr>
            <p:nvPr userDrawn="1"/>
          </p:nvSpPr>
          <p:spPr bwMode="gray">
            <a:xfrm>
              <a:off x="4279900" y="2990850"/>
              <a:ext cx="177800" cy="185737"/>
            </a:xfrm>
            <a:custGeom>
              <a:avLst/>
              <a:gdLst>
                <a:gd name="T0" fmla="*/ 100 w 112"/>
                <a:gd name="T1" fmla="*/ 117 h 117"/>
                <a:gd name="T2" fmla="*/ 0 w 112"/>
                <a:gd name="T3" fmla="*/ 0 h 117"/>
                <a:gd name="T4" fmla="*/ 112 w 112"/>
                <a:gd name="T5" fmla="*/ 75 h 117"/>
                <a:gd name="T6" fmla="*/ 100 w 112"/>
                <a:gd name="T7" fmla="*/ 117 h 117"/>
              </a:gdLst>
              <a:ahLst/>
              <a:cxnLst>
                <a:cxn ang="0">
                  <a:pos x="T0" y="T1"/>
                </a:cxn>
                <a:cxn ang="0">
                  <a:pos x="T2" y="T3"/>
                </a:cxn>
                <a:cxn ang="0">
                  <a:pos x="T4" y="T5"/>
                </a:cxn>
                <a:cxn ang="0">
                  <a:pos x="T6" y="T7"/>
                </a:cxn>
              </a:cxnLst>
              <a:rect l="0" t="0" r="r" b="b"/>
              <a:pathLst>
                <a:path w="112" h="117">
                  <a:moveTo>
                    <a:pt x="100" y="117"/>
                  </a:moveTo>
                  <a:lnTo>
                    <a:pt x="0" y="0"/>
                  </a:lnTo>
                  <a:lnTo>
                    <a:pt x="112" y="75"/>
                  </a:lnTo>
                  <a:lnTo>
                    <a:pt x="100" y="1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1" name="Freeform 96"/>
            <p:cNvSpPr>
              <a:spLocks/>
            </p:cNvSpPr>
            <p:nvPr userDrawn="1"/>
          </p:nvSpPr>
          <p:spPr bwMode="gray">
            <a:xfrm>
              <a:off x="4457700" y="3321050"/>
              <a:ext cx="298450" cy="317500"/>
            </a:xfrm>
            <a:custGeom>
              <a:avLst/>
              <a:gdLst>
                <a:gd name="T0" fmla="*/ 0 w 188"/>
                <a:gd name="T1" fmla="*/ 200 h 200"/>
                <a:gd name="T2" fmla="*/ 188 w 188"/>
                <a:gd name="T3" fmla="*/ 0 h 200"/>
                <a:gd name="T4" fmla="*/ 0 w 188"/>
                <a:gd name="T5" fmla="*/ 145 h 200"/>
                <a:gd name="T6" fmla="*/ 0 w 188"/>
                <a:gd name="T7" fmla="*/ 200 h 200"/>
              </a:gdLst>
              <a:ahLst/>
              <a:cxnLst>
                <a:cxn ang="0">
                  <a:pos x="T0" y="T1"/>
                </a:cxn>
                <a:cxn ang="0">
                  <a:pos x="T2" y="T3"/>
                </a:cxn>
                <a:cxn ang="0">
                  <a:pos x="T4" y="T5"/>
                </a:cxn>
                <a:cxn ang="0">
                  <a:pos x="T6" y="T7"/>
                </a:cxn>
              </a:cxnLst>
              <a:rect l="0" t="0" r="r" b="b"/>
              <a:pathLst>
                <a:path w="188" h="200">
                  <a:moveTo>
                    <a:pt x="0" y="200"/>
                  </a:moveTo>
                  <a:lnTo>
                    <a:pt x="188" y="0"/>
                  </a:lnTo>
                  <a:lnTo>
                    <a:pt x="0" y="145"/>
                  </a:lnTo>
                  <a:lnTo>
                    <a:pt x="0" y="200"/>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2" name="Freeform 97"/>
            <p:cNvSpPr>
              <a:spLocks/>
            </p:cNvSpPr>
            <p:nvPr userDrawn="1"/>
          </p:nvSpPr>
          <p:spPr bwMode="gray">
            <a:xfrm>
              <a:off x="4457700" y="3321050"/>
              <a:ext cx="298450" cy="317500"/>
            </a:xfrm>
            <a:custGeom>
              <a:avLst/>
              <a:gdLst>
                <a:gd name="T0" fmla="*/ 0 w 188"/>
                <a:gd name="T1" fmla="*/ 200 h 200"/>
                <a:gd name="T2" fmla="*/ 188 w 188"/>
                <a:gd name="T3" fmla="*/ 0 h 200"/>
                <a:gd name="T4" fmla="*/ 0 w 188"/>
                <a:gd name="T5" fmla="*/ 145 h 200"/>
                <a:gd name="T6" fmla="*/ 0 w 188"/>
                <a:gd name="T7" fmla="*/ 200 h 200"/>
              </a:gdLst>
              <a:ahLst/>
              <a:cxnLst>
                <a:cxn ang="0">
                  <a:pos x="T0" y="T1"/>
                </a:cxn>
                <a:cxn ang="0">
                  <a:pos x="T2" y="T3"/>
                </a:cxn>
                <a:cxn ang="0">
                  <a:pos x="T4" y="T5"/>
                </a:cxn>
                <a:cxn ang="0">
                  <a:pos x="T6" y="T7"/>
                </a:cxn>
              </a:cxnLst>
              <a:rect l="0" t="0" r="r" b="b"/>
              <a:pathLst>
                <a:path w="188" h="200">
                  <a:moveTo>
                    <a:pt x="0" y="200"/>
                  </a:moveTo>
                  <a:lnTo>
                    <a:pt x="188" y="0"/>
                  </a:lnTo>
                  <a:lnTo>
                    <a:pt x="0" y="145"/>
                  </a:lnTo>
                  <a:lnTo>
                    <a:pt x="0" y="2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3" name="Freeform 98"/>
            <p:cNvSpPr>
              <a:spLocks/>
            </p:cNvSpPr>
            <p:nvPr userDrawn="1"/>
          </p:nvSpPr>
          <p:spPr bwMode="gray">
            <a:xfrm>
              <a:off x="4448175" y="3071813"/>
              <a:ext cx="244475" cy="258762"/>
            </a:xfrm>
            <a:custGeom>
              <a:avLst/>
              <a:gdLst>
                <a:gd name="T0" fmla="*/ 6 w 154"/>
                <a:gd name="T1" fmla="*/ 163 h 163"/>
                <a:gd name="T2" fmla="*/ 154 w 154"/>
                <a:gd name="T3" fmla="*/ 0 h 163"/>
                <a:gd name="T4" fmla="*/ 0 w 154"/>
                <a:gd name="T5" fmla="*/ 116 h 163"/>
                <a:gd name="T6" fmla="*/ 6 w 154"/>
                <a:gd name="T7" fmla="*/ 163 h 163"/>
              </a:gdLst>
              <a:ahLst/>
              <a:cxnLst>
                <a:cxn ang="0">
                  <a:pos x="T0" y="T1"/>
                </a:cxn>
                <a:cxn ang="0">
                  <a:pos x="T2" y="T3"/>
                </a:cxn>
                <a:cxn ang="0">
                  <a:pos x="T4" y="T5"/>
                </a:cxn>
                <a:cxn ang="0">
                  <a:pos x="T6" y="T7"/>
                </a:cxn>
              </a:cxnLst>
              <a:rect l="0" t="0" r="r" b="b"/>
              <a:pathLst>
                <a:path w="154" h="163">
                  <a:moveTo>
                    <a:pt x="6" y="163"/>
                  </a:moveTo>
                  <a:lnTo>
                    <a:pt x="154" y="0"/>
                  </a:lnTo>
                  <a:lnTo>
                    <a:pt x="0" y="116"/>
                  </a:lnTo>
                  <a:lnTo>
                    <a:pt x="6" y="16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4" name="Freeform 99"/>
            <p:cNvSpPr>
              <a:spLocks/>
            </p:cNvSpPr>
            <p:nvPr userDrawn="1"/>
          </p:nvSpPr>
          <p:spPr bwMode="gray">
            <a:xfrm>
              <a:off x="4448175" y="3071813"/>
              <a:ext cx="244475" cy="258762"/>
            </a:xfrm>
            <a:custGeom>
              <a:avLst/>
              <a:gdLst>
                <a:gd name="T0" fmla="*/ 6 w 154"/>
                <a:gd name="T1" fmla="*/ 163 h 163"/>
                <a:gd name="T2" fmla="*/ 154 w 154"/>
                <a:gd name="T3" fmla="*/ 0 h 163"/>
                <a:gd name="T4" fmla="*/ 0 w 154"/>
                <a:gd name="T5" fmla="*/ 116 h 163"/>
                <a:gd name="T6" fmla="*/ 6 w 154"/>
                <a:gd name="T7" fmla="*/ 163 h 163"/>
              </a:gdLst>
              <a:ahLst/>
              <a:cxnLst>
                <a:cxn ang="0">
                  <a:pos x="T0" y="T1"/>
                </a:cxn>
                <a:cxn ang="0">
                  <a:pos x="T2" y="T3"/>
                </a:cxn>
                <a:cxn ang="0">
                  <a:pos x="T4" y="T5"/>
                </a:cxn>
                <a:cxn ang="0">
                  <a:pos x="T6" y="T7"/>
                </a:cxn>
              </a:cxnLst>
              <a:rect l="0" t="0" r="r" b="b"/>
              <a:pathLst>
                <a:path w="154" h="163">
                  <a:moveTo>
                    <a:pt x="6" y="163"/>
                  </a:moveTo>
                  <a:lnTo>
                    <a:pt x="154" y="0"/>
                  </a:lnTo>
                  <a:lnTo>
                    <a:pt x="0" y="116"/>
                  </a:lnTo>
                  <a:lnTo>
                    <a:pt x="6"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5" name="Freeform 100"/>
            <p:cNvSpPr>
              <a:spLocks/>
            </p:cNvSpPr>
            <p:nvPr userDrawn="1"/>
          </p:nvSpPr>
          <p:spPr bwMode="gray">
            <a:xfrm>
              <a:off x="4427538" y="2895600"/>
              <a:ext cx="128587" cy="130175"/>
            </a:xfrm>
            <a:custGeom>
              <a:avLst/>
              <a:gdLst>
                <a:gd name="T0" fmla="*/ 19 w 81"/>
                <a:gd name="T1" fmla="*/ 82 h 82"/>
                <a:gd name="T2" fmla="*/ 81 w 81"/>
                <a:gd name="T3" fmla="*/ 0 h 82"/>
                <a:gd name="T4" fmla="*/ 0 w 81"/>
                <a:gd name="T5" fmla="*/ 44 h 82"/>
                <a:gd name="T6" fmla="*/ 19 w 81"/>
                <a:gd name="T7" fmla="*/ 82 h 82"/>
              </a:gdLst>
              <a:ahLst/>
              <a:cxnLst>
                <a:cxn ang="0">
                  <a:pos x="T0" y="T1"/>
                </a:cxn>
                <a:cxn ang="0">
                  <a:pos x="T2" y="T3"/>
                </a:cxn>
                <a:cxn ang="0">
                  <a:pos x="T4" y="T5"/>
                </a:cxn>
                <a:cxn ang="0">
                  <a:pos x="T6" y="T7"/>
                </a:cxn>
              </a:cxnLst>
              <a:rect l="0" t="0" r="r" b="b"/>
              <a:pathLst>
                <a:path w="81" h="82">
                  <a:moveTo>
                    <a:pt x="19" y="82"/>
                  </a:moveTo>
                  <a:lnTo>
                    <a:pt x="81" y="0"/>
                  </a:lnTo>
                  <a:lnTo>
                    <a:pt x="0" y="44"/>
                  </a:lnTo>
                  <a:lnTo>
                    <a:pt x="19" y="82"/>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6" name="Freeform 101"/>
            <p:cNvSpPr>
              <a:spLocks/>
            </p:cNvSpPr>
            <p:nvPr userDrawn="1"/>
          </p:nvSpPr>
          <p:spPr bwMode="gray">
            <a:xfrm>
              <a:off x="4427538" y="2895600"/>
              <a:ext cx="128587" cy="130175"/>
            </a:xfrm>
            <a:custGeom>
              <a:avLst/>
              <a:gdLst>
                <a:gd name="T0" fmla="*/ 19 w 81"/>
                <a:gd name="T1" fmla="*/ 82 h 82"/>
                <a:gd name="T2" fmla="*/ 81 w 81"/>
                <a:gd name="T3" fmla="*/ 0 h 82"/>
                <a:gd name="T4" fmla="*/ 0 w 81"/>
                <a:gd name="T5" fmla="*/ 44 h 82"/>
                <a:gd name="T6" fmla="*/ 19 w 81"/>
                <a:gd name="T7" fmla="*/ 82 h 82"/>
              </a:gdLst>
              <a:ahLst/>
              <a:cxnLst>
                <a:cxn ang="0">
                  <a:pos x="T0" y="T1"/>
                </a:cxn>
                <a:cxn ang="0">
                  <a:pos x="T2" y="T3"/>
                </a:cxn>
                <a:cxn ang="0">
                  <a:pos x="T4" y="T5"/>
                </a:cxn>
                <a:cxn ang="0">
                  <a:pos x="T6" y="T7"/>
                </a:cxn>
              </a:cxnLst>
              <a:rect l="0" t="0" r="r" b="b"/>
              <a:pathLst>
                <a:path w="81" h="82">
                  <a:moveTo>
                    <a:pt x="19" y="82"/>
                  </a:moveTo>
                  <a:lnTo>
                    <a:pt x="81" y="0"/>
                  </a:lnTo>
                  <a:lnTo>
                    <a:pt x="0" y="44"/>
                  </a:lnTo>
                  <a:lnTo>
                    <a:pt x="19"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7" name="Freeform 102"/>
            <p:cNvSpPr>
              <a:spLocks/>
            </p:cNvSpPr>
            <p:nvPr userDrawn="1"/>
          </p:nvSpPr>
          <p:spPr bwMode="gray">
            <a:xfrm>
              <a:off x="4019550" y="2490788"/>
              <a:ext cx="841375" cy="1287462"/>
            </a:xfrm>
            <a:custGeom>
              <a:avLst/>
              <a:gdLst>
                <a:gd name="T0" fmla="*/ 125 w 251"/>
                <a:gd name="T1" fmla="*/ 0 h 409"/>
                <a:gd name="T2" fmla="*/ 0 w 251"/>
                <a:gd name="T3" fmla="*/ 285 h 409"/>
                <a:gd name="T4" fmla="*/ 0 w 251"/>
                <a:gd name="T5" fmla="*/ 297 h 409"/>
                <a:gd name="T6" fmla="*/ 41 w 251"/>
                <a:gd name="T7" fmla="*/ 378 h 409"/>
                <a:gd name="T8" fmla="*/ 107 w 251"/>
                <a:gd name="T9" fmla="*/ 409 h 409"/>
                <a:gd name="T10" fmla="*/ 108 w 251"/>
                <a:gd name="T11" fmla="*/ 378 h 409"/>
                <a:gd name="T12" fmla="*/ 36 w 251"/>
                <a:gd name="T13" fmla="*/ 296 h 409"/>
                <a:gd name="T14" fmla="*/ 109 w 251"/>
                <a:gd name="T15" fmla="*/ 357 h 409"/>
                <a:gd name="T16" fmla="*/ 113 w 251"/>
                <a:gd name="T17" fmla="*/ 280 h 409"/>
                <a:gd name="T18" fmla="*/ 55 w 251"/>
                <a:gd name="T19" fmla="*/ 212 h 409"/>
                <a:gd name="T20" fmla="*/ 114 w 251"/>
                <a:gd name="T21" fmla="*/ 259 h 409"/>
                <a:gd name="T22" fmla="*/ 116 w 251"/>
                <a:gd name="T23" fmla="*/ 207 h 409"/>
                <a:gd name="T24" fmla="*/ 78 w 251"/>
                <a:gd name="T25" fmla="*/ 159 h 409"/>
                <a:gd name="T26" fmla="*/ 117 w 251"/>
                <a:gd name="T27" fmla="*/ 187 h 409"/>
                <a:gd name="T28" fmla="*/ 125 w 251"/>
                <a:gd name="T29" fmla="*/ 28 h 409"/>
                <a:gd name="T30" fmla="*/ 131 w 251"/>
                <a:gd name="T31" fmla="*/ 146 h 409"/>
                <a:gd name="T32" fmla="*/ 160 w 251"/>
                <a:gd name="T33" fmla="*/ 129 h 409"/>
                <a:gd name="T34" fmla="*/ 132 w 251"/>
                <a:gd name="T35" fmla="*/ 169 h 409"/>
                <a:gd name="T36" fmla="*/ 135 w 251"/>
                <a:gd name="T37" fmla="*/ 237 h 409"/>
                <a:gd name="T38" fmla="*/ 201 w 251"/>
                <a:gd name="T39" fmla="*/ 185 h 409"/>
                <a:gd name="T40" fmla="*/ 136 w 251"/>
                <a:gd name="T41" fmla="*/ 261 h 409"/>
                <a:gd name="T42" fmla="*/ 139 w 251"/>
                <a:gd name="T43" fmla="*/ 331 h 409"/>
                <a:gd name="T44" fmla="*/ 220 w 251"/>
                <a:gd name="T45" fmla="*/ 264 h 409"/>
                <a:gd name="T46" fmla="*/ 140 w 251"/>
                <a:gd name="T47" fmla="*/ 354 h 409"/>
                <a:gd name="T48" fmla="*/ 143 w 251"/>
                <a:gd name="T49" fmla="*/ 409 h 409"/>
                <a:gd name="T50" fmla="*/ 251 w 251"/>
                <a:gd name="T51" fmla="*/ 285 h 409"/>
                <a:gd name="T52" fmla="*/ 125 w 251"/>
                <a:gd name="T53"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409">
                  <a:moveTo>
                    <a:pt x="125" y="0"/>
                  </a:moveTo>
                  <a:cubicBezTo>
                    <a:pt x="125" y="0"/>
                    <a:pt x="0" y="187"/>
                    <a:pt x="0" y="285"/>
                  </a:cubicBezTo>
                  <a:cubicBezTo>
                    <a:pt x="0" y="289"/>
                    <a:pt x="0" y="293"/>
                    <a:pt x="0" y="297"/>
                  </a:cubicBezTo>
                  <a:cubicBezTo>
                    <a:pt x="13" y="320"/>
                    <a:pt x="29" y="349"/>
                    <a:pt x="41" y="378"/>
                  </a:cubicBezTo>
                  <a:cubicBezTo>
                    <a:pt x="59" y="394"/>
                    <a:pt x="82" y="405"/>
                    <a:pt x="107" y="409"/>
                  </a:cubicBezTo>
                  <a:cubicBezTo>
                    <a:pt x="108" y="378"/>
                    <a:pt x="108" y="378"/>
                    <a:pt x="108" y="378"/>
                  </a:cubicBezTo>
                  <a:cubicBezTo>
                    <a:pt x="36" y="296"/>
                    <a:pt x="36" y="296"/>
                    <a:pt x="36" y="296"/>
                  </a:cubicBezTo>
                  <a:cubicBezTo>
                    <a:pt x="109" y="357"/>
                    <a:pt x="109" y="357"/>
                    <a:pt x="109" y="357"/>
                  </a:cubicBezTo>
                  <a:cubicBezTo>
                    <a:pt x="113" y="280"/>
                    <a:pt x="113" y="280"/>
                    <a:pt x="113" y="280"/>
                  </a:cubicBezTo>
                  <a:cubicBezTo>
                    <a:pt x="55" y="212"/>
                    <a:pt x="55" y="212"/>
                    <a:pt x="55" y="212"/>
                  </a:cubicBezTo>
                  <a:cubicBezTo>
                    <a:pt x="114" y="259"/>
                    <a:pt x="114" y="259"/>
                    <a:pt x="114" y="259"/>
                  </a:cubicBezTo>
                  <a:cubicBezTo>
                    <a:pt x="116" y="207"/>
                    <a:pt x="116" y="207"/>
                    <a:pt x="116" y="207"/>
                  </a:cubicBezTo>
                  <a:cubicBezTo>
                    <a:pt x="78" y="159"/>
                    <a:pt x="78" y="159"/>
                    <a:pt x="78" y="159"/>
                  </a:cubicBezTo>
                  <a:cubicBezTo>
                    <a:pt x="117" y="187"/>
                    <a:pt x="117" y="187"/>
                    <a:pt x="117" y="187"/>
                  </a:cubicBezTo>
                  <a:cubicBezTo>
                    <a:pt x="125" y="28"/>
                    <a:pt x="125" y="28"/>
                    <a:pt x="125" y="28"/>
                  </a:cubicBezTo>
                  <a:cubicBezTo>
                    <a:pt x="131" y="146"/>
                    <a:pt x="131" y="146"/>
                    <a:pt x="131" y="146"/>
                  </a:cubicBezTo>
                  <a:cubicBezTo>
                    <a:pt x="160" y="129"/>
                    <a:pt x="160" y="129"/>
                    <a:pt x="160" y="129"/>
                  </a:cubicBezTo>
                  <a:cubicBezTo>
                    <a:pt x="132" y="169"/>
                    <a:pt x="132" y="169"/>
                    <a:pt x="132" y="169"/>
                  </a:cubicBezTo>
                  <a:cubicBezTo>
                    <a:pt x="135" y="237"/>
                    <a:pt x="135" y="237"/>
                    <a:pt x="135" y="237"/>
                  </a:cubicBezTo>
                  <a:cubicBezTo>
                    <a:pt x="201" y="185"/>
                    <a:pt x="201" y="185"/>
                    <a:pt x="201" y="185"/>
                  </a:cubicBezTo>
                  <a:cubicBezTo>
                    <a:pt x="136" y="261"/>
                    <a:pt x="136" y="261"/>
                    <a:pt x="136" y="261"/>
                  </a:cubicBezTo>
                  <a:cubicBezTo>
                    <a:pt x="139" y="331"/>
                    <a:pt x="139" y="331"/>
                    <a:pt x="139" y="331"/>
                  </a:cubicBezTo>
                  <a:cubicBezTo>
                    <a:pt x="220" y="264"/>
                    <a:pt x="220" y="264"/>
                    <a:pt x="220" y="264"/>
                  </a:cubicBezTo>
                  <a:cubicBezTo>
                    <a:pt x="140" y="354"/>
                    <a:pt x="140" y="354"/>
                    <a:pt x="140" y="354"/>
                  </a:cubicBezTo>
                  <a:cubicBezTo>
                    <a:pt x="143" y="409"/>
                    <a:pt x="143" y="409"/>
                    <a:pt x="143" y="409"/>
                  </a:cubicBezTo>
                  <a:cubicBezTo>
                    <a:pt x="204" y="400"/>
                    <a:pt x="251" y="348"/>
                    <a:pt x="251" y="285"/>
                  </a:cubicBezTo>
                  <a:cubicBezTo>
                    <a:pt x="251" y="187"/>
                    <a:pt x="125" y="0"/>
                    <a:pt x="125" y="0"/>
                  </a:cubicBezTo>
                </a:path>
              </a:pathLst>
            </a:custGeom>
            <a:solidFill>
              <a:srgbClr val="19A4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8" name="Freeform 103"/>
            <p:cNvSpPr>
              <a:spLocks/>
            </p:cNvSpPr>
            <p:nvPr userDrawn="1"/>
          </p:nvSpPr>
          <p:spPr bwMode="gray">
            <a:xfrm>
              <a:off x="4378325" y="2578100"/>
              <a:ext cx="120650" cy="1203325"/>
            </a:xfrm>
            <a:custGeom>
              <a:avLst/>
              <a:gdLst>
                <a:gd name="T0" fmla="*/ 18 w 36"/>
                <a:gd name="T1" fmla="*/ 0 h 382"/>
                <a:gd name="T2" fmla="*/ 10 w 36"/>
                <a:gd name="T3" fmla="*/ 159 h 382"/>
                <a:gd name="T4" fmla="*/ 24 w 36"/>
                <a:gd name="T5" fmla="*/ 169 h 382"/>
                <a:gd name="T6" fmla="*/ 18 w 36"/>
                <a:gd name="T7" fmla="*/ 190 h 382"/>
                <a:gd name="T8" fmla="*/ 9 w 36"/>
                <a:gd name="T9" fmla="*/ 179 h 382"/>
                <a:gd name="T10" fmla="*/ 7 w 36"/>
                <a:gd name="T11" fmla="*/ 231 h 382"/>
                <a:gd name="T12" fmla="*/ 21 w 36"/>
                <a:gd name="T13" fmla="*/ 242 h 382"/>
                <a:gd name="T14" fmla="*/ 18 w 36"/>
                <a:gd name="T15" fmla="*/ 266 h 382"/>
                <a:gd name="T16" fmla="*/ 6 w 36"/>
                <a:gd name="T17" fmla="*/ 252 h 382"/>
                <a:gd name="T18" fmla="*/ 2 w 36"/>
                <a:gd name="T19" fmla="*/ 329 h 382"/>
                <a:gd name="T20" fmla="*/ 18 w 36"/>
                <a:gd name="T21" fmla="*/ 342 h 382"/>
                <a:gd name="T22" fmla="*/ 18 w 36"/>
                <a:gd name="T23" fmla="*/ 369 h 382"/>
                <a:gd name="T24" fmla="*/ 1 w 36"/>
                <a:gd name="T25" fmla="*/ 350 h 382"/>
                <a:gd name="T26" fmla="*/ 0 w 36"/>
                <a:gd name="T27" fmla="*/ 381 h 382"/>
                <a:gd name="T28" fmla="*/ 18 w 36"/>
                <a:gd name="T29" fmla="*/ 382 h 382"/>
                <a:gd name="T30" fmla="*/ 36 w 36"/>
                <a:gd name="T31" fmla="*/ 381 h 382"/>
                <a:gd name="T32" fmla="*/ 33 w 36"/>
                <a:gd name="T33" fmla="*/ 326 h 382"/>
                <a:gd name="T34" fmla="*/ 24 w 36"/>
                <a:gd name="T35" fmla="*/ 337 h 382"/>
                <a:gd name="T36" fmla="*/ 24 w 36"/>
                <a:gd name="T37" fmla="*/ 309 h 382"/>
                <a:gd name="T38" fmla="*/ 32 w 36"/>
                <a:gd name="T39" fmla="*/ 303 h 382"/>
                <a:gd name="T40" fmla="*/ 29 w 36"/>
                <a:gd name="T41" fmla="*/ 233 h 382"/>
                <a:gd name="T42" fmla="*/ 24 w 36"/>
                <a:gd name="T43" fmla="*/ 239 h 382"/>
                <a:gd name="T44" fmla="*/ 21 w 36"/>
                <a:gd name="T45" fmla="*/ 215 h 382"/>
                <a:gd name="T46" fmla="*/ 28 w 36"/>
                <a:gd name="T47" fmla="*/ 209 h 382"/>
                <a:gd name="T48" fmla="*/ 25 w 36"/>
                <a:gd name="T49" fmla="*/ 141 h 382"/>
                <a:gd name="T50" fmla="*/ 24 w 36"/>
                <a:gd name="T51" fmla="*/ 142 h 382"/>
                <a:gd name="T52" fmla="*/ 15 w 36"/>
                <a:gd name="T53" fmla="*/ 123 h 382"/>
                <a:gd name="T54" fmla="*/ 24 w 36"/>
                <a:gd name="T55" fmla="*/ 118 h 382"/>
                <a:gd name="T56" fmla="*/ 18 w 36"/>
                <a:gd name="T57"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82">
                  <a:moveTo>
                    <a:pt x="18" y="0"/>
                  </a:moveTo>
                  <a:cubicBezTo>
                    <a:pt x="10" y="159"/>
                    <a:pt x="10" y="159"/>
                    <a:pt x="10" y="159"/>
                  </a:cubicBezTo>
                  <a:cubicBezTo>
                    <a:pt x="24" y="169"/>
                    <a:pt x="24" y="169"/>
                    <a:pt x="24" y="169"/>
                  </a:cubicBezTo>
                  <a:cubicBezTo>
                    <a:pt x="18" y="190"/>
                    <a:pt x="18" y="190"/>
                    <a:pt x="18" y="190"/>
                  </a:cubicBezTo>
                  <a:cubicBezTo>
                    <a:pt x="9" y="179"/>
                    <a:pt x="9" y="179"/>
                    <a:pt x="9" y="179"/>
                  </a:cubicBezTo>
                  <a:cubicBezTo>
                    <a:pt x="7" y="231"/>
                    <a:pt x="7" y="231"/>
                    <a:pt x="7" y="231"/>
                  </a:cubicBezTo>
                  <a:cubicBezTo>
                    <a:pt x="21" y="242"/>
                    <a:pt x="21" y="242"/>
                    <a:pt x="21" y="242"/>
                  </a:cubicBezTo>
                  <a:cubicBezTo>
                    <a:pt x="18" y="266"/>
                    <a:pt x="18" y="266"/>
                    <a:pt x="18" y="266"/>
                  </a:cubicBezTo>
                  <a:cubicBezTo>
                    <a:pt x="6" y="252"/>
                    <a:pt x="6" y="252"/>
                    <a:pt x="6" y="252"/>
                  </a:cubicBezTo>
                  <a:cubicBezTo>
                    <a:pt x="2" y="329"/>
                    <a:pt x="2" y="329"/>
                    <a:pt x="2" y="329"/>
                  </a:cubicBezTo>
                  <a:cubicBezTo>
                    <a:pt x="18" y="342"/>
                    <a:pt x="18" y="342"/>
                    <a:pt x="18" y="342"/>
                  </a:cubicBezTo>
                  <a:cubicBezTo>
                    <a:pt x="18" y="369"/>
                    <a:pt x="18" y="369"/>
                    <a:pt x="18" y="369"/>
                  </a:cubicBezTo>
                  <a:cubicBezTo>
                    <a:pt x="1" y="350"/>
                    <a:pt x="1" y="350"/>
                    <a:pt x="1" y="350"/>
                  </a:cubicBezTo>
                  <a:cubicBezTo>
                    <a:pt x="0" y="381"/>
                    <a:pt x="0" y="381"/>
                    <a:pt x="0" y="381"/>
                  </a:cubicBezTo>
                  <a:cubicBezTo>
                    <a:pt x="6" y="382"/>
                    <a:pt x="12" y="382"/>
                    <a:pt x="18" y="382"/>
                  </a:cubicBezTo>
                  <a:cubicBezTo>
                    <a:pt x="24" y="382"/>
                    <a:pt x="30" y="382"/>
                    <a:pt x="36" y="381"/>
                  </a:cubicBezTo>
                  <a:cubicBezTo>
                    <a:pt x="33" y="326"/>
                    <a:pt x="33" y="326"/>
                    <a:pt x="33" y="326"/>
                  </a:cubicBezTo>
                  <a:cubicBezTo>
                    <a:pt x="24" y="337"/>
                    <a:pt x="24" y="337"/>
                    <a:pt x="24" y="337"/>
                  </a:cubicBezTo>
                  <a:cubicBezTo>
                    <a:pt x="24" y="309"/>
                    <a:pt x="24" y="309"/>
                    <a:pt x="24" y="309"/>
                  </a:cubicBezTo>
                  <a:cubicBezTo>
                    <a:pt x="32" y="303"/>
                    <a:pt x="32" y="303"/>
                    <a:pt x="32" y="303"/>
                  </a:cubicBezTo>
                  <a:cubicBezTo>
                    <a:pt x="29" y="233"/>
                    <a:pt x="29" y="233"/>
                    <a:pt x="29" y="233"/>
                  </a:cubicBezTo>
                  <a:cubicBezTo>
                    <a:pt x="24" y="239"/>
                    <a:pt x="24" y="239"/>
                    <a:pt x="24" y="239"/>
                  </a:cubicBezTo>
                  <a:cubicBezTo>
                    <a:pt x="21" y="215"/>
                    <a:pt x="21" y="215"/>
                    <a:pt x="21" y="215"/>
                  </a:cubicBezTo>
                  <a:cubicBezTo>
                    <a:pt x="28" y="209"/>
                    <a:pt x="28" y="209"/>
                    <a:pt x="28" y="209"/>
                  </a:cubicBezTo>
                  <a:cubicBezTo>
                    <a:pt x="25" y="141"/>
                    <a:pt x="25" y="141"/>
                    <a:pt x="25" y="141"/>
                  </a:cubicBezTo>
                  <a:cubicBezTo>
                    <a:pt x="24" y="142"/>
                    <a:pt x="24" y="142"/>
                    <a:pt x="24" y="142"/>
                  </a:cubicBezTo>
                  <a:cubicBezTo>
                    <a:pt x="15" y="123"/>
                    <a:pt x="15" y="123"/>
                    <a:pt x="15" y="123"/>
                  </a:cubicBezTo>
                  <a:cubicBezTo>
                    <a:pt x="24" y="118"/>
                    <a:pt x="24" y="118"/>
                    <a:pt x="24" y="118"/>
                  </a:cubicBezTo>
                  <a:cubicBezTo>
                    <a:pt x="18" y="0"/>
                    <a:pt x="18" y="0"/>
                    <a:pt x="18" y="0"/>
                  </a:cubicBezTo>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9" name="Freeform 104"/>
            <p:cNvSpPr>
              <a:spLocks/>
            </p:cNvSpPr>
            <p:nvPr userDrawn="1"/>
          </p:nvSpPr>
          <p:spPr bwMode="gray">
            <a:xfrm>
              <a:off x="4140200" y="3422650"/>
              <a:ext cx="298450" cy="317500"/>
            </a:xfrm>
            <a:custGeom>
              <a:avLst/>
              <a:gdLst>
                <a:gd name="T0" fmla="*/ 0 w 188"/>
                <a:gd name="T1" fmla="*/ 0 h 200"/>
                <a:gd name="T2" fmla="*/ 152 w 188"/>
                <a:gd name="T3" fmla="*/ 162 h 200"/>
                <a:gd name="T4" fmla="*/ 188 w 188"/>
                <a:gd name="T5" fmla="*/ 200 h 200"/>
                <a:gd name="T6" fmla="*/ 188 w 188"/>
                <a:gd name="T7" fmla="*/ 146 h 200"/>
                <a:gd name="T8" fmla="*/ 154 w 188"/>
                <a:gd name="T9" fmla="*/ 121 h 200"/>
                <a:gd name="T10" fmla="*/ 0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0" y="0"/>
                  </a:moveTo>
                  <a:lnTo>
                    <a:pt x="152" y="162"/>
                  </a:lnTo>
                  <a:lnTo>
                    <a:pt x="188" y="200"/>
                  </a:lnTo>
                  <a:lnTo>
                    <a:pt x="188" y="146"/>
                  </a:lnTo>
                  <a:lnTo>
                    <a:pt x="154" y="121"/>
                  </a:lnTo>
                  <a:lnTo>
                    <a:pt x="0"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0" name="Freeform 105"/>
            <p:cNvSpPr>
              <a:spLocks/>
            </p:cNvSpPr>
            <p:nvPr userDrawn="1"/>
          </p:nvSpPr>
          <p:spPr bwMode="gray">
            <a:xfrm>
              <a:off x="4140200" y="3422650"/>
              <a:ext cx="298450" cy="317500"/>
            </a:xfrm>
            <a:custGeom>
              <a:avLst/>
              <a:gdLst>
                <a:gd name="T0" fmla="*/ 0 w 188"/>
                <a:gd name="T1" fmla="*/ 0 h 200"/>
                <a:gd name="T2" fmla="*/ 152 w 188"/>
                <a:gd name="T3" fmla="*/ 162 h 200"/>
                <a:gd name="T4" fmla="*/ 188 w 188"/>
                <a:gd name="T5" fmla="*/ 200 h 200"/>
                <a:gd name="T6" fmla="*/ 188 w 188"/>
                <a:gd name="T7" fmla="*/ 146 h 200"/>
                <a:gd name="T8" fmla="*/ 154 w 188"/>
                <a:gd name="T9" fmla="*/ 121 h 200"/>
                <a:gd name="T10" fmla="*/ 0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0" y="0"/>
                  </a:moveTo>
                  <a:lnTo>
                    <a:pt x="152" y="162"/>
                  </a:lnTo>
                  <a:lnTo>
                    <a:pt x="188" y="200"/>
                  </a:lnTo>
                  <a:lnTo>
                    <a:pt x="188" y="146"/>
                  </a:lnTo>
                  <a:lnTo>
                    <a:pt x="154" y="12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1" name="Freeform 106"/>
            <p:cNvSpPr>
              <a:spLocks/>
            </p:cNvSpPr>
            <p:nvPr userDrawn="1"/>
          </p:nvSpPr>
          <p:spPr bwMode="gray">
            <a:xfrm>
              <a:off x="4203700" y="3157538"/>
              <a:ext cx="244475" cy="258762"/>
            </a:xfrm>
            <a:custGeom>
              <a:avLst/>
              <a:gdLst>
                <a:gd name="T0" fmla="*/ 0 w 154"/>
                <a:gd name="T1" fmla="*/ 0 h 163"/>
                <a:gd name="T2" fmla="*/ 122 w 154"/>
                <a:gd name="T3" fmla="*/ 135 h 163"/>
                <a:gd name="T4" fmla="*/ 148 w 154"/>
                <a:gd name="T5" fmla="*/ 163 h 163"/>
                <a:gd name="T6" fmla="*/ 154 w 154"/>
                <a:gd name="T7" fmla="*/ 115 h 163"/>
                <a:gd name="T8" fmla="*/ 124 w 154"/>
                <a:gd name="T9" fmla="*/ 93 h 163"/>
                <a:gd name="T10" fmla="*/ 0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0" y="0"/>
                  </a:moveTo>
                  <a:lnTo>
                    <a:pt x="122" y="135"/>
                  </a:lnTo>
                  <a:lnTo>
                    <a:pt x="148" y="163"/>
                  </a:lnTo>
                  <a:lnTo>
                    <a:pt x="154" y="115"/>
                  </a:lnTo>
                  <a:lnTo>
                    <a:pt x="124" y="93"/>
                  </a:lnTo>
                  <a:lnTo>
                    <a:pt x="0"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2" name="Freeform 107"/>
            <p:cNvSpPr>
              <a:spLocks/>
            </p:cNvSpPr>
            <p:nvPr userDrawn="1"/>
          </p:nvSpPr>
          <p:spPr bwMode="gray">
            <a:xfrm>
              <a:off x="4203700" y="3157538"/>
              <a:ext cx="244475" cy="258762"/>
            </a:xfrm>
            <a:custGeom>
              <a:avLst/>
              <a:gdLst>
                <a:gd name="T0" fmla="*/ 0 w 154"/>
                <a:gd name="T1" fmla="*/ 0 h 163"/>
                <a:gd name="T2" fmla="*/ 122 w 154"/>
                <a:gd name="T3" fmla="*/ 135 h 163"/>
                <a:gd name="T4" fmla="*/ 148 w 154"/>
                <a:gd name="T5" fmla="*/ 163 h 163"/>
                <a:gd name="T6" fmla="*/ 154 w 154"/>
                <a:gd name="T7" fmla="*/ 115 h 163"/>
                <a:gd name="T8" fmla="*/ 124 w 154"/>
                <a:gd name="T9" fmla="*/ 93 h 163"/>
                <a:gd name="T10" fmla="*/ 0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0" y="0"/>
                  </a:moveTo>
                  <a:lnTo>
                    <a:pt x="122" y="135"/>
                  </a:lnTo>
                  <a:lnTo>
                    <a:pt x="148" y="163"/>
                  </a:lnTo>
                  <a:lnTo>
                    <a:pt x="154" y="115"/>
                  </a:lnTo>
                  <a:lnTo>
                    <a:pt x="124" y="9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3" name="Freeform 108"/>
            <p:cNvSpPr>
              <a:spLocks/>
            </p:cNvSpPr>
            <p:nvPr userDrawn="1"/>
          </p:nvSpPr>
          <p:spPr bwMode="gray">
            <a:xfrm>
              <a:off x="4279900" y="2990850"/>
              <a:ext cx="177800" cy="185737"/>
            </a:xfrm>
            <a:custGeom>
              <a:avLst/>
              <a:gdLst>
                <a:gd name="T0" fmla="*/ 0 w 112"/>
                <a:gd name="T1" fmla="*/ 0 h 117"/>
                <a:gd name="T2" fmla="*/ 81 w 112"/>
                <a:gd name="T3" fmla="*/ 95 h 117"/>
                <a:gd name="T4" fmla="*/ 100 w 112"/>
                <a:gd name="T5" fmla="*/ 117 h 117"/>
                <a:gd name="T6" fmla="*/ 112 w 112"/>
                <a:gd name="T7" fmla="*/ 75 h 117"/>
                <a:gd name="T8" fmla="*/ 83 w 112"/>
                <a:gd name="T9" fmla="*/ 55 h 117"/>
                <a:gd name="T10" fmla="*/ 0 w 112"/>
                <a:gd name="T11" fmla="*/ 0 h 117"/>
              </a:gdLst>
              <a:ahLst/>
              <a:cxnLst>
                <a:cxn ang="0">
                  <a:pos x="T0" y="T1"/>
                </a:cxn>
                <a:cxn ang="0">
                  <a:pos x="T2" y="T3"/>
                </a:cxn>
                <a:cxn ang="0">
                  <a:pos x="T4" y="T5"/>
                </a:cxn>
                <a:cxn ang="0">
                  <a:pos x="T6" y="T7"/>
                </a:cxn>
                <a:cxn ang="0">
                  <a:pos x="T8" y="T9"/>
                </a:cxn>
                <a:cxn ang="0">
                  <a:pos x="T10" y="T11"/>
                </a:cxn>
              </a:cxnLst>
              <a:rect l="0" t="0" r="r" b="b"/>
              <a:pathLst>
                <a:path w="112" h="117">
                  <a:moveTo>
                    <a:pt x="0" y="0"/>
                  </a:moveTo>
                  <a:lnTo>
                    <a:pt x="81" y="95"/>
                  </a:lnTo>
                  <a:lnTo>
                    <a:pt x="100" y="117"/>
                  </a:lnTo>
                  <a:lnTo>
                    <a:pt x="112" y="75"/>
                  </a:lnTo>
                  <a:lnTo>
                    <a:pt x="83" y="55"/>
                  </a:lnTo>
                  <a:lnTo>
                    <a:pt x="0"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4" name="Freeform 109"/>
            <p:cNvSpPr>
              <a:spLocks/>
            </p:cNvSpPr>
            <p:nvPr userDrawn="1"/>
          </p:nvSpPr>
          <p:spPr bwMode="gray">
            <a:xfrm>
              <a:off x="4279900" y="2990850"/>
              <a:ext cx="177800" cy="185737"/>
            </a:xfrm>
            <a:custGeom>
              <a:avLst/>
              <a:gdLst>
                <a:gd name="T0" fmla="*/ 0 w 112"/>
                <a:gd name="T1" fmla="*/ 0 h 117"/>
                <a:gd name="T2" fmla="*/ 81 w 112"/>
                <a:gd name="T3" fmla="*/ 95 h 117"/>
                <a:gd name="T4" fmla="*/ 100 w 112"/>
                <a:gd name="T5" fmla="*/ 117 h 117"/>
                <a:gd name="T6" fmla="*/ 112 w 112"/>
                <a:gd name="T7" fmla="*/ 75 h 117"/>
                <a:gd name="T8" fmla="*/ 83 w 112"/>
                <a:gd name="T9" fmla="*/ 55 h 117"/>
                <a:gd name="T10" fmla="*/ 0 w 112"/>
                <a:gd name="T11" fmla="*/ 0 h 117"/>
              </a:gdLst>
              <a:ahLst/>
              <a:cxnLst>
                <a:cxn ang="0">
                  <a:pos x="T0" y="T1"/>
                </a:cxn>
                <a:cxn ang="0">
                  <a:pos x="T2" y="T3"/>
                </a:cxn>
                <a:cxn ang="0">
                  <a:pos x="T4" y="T5"/>
                </a:cxn>
                <a:cxn ang="0">
                  <a:pos x="T6" y="T7"/>
                </a:cxn>
                <a:cxn ang="0">
                  <a:pos x="T8" y="T9"/>
                </a:cxn>
                <a:cxn ang="0">
                  <a:pos x="T10" y="T11"/>
                </a:cxn>
              </a:cxnLst>
              <a:rect l="0" t="0" r="r" b="b"/>
              <a:pathLst>
                <a:path w="112" h="117">
                  <a:moveTo>
                    <a:pt x="0" y="0"/>
                  </a:moveTo>
                  <a:lnTo>
                    <a:pt x="81" y="95"/>
                  </a:lnTo>
                  <a:lnTo>
                    <a:pt x="100" y="117"/>
                  </a:lnTo>
                  <a:lnTo>
                    <a:pt x="112" y="75"/>
                  </a:lnTo>
                  <a:lnTo>
                    <a:pt x="83" y="5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5" name="Freeform 110"/>
            <p:cNvSpPr>
              <a:spLocks/>
            </p:cNvSpPr>
            <p:nvPr userDrawn="1"/>
          </p:nvSpPr>
          <p:spPr bwMode="gray">
            <a:xfrm>
              <a:off x="4457700" y="3321050"/>
              <a:ext cx="298450" cy="317500"/>
            </a:xfrm>
            <a:custGeom>
              <a:avLst/>
              <a:gdLst>
                <a:gd name="T0" fmla="*/ 188 w 188"/>
                <a:gd name="T1" fmla="*/ 0 h 200"/>
                <a:gd name="T2" fmla="*/ 17 w 188"/>
                <a:gd name="T3" fmla="*/ 133 h 200"/>
                <a:gd name="T4" fmla="*/ 0 w 188"/>
                <a:gd name="T5" fmla="*/ 145 h 200"/>
                <a:gd name="T6" fmla="*/ 0 w 188"/>
                <a:gd name="T7" fmla="*/ 200 h 200"/>
                <a:gd name="T8" fmla="*/ 19 w 188"/>
                <a:gd name="T9" fmla="*/ 179 h 200"/>
                <a:gd name="T10" fmla="*/ 188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188" y="0"/>
                  </a:moveTo>
                  <a:lnTo>
                    <a:pt x="17" y="133"/>
                  </a:lnTo>
                  <a:lnTo>
                    <a:pt x="0" y="145"/>
                  </a:lnTo>
                  <a:lnTo>
                    <a:pt x="0" y="200"/>
                  </a:lnTo>
                  <a:lnTo>
                    <a:pt x="19" y="179"/>
                  </a:lnTo>
                  <a:lnTo>
                    <a:pt x="188"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6" name="Freeform 111"/>
            <p:cNvSpPr>
              <a:spLocks/>
            </p:cNvSpPr>
            <p:nvPr userDrawn="1"/>
          </p:nvSpPr>
          <p:spPr bwMode="gray">
            <a:xfrm>
              <a:off x="4457700" y="3321050"/>
              <a:ext cx="298450" cy="317500"/>
            </a:xfrm>
            <a:custGeom>
              <a:avLst/>
              <a:gdLst>
                <a:gd name="T0" fmla="*/ 188 w 188"/>
                <a:gd name="T1" fmla="*/ 0 h 200"/>
                <a:gd name="T2" fmla="*/ 17 w 188"/>
                <a:gd name="T3" fmla="*/ 133 h 200"/>
                <a:gd name="T4" fmla="*/ 0 w 188"/>
                <a:gd name="T5" fmla="*/ 145 h 200"/>
                <a:gd name="T6" fmla="*/ 0 w 188"/>
                <a:gd name="T7" fmla="*/ 200 h 200"/>
                <a:gd name="T8" fmla="*/ 19 w 188"/>
                <a:gd name="T9" fmla="*/ 179 h 200"/>
                <a:gd name="T10" fmla="*/ 188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188" y="0"/>
                  </a:moveTo>
                  <a:lnTo>
                    <a:pt x="17" y="133"/>
                  </a:lnTo>
                  <a:lnTo>
                    <a:pt x="0" y="145"/>
                  </a:lnTo>
                  <a:lnTo>
                    <a:pt x="0" y="200"/>
                  </a:lnTo>
                  <a:lnTo>
                    <a:pt x="19" y="179"/>
                  </a:lnTo>
                  <a:lnTo>
                    <a:pt x="1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7" name="Freeform 112"/>
            <p:cNvSpPr>
              <a:spLocks/>
            </p:cNvSpPr>
            <p:nvPr userDrawn="1"/>
          </p:nvSpPr>
          <p:spPr bwMode="gray">
            <a:xfrm>
              <a:off x="4448175" y="3071813"/>
              <a:ext cx="244475" cy="258762"/>
            </a:xfrm>
            <a:custGeom>
              <a:avLst/>
              <a:gdLst>
                <a:gd name="T0" fmla="*/ 154 w 154"/>
                <a:gd name="T1" fmla="*/ 0 h 163"/>
                <a:gd name="T2" fmla="*/ 15 w 154"/>
                <a:gd name="T3" fmla="*/ 104 h 163"/>
                <a:gd name="T4" fmla="*/ 0 w 154"/>
                <a:gd name="T5" fmla="*/ 116 h 163"/>
                <a:gd name="T6" fmla="*/ 6 w 154"/>
                <a:gd name="T7" fmla="*/ 163 h 163"/>
                <a:gd name="T8" fmla="*/ 17 w 154"/>
                <a:gd name="T9" fmla="*/ 151 h 163"/>
                <a:gd name="T10" fmla="*/ 154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54" y="0"/>
                  </a:moveTo>
                  <a:lnTo>
                    <a:pt x="15" y="104"/>
                  </a:lnTo>
                  <a:lnTo>
                    <a:pt x="0" y="116"/>
                  </a:lnTo>
                  <a:lnTo>
                    <a:pt x="6" y="163"/>
                  </a:lnTo>
                  <a:lnTo>
                    <a:pt x="17" y="151"/>
                  </a:lnTo>
                  <a:lnTo>
                    <a:pt x="154"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8" name="Freeform 113"/>
            <p:cNvSpPr>
              <a:spLocks/>
            </p:cNvSpPr>
            <p:nvPr userDrawn="1"/>
          </p:nvSpPr>
          <p:spPr bwMode="gray">
            <a:xfrm>
              <a:off x="4448175" y="3071813"/>
              <a:ext cx="244475" cy="258762"/>
            </a:xfrm>
            <a:custGeom>
              <a:avLst/>
              <a:gdLst>
                <a:gd name="T0" fmla="*/ 154 w 154"/>
                <a:gd name="T1" fmla="*/ 0 h 163"/>
                <a:gd name="T2" fmla="*/ 15 w 154"/>
                <a:gd name="T3" fmla="*/ 104 h 163"/>
                <a:gd name="T4" fmla="*/ 0 w 154"/>
                <a:gd name="T5" fmla="*/ 116 h 163"/>
                <a:gd name="T6" fmla="*/ 6 w 154"/>
                <a:gd name="T7" fmla="*/ 163 h 163"/>
                <a:gd name="T8" fmla="*/ 17 w 154"/>
                <a:gd name="T9" fmla="*/ 151 h 163"/>
                <a:gd name="T10" fmla="*/ 154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54" y="0"/>
                  </a:moveTo>
                  <a:lnTo>
                    <a:pt x="15" y="104"/>
                  </a:lnTo>
                  <a:lnTo>
                    <a:pt x="0" y="116"/>
                  </a:lnTo>
                  <a:lnTo>
                    <a:pt x="6" y="163"/>
                  </a:lnTo>
                  <a:lnTo>
                    <a:pt x="17" y="151"/>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9" name="Freeform 114"/>
            <p:cNvSpPr>
              <a:spLocks/>
            </p:cNvSpPr>
            <p:nvPr userDrawn="1"/>
          </p:nvSpPr>
          <p:spPr bwMode="gray">
            <a:xfrm>
              <a:off x="4427538" y="2895600"/>
              <a:ext cx="128587" cy="130175"/>
            </a:xfrm>
            <a:custGeom>
              <a:avLst/>
              <a:gdLst>
                <a:gd name="T0" fmla="*/ 81 w 81"/>
                <a:gd name="T1" fmla="*/ 0 h 82"/>
                <a:gd name="T2" fmla="*/ 19 w 81"/>
                <a:gd name="T3" fmla="*/ 34 h 82"/>
                <a:gd name="T4" fmla="*/ 0 w 81"/>
                <a:gd name="T5" fmla="*/ 44 h 82"/>
                <a:gd name="T6" fmla="*/ 19 w 81"/>
                <a:gd name="T7" fmla="*/ 82 h 82"/>
                <a:gd name="T8" fmla="*/ 21 w 81"/>
                <a:gd name="T9" fmla="*/ 80 h 82"/>
                <a:gd name="T10" fmla="*/ 81 w 81"/>
                <a:gd name="T11" fmla="*/ 0 h 82"/>
              </a:gdLst>
              <a:ahLst/>
              <a:cxnLst>
                <a:cxn ang="0">
                  <a:pos x="T0" y="T1"/>
                </a:cxn>
                <a:cxn ang="0">
                  <a:pos x="T2" y="T3"/>
                </a:cxn>
                <a:cxn ang="0">
                  <a:pos x="T4" y="T5"/>
                </a:cxn>
                <a:cxn ang="0">
                  <a:pos x="T6" y="T7"/>
                </a:cxn>
                <a:cxn ang="0">
                  <a:pos x="T8" y="T9"/>
                </a:cxn>
                <a:cxn ang="0">
                  <a:pos x="T10" y="T11"/>
                </a:cxn>
              </a:cxnLst>
              <a:rect l="0" t="0" r="r" b="b"/>
              <a:pathLst>
                <a:path w="81" h="82">
                  <a:moveTo>
                    <a:pt x="81" y="0"/>
                  </a:moveTo>
                  <a:lnTo>
                    <a:pt x="19" y="34"/>
                  </a:lnTo>
                  <a:lnTo>
                    <a:pt x="0" y="44"/>
                  </a:lnTo>
                  <a:lnTo>
                    <a:pt x="19" y="82"/>
                  </a:lnTo>
                  <a:lnTo>
                    <a:pt x="21" y="80"/>
                  </a:lnTo>
                  <a:lnTo>
                    <a:pt x="81"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0" name="Freeform 115"/>
            <p:cNvSpPr>
              <a:spLocks/>
            </p:cNvSpPr>
            <p:nvPr userDrawn="1"/>
          </p:nvSpPr>
          <p:spPr bwMode="gray">
            <a:xfrm>
              <a:off x="4427538" y="2895600"/>
              <a:ext cx="128587" cy="130175"/>
            </a:xfrm>
            <a:custGeom>
              <a:avLst/>
              <a:gdLst>
                <a:gd name="T0" fmla="*/ 81 w 81"/>
                <a:gd name="T1" fmla="*/ 0 h 82"/>
                <a:gd name="T2" fmla="*/ 19 w 81"/>
                <a:gd name="T3" fmla="*/ 34 h 82"/>
                <a:gd name="T4" fmla="*/ 0 w 81"/>
                <a:gd name="T5" fmla="*/ 44 h 82"/>
                <a:gd name="T6" fmla="*/ 19 w 81"/>
                <a:gd name="T7" fmla="*/ 82 h 82"/>
                <a:gd name="T8" fmla="*/ 21 w 81"/>
                <a:gd name="T9" fmla="*/ 80 h 82"/>
                <a:gd name="T10" fmla="*/ 81 w 81"/>
                <a:gd name="T11" fmla="*/ 0 h 82"/>
              </a:gdLst>
              <a:ahLst/>
              <a:cxnLst>
                <a:cxn ang="0">
                  <a:pos x="T0" y="T1"/>
                </a:cxn>
                <a:cxn ang="0">
                  <a:pos x="T2" y="T3"/>
                </a:cxn>
                <a:cxn ang="0">
                  <a:pos x="T4" y="T5"/>
                </a:cxn>
                <a:cxn ang="0">
                  <a:pos x="T6" y="T7"/>
                </a:cxn>
                <a:cxn ang="0">
                  <a:pos x="T8" y="T9"/>
                </a:cxn>
                <a:cxn ang="0">
                  <a:pos x="T10" y="T11"/>
                </a:cxn>
              </a:cxnLst>
              <a:rect l="0" t="0" r="r" b="b"/>
              <a:pathLst>
                <a:path w="81" h="82">
                  <a:moveTo>
                    <a:pt x="81" y="0"/>
                  </a:moveTo>
                  <a:lnTo>
                    <a:pt x="19" y="34"/>
                  </a:lnTo>
                  <a:lnTo>
                    <a:pt x="0" y="44"/>
                  </a:lnTo>
                  <a:lnTo>
                    <a:pt x="19" y="82"/>
                  </a:lnTo>
                  <a:lnTo>
                    <a:pt x="21" y="80"/>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1" name="Oval 116"/>
            <p:cNvSpPr>
              <a:spLocks noChangeArrowheads="1"/>
            </p:cNvSpPr>
            <p:nvPr userDrawn="1"/>
          </p:nvSpPr>
          <p:spPr bwMode="gray">
            <a:xfrm>
              <a:off x="5084763" y="2427288"/>
              <a:ext cx="1593850" cy="1495425"/>
            </a:xfrm>
            <a:prstGeom prst="ellipse">
              <a:avLst/>
            </a:prstGeom>
            <a:solidFill>
              <a:srgbClr val="5A8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2" name="Freeform 117"/>
            <p:cNvSpPr>
              <a:spLocks/>
            </p:cNvSpPr>
            <p:nvPr userDrawn="1"/>
          </p:nvSpPr>
          <p:spPr bwMode="gray">
            <a:xfrm>
              <a:off x="5789613" y="2606675"/>
              <a:ext cx="187325" cy="1784350"/>
            </a:xfrm>
            <a:custGeom>
              <a:avLst/>
              <a:gdLst>
                <a:gd name="T0" fmla="*/ 59 w 118"/>
                <a:gd name="T1" fmla="*/ 0 h 1124"/>
                <a:gd name="T2" fmla="*/ 0 w 118"/>
                <a:gd name="T3" fmla="*/ 1124 h 1124"/>
                <a:gd name="T4" fmla="*/ 118 w 118"/>
                <a:gd name="T5" fmla="*/ 1124 h 1124"/>
                <a:gd name="T6" fmla="*/ 59 w 118"/>
                <a:gd name="T7" fmla="*/ 0 h 1124"/>
              </a:gdLst>
              <a:ahLst/>
              <a:cxnLst>
                <a:cxn ang="0">
                  <a:pos x="T0" y="T1"/>
                </a:cxn>
                <a:cxn ang="0">
                  <a:pos x="T2" y="T3"/>
                </a:cxn>
                <a:cxn ang="0">
                  <a:pos x="T4" y="T5"/>
                </a:cxn>
                <a:cxn ang="0">
                  <a:pos x="T6" y="T7"/>
                </a:cxn>
              </a:cxnLst>
              <a:rect l="0" t="0" r="r" b="b"/>
              <a:pathLst>
                <a:path w="118" h="1124">
                  <a:moveTo>
                    <a:pt x="59" y="0"/>
                  </a:moveTo>
                  <a:lnTo>
                    <a:pt x="0" y="1124"/>
                  </a:lnTo>
                  <a:lnTo>
                    <a:pt x="118" y="1124"/>
                  </a:lnTo>
                  <a:lnTo>
                    <a:pt x="59"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3" name="Freeform 118"/>
            <p:cNvSpPr>
              <a:spLocks/>
            </p:cNvSpPr>
            <p:nvPr userDrawn="1"/>
          </p:nvSpPr>
          <p:spPr bwMode="gray">
            <a:xfrm>
              <a:off x="5813425" y="2698750"/>
              <a:ext cx="139700" cy="1265237"/>
            </a:xfrm>
            <a:custGeom>
              <a:avLst/>
              <a:gdLst>
                <a:gd name="T0" fmla="*/ 44 w 88"/>
                <a:gd name="T1" fmla="*/ 0 h 797"/>
                <a:gd name="T2" fmla="*/ 0 w 88"/>
                <a:gd name="T3" fmla="*/ 797 h 797"/>
                <a:gd name="T4" fmla="*/ 88 w 88"/>
                <a:gd name="T5" fmla="*/ 797 h 797"/>
                <a:gd name="T6" fmla="*/ 44 w 88"/>
                <a:gd name="T7" fmla="*/ 0 h 797"/>
              </a:gdLst>
              <a:ahLst/>
              <a:cxnLst>
                <a:cxn ang="0">
                  <a:pos x="T0" y="T1"/>
                </a:cxn>
                <a:cxn ang="0">
                  <a:pos x="T2" y="T3"/>
                </a:cxn>
                <a:cxn ang="0">
                  <a:pos x="T4" y="T5"/>
                </a:cxn>
                <a:cxn ang="0">
                  <a:pos x="T6" y="T7"/>
                </a:cxn>
              </a:cxnLst>
              <a:rect l="0" t="0" r="r" b="b"/>
              <a:pathLst>
                <a:path w="88" h="797">
                  <a:moveTo>
                    <a:pt x="44" y="0"/>
                  </a:moveTo>
                  <a:lnTo>
                    <a:pt x="0" y="797"/>
                  </a:lnTo>
                  <a:lnTo>
                    <a:pt x="88" y="797"/>
                  </a:lnTo>
                  <a:lnTo>
                    <a:pt x="44"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4" name="Freeform 119"/>
            <p:cNvSpPr>
              <a:spLocks/>
            </p:cNvSpPr>
            <p:nvPr userDrawn="1"/>
          </p:nvSpPr>
          <p:spPr bwMode="gray">
            <a:xfrm>
              <a:off x="5545138" y="3541713"/>
              <a:ext cx="338137" cy="317500"/>
            </a:xfrm>
            <a:custGeom>
              <a:avLst/>
              <a:gdLst>
                <a:gd name="T0" fmla="*/ 0 w 213"/>
                <a:gd name="T1" fmla="*/ 0 h 200"/>
                <a:gd name="T2" fmla="*/ 177 w 213"/>
                <a:gd name="T3" fmla="*/ 200 h 200"/>
                <a:gd name="T4" fmla="*/ 213 w 213"/>
                <a:gd name="T5" fmla="*/ 167 h 200"/>
                <a:gd name="T6" fmla="*/ 0 w 213"/>
                <a:gd name="T7" fmla="*/ 0 h 200"/>
              </a:gdLst>
              <a:ahLst/>
              <a:cxnLst>
                <a:cxn ang="0">
                  <a:pos x="T0" y="T1"/>
                </a:cxn>
                <a:cxn ang="0">
                  <a:pos x="T2" y="T3"/>
                </a:cxn>
                <a:cxn ang="0">
                  <a:pos x="T4" y="T5"/>
                </a:cxn>
                <a:cxn ang="0">
                  <a:pos x="T6" y="T7"/>
                </a:cxn>
              </a:cxnLst>
              <a:rect l="0" t="0" r="r" b="b"/>
              <a:pathLst>
                <a:path w="213" h="200">
                  <a:moveTo>
                    <a:pt x="0" y="0"/>
                  </a:moveTo>
                  <a:lnTo>
                    <a:pt x="177" y="200"/>
                  </a:lnTo>
                  <a:lnTo>
                    <a:pt x="213" y="167"/>
                  </a:lnTo>
                  <a:lnTo>
                    <a:pt x="0"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5" name="Freeform 120"/>
            <p:cNvSpPr>
              <a:spLocks/>
            </p:cNvSpPr>
            <p:nvPr userDrawn="1"/>
          </p:nvSpPr>
          <p:spPr bwMode="gray">
            <a:xfrm>
              <a:off x="5605463" y="3163888"/>
              <a:ext cx="298450" cy="279400"/>
            </a:xfrm>
            <a:custGeom>
              <a:avLst/>
              <a:gdLst>
                <a:gd name="T0" fmla="*/ 0 w 188"/>
                <a:gd name="T1" fmla="*/ 0 h 176"/>
                <a:gd name="T2" fmla="*/ 152 w 188"/>
                <a:gd name="T3" fmla="*/ 176 h 176"/>
                <a:gd name="T4" fmla="*/ 188 w 188"/>
                <a:gd name="T5" fmla="*/ 143 h 176"/>
                <a:gd name="T6" fmla="*/ 0 w 188"/>
                <a:gd name="T7" fmla="*/ 0 h 176"/>
              </a:gdLst>
              <a:ahLst/>
              <a:cxnLst>
                <a:cxn ang="0">
                  <a:pos x="T0" y="T1"/>
                </a:cxn>
                <a:cxn ang="0">
                  <a:pos x="T2" y="T3"/>
                </a:cxn>
                <a:cxn ang="0">
                  <a:pos x="T4" y="T5"/>
                </a:cxn>
                <a:cxn ang="0">
                  <a:pos x="T6" y="T7"/>
                </a:cxn>
              </a:cxnLst>
              <a:rect l="0" t="0" r="r" b="b"/>
              <a:pathLst>
                <a:path w="188" h="176">
                  <a:moveTo>
                    <a:pt x="0" y="0"/>
                  </a:moveTo>
                  <a:lnTo>
                    <a:pt x="152" y="176"/>
                  </a:lnTo>
                  <a:lnTo>
                    <a:pt x="188" y="143"/>
                  </a:lnTo>
                  <a:lnTo>
                    <a:pt x="0"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6" name="Freeform 121"/>
            <p:cNvSpPr>
              <a:spLocks/>
            </p:cNvSpPr>
            <p:nvPr userDrawn="1"/>
          </p:nvSpPr>
          <p:spPr bwMode="gray">
            <a:xfrm>
              <a:off x="5672138" y="2927350"/>
              <a:ext cx="231775" cy="233362"/>
            </a:xfrm>
            <a:custGeom>
              <a:avLst/>
              <a:gdLst>
                <a:gd name="T0" fmla="*/ 0 w 146"/>
                <a:gd name="T1" fmla="*/ 0 h 147"/>
                <a:gd name="T2" fmla="*/ 120 w 146"/>
                <a:gd name="T3" fmla="*/ 147 h 147"/>
                <a:gd name="T4" fmla="*/ 146 w 146"/>
                <a:gd name="T5" fmla="*/ 105 h 147"/>
                <a:gd name="T6" fmla="*/ 0 w 146"/>
                <a:gd name="T7" fmla="*/ 0 h 147"/>
              </a:gdLst>
              <a:ahLst/>
              <a:cxnLst>
                <a:cxn ang="0">
                  <a:pos x="T0" y="T1"/>
                </a:cxn>
                <a:cxn ang="0">
                  <a:pos x="T2" y="T3"/>
                </a:cxn>
                <a:cxn ang="0">
                  <a:pos x="T4" y="T5"/>
                </a:cxn>
                <a:cxn ang="0">
                  <a:pos x="T6" y="T7"/>
                </a:cxn>
              </a:cxnLst>
              <a:rect l="0" t="0" r="r" b="b"/>
              <a:pathLst>
                <a:path w="146" h="147">
                  <a:moveTo>
                    <a:pt x="0" y="0"/>
                  </a:moveTo>
                  <a:lnTo>
                    <a:pt x="120" y="147"/>
                  </a:lnTo>
                  <a:lnTo>
                    <a:pt x="146" y="105"/>
                  </a:lnTo>
                  <a:lnTo>
                    <a:pt x="0"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7" name="Freeform 122"/>
            <p:cNvSpPr>
              <a:spLocks/>
            </p:cNvSpPr>
            <p:nvPr userDrawn="1"/>
          </p:nvSpPr>
          <p:spPr bwMode="gray">
            <a:xfrm>
              <a:off x="5880100" y="3422650"/>
              <a:ext cx="338137" cy="320675"/>
            </a:xfrm>
            <a:custGeom>
              <a:avLst/>
              <a:gdLst>
                <a:gd name="T0" fmla="*/ 213 w 213"/>
                <a:gd name="T1" fmla="*/ 0 h 202"/>
                <a:gd name="T2" fmla="*/ 36 w 213"/>
                <a:gd name="T3" fmla="*/ 202 h 202"/>
                <a:gd name="T4" fmla="*/ 0 w 213"/>
                <a:gd name="T5" fmla="*/ 168 h 202"/>
                <a:gd name="T6" fmla="*/ 213 w 213"/>
                <a:gd name="T7" fmla="*/ 0 h 202"/>
              </a:gdLst>
              <a:ahLst/>
              <a:cxnLst>
                <a:cxn ang="0">
                  <a:pos x="T0" y="T1"/>
                </a:cxn>
                <a:cxn ang="0">
                  <a:pos x="T2" y="T3"/>
                </a:cxn>
                <a:cxn ang="0">
                  <a:pos x="T4" y="T5"/>
                </a:cxn>
                <a:cxn ang="0">
                  <a:pos x="T6" y="T7"/>
                </a:cxn>
              </a:cxnLst>
              <a:rect l="0" t="0" r="r" b="b"/>
              <a:pathLst>
                <a:path w="213" h="202">
                  <a:moveTo>
                    <a:pt x="213" y="0"/>
                  </a:moveTo>
                  <a:lnTo>
                    <a:pt x="36" y="202"/>
                  </a:lnTo>
                  <a:lnTo>
                    <a:pt x="0" y="168"/>
                  </a:lnTo>
                  <a:lnTo>
                    <a:pt x="213"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8" name="Freeform 123"/>
            <p:cNvSpPr>
              <a:spLocks/>
            </p:cNvSpPr>
            <p:nvPr userDrawn="1"/>
          </p:nvSpPr>
          <p:spPr bwMode="gray">
            <a:xfrm>
              <a:off x="5859463" y="3233738"/>
              <a:ext cx="298450" cy="276225"/>
            </a:xfrm>
            <a:custGeom>
              <a:avLst/>
              <a:gdLst>
                <a:gd name="T0" fmla="*/ 188 w 188"/>
                <a:gd name="T1" fmla="*/ 0 h 174"/>
                <a:gd name="T2" fmla="*/ 36 w 188"/>
                <a:gd name="T3" fmla="*/ 174 h 174"/>
                <a:gd name="T4" fmla="*/ 0 w 188"/>
                <a:gd name="T5" fmla="*/ 140 h 174"/>
                <a:gd name="T6" fmla="*/ 188 w 188"/>
                <a:gd name="T7" fmla="*/ 0 h 174"/>
              </a:gdLst>
              <a:ahLst/>
              <a:cxnLst>
                <a:cxn ang="0">
                  <a:pos x="T0" y="T1"/>
                </a:cxn>
                <a:cxn ang="0">
                  <a:pos x="T2" y="T3"/>
                </a:cxn>
                <a:cxn ang="0">
                  <a:pos x="T4" y="T5"/>
                </a:cxn>
                <a:cxn ang="0">
                  <a:pos x="T6" y="T7"/>
                </a:cxn>
              </a:cxnLst>
              <a:rect l="0" t="0" r="r" b="b"/>
              <a:pathLst>
                <a:path w="188" h="174">
                  <a:moveTo>
                    <a:pt x="188" y="0"/>
                  </a:moveTo>
                  <a:lnTo>
                    <a:pt x="36" y="174"/>
                  </a:lnTo>
                  <a:lnTo>
                    <a:pt x="0" y="140"/>
                  </a:lnTo>
                  <a:lnTo>
                    <a:pt x="188"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9" name="Freeform 124"/>
            <p:cNvSpPr>
              <a:spLocks/>
            </p:cNvSpPr>
            <p:nvPr userDrawn="1"/>
          </p:nvSpPr>
          <p:spPr bwMode="gray">
            <a:xfrm>
              <a:off x="5883275" y="2830513"/>
              <a:ext cx="130175" cy="160337"/>
            </a:xfrm>
            <a:custGeom>
              <a:avLst/>
              <a:gdLst>
                <a:gd name="T0" fmla="*/ 82 w 82"/>
                <a:gd name="T1" fmla="*/ 0 h 101"/>
                <a:gd name="T2" fmla="*/ 8 w 82"/>
                <a:gd name="T3" fmla="*/ 101 h 101"/>
                <a:gd name="T4" fmla="*/ 0 w 82"/>
                <a:gd name="T5" fmla="*/ 61 h 101"/>
                <a:gd name="T6" fmla="*/ 82 w 82"/>
                <a:gd name="T7" fmla="*/ 0 h 101"/>
              </a:gdLst>
              <a:ahLst/>
              <a:cxnLst>
                <a:cxn ang="0">
                  <a:pos x="T0" y="T1"/>
                </a:cxn>
                <a:cxn ang="0">
                  <a:pos x="T2" y="T3"/>
                </a:cxn>
                <a:cxn ang="0">
                  <a:pos x="T4" y="T5"/>
                </a:cxn>
                <a:cxn ang="0">
                  <a:pos x="T6" y="T7"/>
                </a:cxn>
              </a:cxnLst>
              <a:rect l="0" t="0" r="r" b="b"/>
              <a:pathLst>
                <a:path w="82" h="101">
                  <a:moveTo>
                    <a:pt x="82" y="0"/>
                  </a:moveTo>
                  <a:lnTo>
                    <a:pt x="8" y="101"/>
                  </a:lnTo>
                  <a:lnTo>
                    <a:pt x="0" y="61"/>
                  </a:lnTo>
                  <a:lnTo>
                    <a:pt x="82"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0" name="Freeform 125"/>
            <p:cNvSpPr>
              <a:spLocks/>
            </p:cNvSpPr>
            <p:nvPr userDrawn="1"/>
          </p:nvSpPr>
          <p:spPr bwMode="gray">
            <a:xfrm>
              <a:off x="3894138" y="3362325"/>
              <a:ext cx="98425" cy="966787"/>
            </a:xfrm>
            <a:custGeom>
              <a:avLst/>
              <a:gdLst>
                <a:gd name="T0" fmla="*/ 62 w 62"/>
                <a:gd name="T1" fmla="*/ 609 h 609"/>
                <a:gd name="T2" fmla="*/ 30 w 62"/>
                <a:gd name="T3" fmla="*/ 0 h 609"/>
                <a:gd name="T4" fmla="*/ 0 w 62"/>
                <a:gd name="T5" fmla="*/ 609 h 609"/>
                <a:gd name="T6" fmla="*/ 62 w 62"/>
                <a:gd name="T7" fmla="*/ 609 h 609"/>
              </a:gdLst>
              <a:ahLst/>
              <a:cxnLst>
                <a:cxn ang="0">
                  <a:pos x="T0" y="T1"/>
                </a:cxn>
                <a:cxn ang="0">
                  <a:pos x="T2" y="T3"/>
                </a:cxn>
                <a:cxn ang="0">
                  <a:pos x="T4" y="T5"/>
                </a:cxn>
                <a:cxn ang="0">
                  <a:pos x="T6" y="T7"/>
                </a:cxn>
              </a:cxnLst>
              <a:rect l="0" t="0" r="r" b="b"/>
              <a:pathLst>
                <a:path w="62" h="609">
                  <a:moveTo>
                    <a:pt x="62" y="609"/>
                  </a:moveTo>
                  <a:lnTo>
                    <a:pt x="30" y="0"/>
                  </a:lnTo>
                  <a:lnTo>
                    <a:pt x="0" y="609"/>
                  </a:lnTo>
                  <a:lnTo>
                    <a:pt x="62" y="609"/>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1" name="Freeform 126"/>
            <p:cNvSpPr>
              <a:spLocks/>
            </p:cNvSpPr>
            <p:nvPr userDrawn="1"/>
          </p:nvSpPr>
          <p:spPr bwMode="gray">
            <a:xfrm>
              <a:off x="3894138" y="3362325"/>
              <a:ext cx="98425" cy="966787"/>
            </a:xfrm>
            <a:custGeom>
              <a:avLst/>
              <a:gdLst>
                <a:gd name="T0" fmla="*/ 62 w 62"/>
                <a:gd name="T1" fmla="*/ 609 h 609"/>
                <a:gd name="T2" fmla="*/ 30 w 62"/>
                <a:gd name="T3" fmla="*/ 0 h 609"/>
                <a:gd name="T4" fmla="*/ 0 w 62"/>
                <a:gd name="T5" fmla="*/ 609 h 609"/>
                <a:gd name="T6" fmla="*/ 62 w 62"/>
                <a:gd name="T7" fmla="*/ 609 h 609"/>
              </a:gdLst>
              <a:ahLst/>
              <a:cxnLst>
                <a:cxn ang="0">
                  <a:pos x="T0" y="T1"/>
                </a:cxn>
                <a:cxn ang="0">
                  <a:pos x="T2" y="T3"/>
                </a:cxn>
                <a:cxn ang="0">
                  <a:pos x="T4" y="T5"/>
                </a:cxn>
                <a:cxn ang="0">
                  <a:pos x="T6" y="T7"/>
                </a:cxn>
              </a:cxnLst>
              <a:rect l="0" t="0" r="r" b="b"/>
              <a:pathLst>
                <a:path w="62" h="609">
                  <a:moveTo>
                    <a:pt x="62" y="609"/>
                  </a:moveTo>
                  <a:lnTo>
                    <a:pt x="30" y="0"/>
                  </a:lnTo>
                  <a:lnTo>
                    <a:pt x="0" y="609"/>
                  </a:lnTo>
                  <a:lnTo>
                    <a:pt x="62" y="6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2" name="Freeform 127"/>
            <p:cNvSpPr>
              <a:spLocks/>
            </p:cNvSpPr>
            <p:nvPr userDrawn="1"/>
          </p:nvSpPr>
          <p:spPr bwMode="gray">
            <a:xfrm>
              <a:off x="3941763" y="3900488"/>
              <a:ext cx="187325" cy="198437"/>
            </a:xfrm>
            <a:custGeom>
              <a:avLst/>
              <a:gdLst>
                <a:gd name="T0" fmla="*/ 0 w 118"/>
                <a:gd name="T1" fmla="*/ 125 h 125"/>
                <a:gd name="T2" fmla="*/ 118 w 118"/>
                <a:gd name="T3" fmla="*/ 0 h 125"/>
                <a:gd name="T4" fmla="*/ 0 w 118"/>
                <a:gd name="T5" fmla="*/ 91 h 125"/>
                <a:gd name="T6" fmla="*/ 0 w 118"/>
                <a:gd name="T7" fmla="*/ 125 h 125"/>
              </a:gdLst>
              <a:ahLst/>
              <a:cxnLst>
                <a:cxn ang="0">
                  <a:pos x="T0" y="T1"/>
                </a:cxn>
                <a:cxn ang="0">
                  <a:pos x="T2" y="T3"/>
                </a:cxn>
                <a:cxn ang="0">
                  <a:pos x="T4" y="T5"/>
                </a:cxn>
                <a:cxn ang="0">
                  <a:pos x="T6" y="T7"/>
                </a:cxn>
              </a:cxnLst>
              <a:rect l="0" t="0" r="r" b="b"/>
              <a:pathLst>
                <a:path w="118" h="125">
                  <a:moveTo>
                    <a:pt x="0" y="125"/>
                  </a:moveTo>
                  <a:lnTo>
                    <a:pt x="118" y="0"/>
                  </a:lnTo>
                  <a:lnTo>
                    <a:pt x="0" y="91"/>
                  </a:lnTo>
                  <a:lnTo>
                    <a:pt x="0" y="125"/>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3" name="Freeform 128"/>
            <p:cNvSpPr>
              <a:spLocks/>
            </p:cNvSpPr>
            <p:nvPr userDrawn="1"/>
          </p:nvSpPr>
          <p:spPr bwMode="gray">
            <a:xfrm>
              <a:off x="3941763" y="3900488"/>
              <a:ext cx="187325" cy="198437"/>
            </a:xfrm>
            <a:custGeom>
              <a:avLst/>
              <a:gdLst>
                <a:gd name="T0" fmla="*/ 0 w 118"/>
                <a:gd name="T1" fmla="*/ 125 h 125"/>
                <a:gd name="T2" fmla="*/ 118 w 118"/>
                <a:gd name="T3" fmla="*/ 0 h 125"/>
                <a:gd name="T4" fmla="*/ 0 w 118"/>
                <a:gd name="T5" fmla="*/ 91 h 125"/>
                <a:gd name="T6" fmla="*/ 0 w 118"/>
                <a:gd name="T7" fmla="*/ 125 h 125"/>
              </a:gdLst>
              <a:ahLst/>
              <a:cxnLst>
                <a:cxn ang="0">
                  <a:pos x="T0" y="T1"/>
                </a:cxn>
                <a:cxn ang="0">
                  <a:pos x="T2" y="T3"/>
                </a:cxn>
                <a:cxn ang="0">
                  <a:pos x="T4" y="T5"/>
                </a:cxn>
                <a:cxn ang="0">
                  <a:pos x="T6" y="T7"/>
                </a:cxn>
              </a:cxnLst>
              <a:rect l="0" t="0" r="r" b="b"/>
              <a:pathLst>
                <a:path w="118" h="125">
                  <a:moveTo>
                    <a:pt x="0" y="125"/>
                  </a:moveTo>
                  <a:lnTo>
                    <a:pt x="118" y="0"/>
                  </a:lnTo>
                  <a:lnTo>
                    <a:pt x="0" y="91"/>
                  </a:lnTo>
                  <a:lnTo>
                    <a:pt x="0" y="1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4" name="Freeform 129"/>
            <p:cNvSpPr>
              <a:spLocks/>
            </p:cNvSpPr>
            <p:nvPr userDrawn="1"/>
          </p:nvSpPr>
          <p:spPr bwMode="gray">
            <a:xfrm>
              <a:off x="3935413" y="3730625"/>
              <a:ext cx="153987" cy="163512"/>
            </a:xfrm>
            <a:custGeom>
              <a:avLst/>
              <a:gdLst>
                <a:gd name="T0" fmla="*/ 4 w 97"/>
                <a:gd name="T1" fmla="*/ 103 h 103"/>
                <a:gd name="T2" fmla="*/ 97 w 97"/>
                <a:gd name="T3" fmla="*/ 0 h 103"/>
                <a:gd name="T4" fmla="*/ 0 w 97"/>
                <a:gd name="T5" fmla="*/ 73 h 103"/>
                <a:gd name="T6" fmla="*/ 4 w 97"/>
                <a:gd name="T7" fmla="*/ 103 h 103"/>
              </a:gdLst>
              <a:ahLst/>
              <a:cxnLst>
                <a:cxn ang="0">
                  <a:pos x="T0" y="T1"/>
                </a:cxn>
                <a:cxn ang="0">
                  <a:pos x="T2" y="T3"/>
                </a:cxn>
                <a:cxn ang="0">
                  <a:pos x="T4" y="T5"/>
                </a:cxn>
                <a:cxn ang="0">
                  <a:pos x="T6" y="T7"/>
                </a:cxn>
              </a:cxnLst>
              <a:rect l="0" t="0" r="r" b="b"/>
              <a:pathLst>
                <a:path w="97" h="103">
                  <a:moveTo>
                    <a:pt x="4" y="103"/>
                  </a:moveTo>
                  <a:lnTo>
                    <a:pt x="97" y="0"/>
                  </a:lnTo>
                  <a:lnTo>
                    <a:pt x="0" y="73"/>
                  </a:lnTo>
                  <a:lnTo>
                    <a:pt x="4"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5" name="Freeform 130"/>
            <p:cNvSpPr>
              <a:spLocks/>
            </p:cNvSpPr>
            <p:nvPr userDrawn="1"/>
          </p:nvSpPr>
          <p:spPr bwMode="gray">
            <a:xfrm>
              <a:off x="3935413" y="3730625"/>
              <a:ext cx="153987" cy="163512"/>
            </a:xfrm>
            <a:custGeom>
              <a:avLst/>
              <a:gdLst>
                <a:gd name="T0" fmla="*/ 4 w 97"/>
                <a:gd name="T1" fmla="*/ 103 h 103"/>
                <a:gd name="T2" fmla="*/ 97 w 97"/>
                <a:gd name="T3" fmla="*/ 0 h 103"/>
                <a:gd name="T4" fmla="*/ 0 w 97"/>
                <a:gd name="T5" fmla="*/ 73 h 103"/>
                <a:gd name="T6" fmla="*/ 4 w 97"/>
                <a:gd name="T7" fmla="*/ 103 h 103"/>
              </a:gdLst>
              <a:ahLst/>
              <a:cxnLst>
                <a:cxn ang="0">
                  <a:pos x="T0" y="T1"/>
                </a:cxn>
                <a:cxn ang="0">
                  <a:pos x="T2" y="T3"/>
                </a:cxn>
                <a:cxn ang="0">
                  <a:pos x="T4" y="T5"/>
                </a:cxn>
                <a:cxn ang="0">
                  <a:pos x="T6" y="T7"/>
                </a:cxn>
              </a:cxnLst>
              <a:rect l="0" t="0" r="r" b="b"/>
              <a:pathLst>
                <a:path w="97" h="103">
                  <a:moveTo>
                    <a:pt x="4" y="103"/>
                  </a:moveTo>
                  <a:lnTo>
                    <a:pt x="97" y="0"/>
                  </a:lnTo>
                  <a:lnTo>
                    <a:pt x="0" y="73"/>
                  </a:lnTo>
                  <a:lnTo>
                    <a:pt x="4"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6" name="Freeform 131"/>
            <p:cNvSpPr>
              <a:spLocks/>
            </p:cNvSpPr>
            <p:nvPr userDrawn="1"/>
          </p:nvSpPr>
          <p:spPr bwMode="gray">
            <a:xfrm>
              <a:off x="3929063" y="3625850"/>
              <a:ext cx="112712" cy="117475"/>
            </a:xfrm>
            <a:custGeom>
              <a:avLst/>
              <a:gdLst>
                <a:gd name="T0" fmla="*/ 8 w 71"/>
                <a:gd name="T1" fmla="*/ 74 h 74"/>
                <a:gd name="T2" fmla="*/ 71 w 71"/>
                <a:gd name="T3" fmla="*/ 0 h 74"/>
                <a:gd name="T4" fmla="*/ 0 w 71"/>
                <a:gd name="T5" fmla="*/ 48 h 74"/>
                <a:gd name="T6" fmla="*/ 8 w 71"/>
                <a:gd name="T7" fmla="*/ 74 h 74"/>
              </a:gdLst>
              <a:ahLst/>
              <a:cxnLst>
                <a:cxn ang="0">
                  <a:pos x="T0" y="T1"/>
                </a:cxn>
                <a:cxn ang="0">
                  <a:pos x="T2" y="T3"/>
                </a:cxn>
                <a:cxn ang="0">
                  <a:pos x="T4" y="T5"/>
                </a:cxn>
                <a:cxn ang="0">
                  <a:pos x="T6" y="T7"/>
                </a:cxn>
              </a:cxnLst>
              <a:rect l="0" t="0" r="r" b="b"/>
              <a:pathLst>
                <a:path w="71" h="74">
                  <a:moveTo>
                    <a:pt x="8" y="74"/>
                  </a:moveTo>
                  <a:lnTo>
                    <a:pt x="71" y="0"/>
                  </a:lnTo>
                  <a:lnTo>
                    <a:pt x="0" y="48"/>
                  </a:lnTo>
                  <a:lnTo>
                    <a:pt x="8" y="74"/>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7" name="Freeform 132"/>
            <p:cNvSpPr>
              <a:spLocks/>
            </p:cNvSpPr>
            <p:nvPr userDrawn="1"/>
          </p:nvSpPr>
          <p:spPr bwMode="gray">
            <a:xfrm>
              <a:off x="3929063" y="3625850"/>
              <a:ext cx="112712" cy="117475"/>
            </a:xfrm>
            <a:custGeom>
              <a:avLst/>
              <a:gdLst>
                <a:gd name="T0" fmla="*/ 8 w 71"/>
                <a:gd name="T1" fmla="*/ 74 h 74"/>
                <a:gd name="T2" fmla="*/ 71 w 71"/>
                <a:gd name="T3" fmla="*/ 0 h 74"/>
                <a:gd name="T4" fmla="*/ 0 w 71"/>
                <a:gd name="T5" fmla="*/ 48 h 74"/>
                <a:gd name="T6" fmla="*/ 8 w 71"/>
                <a:gd name="T7" fmla="*/ 74 h 74"/>
              </a:gdLst>
              <a:ahLst/>
              <a:cxnLst>
                <a:cxn ang="0">
                  <a:pos x="T0" y="T1"/>
                </a:cxn>
                <a:cxn ang="0">
                  <a:pos x="T2" y="T3"/>
                </a:cxn>
                <a:cxn ang="0">
                  <a:pos x="T4" y="T5"/>
                </a:cxn>
                <a:cxn ang="0">
                  <a:pos x="T6" y="T7"/>
                </a:cxn>
              </a:cxnLst>
              <a:rect l="0" t="0" r="r" b="b"/>
              <a:pathLst>
                <a:path w="71" h="74">
                  <a:moveTo>
                    <a:pt x="8" y="74"/>
                  </a:moveTo>
                  <a:lnTo>
                    <a:pt x="71" y="0"/>
                  </a:lnTo>
                  <a:lnTo>
                    <a:pt x="0" y="48"/>
                  </a:lnTo>
                  <a:lnTo>
                    <a:pt x="8"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8" name="Freeform 133"/>
            <p:cNvSpPr>
              <a:spLocks/>
            </p:cNvSpPr>
            <p:nvPr userDrawn="1"/>
          </p:nvSpPr>
          <p:spPr bwMode="gray">
            <a:xfrm>
              <a:off x="3740150" y="3833813"/>
              <a:ext cx="188912" cy="201612"/>
            </a:xfrm>
            <a:custGeom>
              <a:avLst/>
              <a:gdLst>
                <a:gd name="T0" fmla="*/ 119 w 119"/>
                <a:gd name="T1" fmla="*/ 127 h 127"/>
                <a:gd name="T2" fmla="*/ 0 w 119"/>
                <a:gd name="T3" fmla="*/ 0 h 127"/>
                <a:gd name="T4" fmla="*/ 119 w 119"/>
                <a:gd name="T5" fmla="*/ 94 h 127"/>
                <a:gd name="T6" fmla="*/ 119 w 119"/>
                <a:gd name="T7" fmla="*/ 127 h 127"/>
              </a:gdLst>
              <a:ahLst/>
              <a:cxnLst>
                <a:cxn ang="0">
                  <a:pos x="T0" y="T1"/>
                </a:cxn>
                <a:cxn ang="0">
                  <a:pos x="T2" y="T3"/>
                </a:cxn>
                <a:cxn ang="0">
                  <a:pos x="T4" y="T5"/>
                </a:cxn>
                <a:cxn ang="0">
                  <a:pos x="T6" y="T7"/>
                </a:cxn>
              </a:cxnLst>
              <a:rect l="0" t="0" r="r" b="b"/>
              <a:pathLst>
                <a:path w="119" h="127">
                  <a:moveTo>
                    <a:pt x="119" y="127"/>
                  </a:moveTo>
                  <a:lnTo>
                    <a:pt x="0" y="0"/>
                  </a:lnTo>
                  <a:lnTo>
                    <a:pt x="119" y="94"/>
                  </a:lnTo>
                  <a:lnTo>
                    <a:pt x="119" y="127"/>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9" name="Freeform 134"/>
            <p:cNvSpPr>
              <a:spLocks/>
            </p:cNvSpPr>
            <p:nvPr userDrawn="1"/>
          </p:nvSpPr>
          <p:spPr bwMode="gray">
            <a:xfrm>
              <a:off x="3740150" y="3833813"/>
              <a:ext cx="188912" cy="201612"/>
            </a:xfrm>
            <a:custGeom>
              <a:avLst/>
              <a:gdLst>
                <a:gd name="T0" fmla="*/ 119 w 119"/>
                <a:gd name="T1" fmla="*/ 127 h 127"/>
                <a:gd name="T2" fmla="*/ 0 w 119"/>
                <a:gd name="T3" fmla="*/ 0 h 127"/>
                <a:gd name="T4" fmla="*/ 119 w 119"/>
                <a:gd name="T5" fmla="*/ 94 h 127"/>
                <a:gd name="T6" fmla="*/ 119 w 119"/>
                <a:gd name="T7" fmla="*/ 127 h 127"/>
              </a:gdLst>
              <a:ahLst/>
              <a:cxnLst>
                <a:cxn ang="0">
                  <a:pos x="T0" y="T1"/>
                </a:cxn>
                <a:cxn ang="0">
                  <a:pos x="T2" y="T3"/>
                </a:cxn>
                <a:cxn ang="0">
                  <a:pos x="T4" y="T5"/>
                </a:cxn>
                <a:cxn ang="0">
                  <a:pos x="T6" y="T7"/>
                </a:cxn>
              </a:cxnLst>
              <a:rect l="0" t="0" r="r" b="b"/>
              <a:pathLst>
                <a:path w="119" h="127">
                  <a:moveTo>
                    <a:pt x="119" y="127"/>
                  </a:moveTo>
                  <a:lnTo>
                    <a:pt x="0" y="0"/>
                  </a:lnTo>
                  <a:lnTo>
                    <a:pt x="119" y="94"/>
                  </a:lnTo>
                  <a:lnTo>
                    <a:pt x="119" y="1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0" name="Freeform 135"/>
            <p:cNvSpPr>
              <a:spLocks/>
            </p:cNvSpPr>
            <p:nvPr userDrawn="1"/>
          </p:nvSpPr>
          <p:spPr bwMode="gray">
            <a:xfrm>
              <a:off x="3781425" y="3676650"/>
              <a:ext cx="153987" cy="163512"/>
            </a:xfrm>
            <a:custGeom>
              <a:avLst/>
              <a:gdLst>
                <a:gd name="T0" fmla="*/ 93 w 97"/>
                <a:gd name="T1" fmla="*/ 103 h 103"/>
                <a:gd name="T2" fmla="*/ 0 w 97"/>
                <a:gd name="T3" fmla="*/ 0 h 103"/>
                <a:gd name="T4" fmla="*/ 97 w 97"/>
                <a:gd name="T5" fmla="*/ 74 h 103"/>
                <a:gd name="T6" fmla="*/ 93 w 97"/>
                <a:gd name="T7" fmla="*/ 103 h 103"/>
              </a:gdLst>
              <a:ahLst/>
              <a:cxnLst>
                <a:cxn ang="0">
                  <a:pos x="T0" y="T1"/>
                </a:cxn>
                <a:cxn ang="0">
                  <a:pos x="T2" y="T3"/>
                </a:cxn>
                <a:cxn ang="0">
                  <a:pos x="T4" y="T5"/>
                </a:cxn>
                <a:cxn ang="0">
                  <a:pos x="T6" y="T7"/>
                </a:cxn>
              </a:cxnLst>
              <a:rect l="0" t="0" r="r" b="b"/>
              <a:pathLst>
                <a:path w="97" h="103">
                  <a:moveTo>
                    <a:pt x="93" y="103"/>
                  </a:moveTo>
                  <a:lnTo>
                    <a:pt x="0" y="0"/>
                  </a:lnTo>
                  <a:lnTo>
                    <a:pt x="97" y="74"/>
                  </a:lnTo>
                  <a:lnTo>
                    <a:pt x="93"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1" name="Freeform 136"/>
            <p:cNvSpPr>
              <a:spLocks/>
            </p:cNvSpPr>
            <p:nvPr userDrawn="1"/>
          </p:nvSpPr>
          <p:spPr bwMode="gray">
            <a:xfrm>
              <a:off x="3781425" y="3676650"/>
              <a:ext cx="153987" cy="163512"/>
            </a:xfrm>
            <a:custGeom>
              <a:avLst/>
              <a:gdLst>
                <a:gd name="T0" fmla="*/ 93 w 97"/>
                <a:gd name="T1" fmla="*/ 103 h 103"/>
                <a:gd name="T2" fmla="*/ 0 w 97"/>
                <a:gd name="T3" fmla="*/ 0 h 103"/>
                <a:gd name="T4" fmla="*/ 97 w 97"/>
                <a:gd name="T5" fmla="*/ 74 h 103"/>
                <a:gd name="T6" fmla="*/ 93 w 97"/>
                <a:gd name="T7" fmla="*/ 103 h 103"/>
              </a:gdLst>
              <a:ahLst/>
              <a:cxnLst>
                <a:cxn ang="0">
                  <a:pos x="T0" y="T1"/>
                </a:cxn>
                <a:cxn ang="0">
                  <a:pos x="T2" y="T3"/>
                </a:cxn>
                <a:cxn ang="0">
                  <a:pos x="T4" y="T5"/>
                </a:cxn>
                <a:cxn ang="0">
                  <a:pos x="T6" y="T7"/>
                </a:cxn>
              </a:cxnLst>
              <a:rect l="0" t="0" r="r" b="b"/>
              <a:pathLst>
                <a:path w="97" h="103">
                  <a:moveTo>
                    <a:pt x="93" y="103"/>
                  </a:moveTo>
                  <a:lnTo>
                    <a:pt x="0" y="0"/>
                  </a:lnTo>
                  <a:lnTo>
                    <a:pt x="97" y="74"/>
                  </a:lnTo>
                  <a:lnTo>
                    <a:pt x="93"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2" name="Freeform 137"/>
            <p:cNvSpPr>
              <a:spLocks/>
            </p:cNvSpPr>
            <p:nvPr userDrawn="1"/>
          </p:nvSpPr>
          <p:spPr bwMode="gray">
            <a:xfrm>
              <a:off x="3868738" y="3567113"/>
              <a:ext cx="79375" cy="77787"/>
            </a:xfrm>
            <a:custGeom>
              <a:avLst/>
              <a:gdLst>
                <a:gd name="T0" fmla="*/ 38 w 50"/>
                <a:gd name="T1" fmla="*/ 49 h 49"/>
                <a:gd name="T2" fmla="*/ 0 w 50"/>
                <a:gd name="T3" fmla="*/ 0 h 49"/>
                <a:gd name="T4" fmla="*/ 50 w 50"/>
                <a:gd name="T5" fmla="*/ 28 h 49"/>
                <a:gd name="T6" fmla="*/ 38 w 50"/>
                <a:gd name="T7" fmla="*/ 49 h 49"/>
              </a:gdLst>
              <a:ahLst/>
              <a:cxnLst>
                <a:cxn ang="0">
                  <a:pos x="T0" y="T1"/>
                </a:cxn>
                <a:cxn ang="0">
                  <a:pos x="T2" y="T3"/>
                </a:cxn>
                <a:cxn ang="0">
                  <a:pos x="T4" y="T5"/>
                </a:cxn>
                <a:cxn ang="0">
                  <a:pos x="T6" y="T7"/>
                </a:cxn>
              </a:cxnLst>
              <a:rect l="0" t="0" r="r" b="b"/>
              <a:pathLst>
                <a:path w="50" h="49">
                  <a:moveTo>
                    <a:pt x="38" y="49"/>
                  </a:moveTo>
                  <a:lnTo>
                    <a:pt x="0" y="0"/>
                  </a:lnTo>
                  <a:lnTo>
                    <a:pt x="50" y="28"/>
                  </a:lnTo>
                  <a:lnTo>
                    <a:pt x="38" y="49"/>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3" name="Freeform 138"/>
            <p:cNvSpPr>
              <a:spLocks/>
            </p:cNvSpPr>
            <p:nvPr userDrawn="1"/>
          </p:nvSpPr>
          <p:spPr bwMode="gray">
            <a:xfrm>
              <a:off x="3868738" y="3567113"/>
              <a:ext cx="79375" cy="77787"/>
            </a:xfrm>
            <a:custGeom>
              <a:avLst/>
              <a:gdLst>
                <a:gd name="T0" fmla="*/ 38 w 50"/>
                <a:gd name="T1" fmla="*/ 49 h 49"/>
                <a:gd name="T2" fmla="*/ 0 w 50"/>
                <a:gd name="T3" fmla="*/ 0 h 49"/>
                <a:gd name="T4" fmla="*/ 50 w 50"/>
                <a:gd name="T5" fmla="*/ 28 h 49"/>
                <a:gd name="T6" fmla="*/ 38 w 50"/>
                <a:gd name="T7" fmla="*/ 49 h 49"/>
              </a:gdLst>
              <a:ahLst/>
              <a:cxnLst>
                <a:cxn ang="0">
                  <a:pos x="T0" y="T1"/>
                </a:cxn>
                <a:cxn ang="0">
                  <a:pos x="T2" y="T3"/>
                </a:cxn>
                <a:cxn ang="0">
                  <a:pos x="T4" y="T5"/>
                </a:cxn>
                <a:cxn ang="0">
                  <a:pos x="T6" y="T7"/>
                </a:cxn>
              </a:cxnLst>
              <a:rect l="0" t="0" r="r" b="b"/>
              <a:pathLst>
                <a:path w="50" h="49">
                  <a:moveTo>
                    <a:pt x="38" y="49"/>
                  </a:moveTo>
                  <a:lnTo>
                    <a:pt x="0" y="0"/>
                  </a:lnTo>
                  <a:lnTo>
                    <a:pt x="50" y="28"/>
                  </a:lnTo>
                  <a:lnTo>
                    <a:pt x="38"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4" name="Freeform 139"/>
            <p:cNvSpPr>
              <a:spLocks/>
            </p:cNvSpPr>
            <p:nvPr userDrawn="1"/>
          </p:nvSpPr>
          <p:spPr bwMode="gray">
            <a:xfrm>
              <a:off x="3676650" y="3308350"/>
              <a:ext cx="533400" cy="755650"/>
            </a:xfrm>
            <a:custGeom>
              <a:avLst/>
              <a:gdLst>
                <a:gd name="T0" fmla="*/ 79 w 159"/>
                <a:gd name="T1" fmla="*/ 0 h 240"/>
                <a:gd name="T2" fmla="*/ 0 w 159"/>
                <a:gd name="T3" fmla="*/ 180 h 240"/>
                <a:gd name="T4" fmla="*/ 27 w 159"/>
                <a:gd name="T5" fmla="*/ 240 h 240"/>
                <a:gd name="T6" fmla="*/ 67 w 159"/>
                <a:gd name="T7" fmla="*/ 222 h 240"/>
                <a:gd name="T8" fmla="*/ 19 w 159"/>
                <a:gd name="T9" fmla="*/ 167 h 240"/>
                <a:gd name="T10" fmla="*/ 70 w 159"/>
                <a:gd name="T11" fmla="*/ 209 h 240"/>
                <a:gd name="T12" fmla="*/ 72 w 159"/>
                <a:gd name="T13" fmla="*/ 165 h 240"/>
                <a:gd name="T14" fmla="*/ 31 w 159"/>
                <a:gd name="T15" fmla="*/ 117 h 240"/>
                <a:gd name="T16" fmla="*/ 73 w 159"/>
                <a:gd name="T17" fmla="*/ 150 h 240"/>
                <a:gd name="T18" fmla="*/ 75 w 159"/>
                <a:gd name="T19" fmla="*/ 107 h 240"/>
                <a:gd name="T20" fmla="*/ 57 w 159"/>
                <a:gd name="T21" fmla="*/ 82 h 240"/>
                <a:gd name="T22" fmla="*/ 76 w 159"/>
                <a:gd name="T23" fmla="*/ 93 h 240"/>
                <a:gd name="T24" fmla="*/ 79 w 159"/>
                <a:gd name="T25" fmla="*/ 17 h 240"/>
                <a:gd name="T26" fmla="*/ 84 w 159"/>
                <a:gd name="T27" fmla="*/ 119 h 240"/>
                <a:gd name="T28" fmla="*/ 109 w 159"/>
                <a:gd name="T29" fmla="*/ 101 h 240"/>
                <a:gd name="T30" fmla="*/ 85 w 159"/>
                <a:gd name="T31" fmla="*/ 131 h 240"/>
                <a:gd name="T32" fmla="*/ 86 w 159"/>
                <a:gd name="T33" fmla="*/ 164 h 240"/>
                <a:gd name="T34" fmla="*/ 123 w 159"/>
                <a:gd name="T35" fmla="*/ 134 h 240"/>
                <a:gd name="T36" fmla="*/ 87 w 159"/>
                <a:gd name="T37" fmla="*/ 177 h 240"/>
                <a:gd name="T38" fmla="*/ 89 w 159"/>
                <a:gd name="T39" fmla="*/ 213 h 240"/>
                <a:gd name="T40" fmla="*/ 119 w 159"/>
                <a:gd name="T41" fmla="*/ 201 h 240"/>
                <a:gd name="T42" fmla="*/ 135 w 159"/>
                <a:gd name="T43" fmla="*/ 188 h 240"/>
                <a:gd name="T44" fmla="*/ 126 w 159"/>
                <a:gd name="T45" fmla="*/ 199 h 240"/>
                <a:gd name="T46" fmla="*/ 158 w 159"/>
                <a:gd name="T47" fmla="*/ 188 h 240"/>
                <a:gd name="T48" fmla="*/ 159 w 159"/>
                <a:gd name="T49" fmla="*/ 180 h 240"/>
                <a:gd name="T50" fmla="*/ 143 w 159"/>
                <a:gd name="T51" fmla="*/ 118 h 240"/>
                <a:gd name="T52" fmla="*/ 102 w 159"/>
                <a:gd name="T53" fmla="*/ 37 h 240"/>
                <a:gd name="T54" fmla="*/ 79 w 159"/>
                <a:gd name="T5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240">
                  <a:moveTo>
                    <a:pt x="79" y="0"/>
                  </a:moveTo>
                  <a:cubicBezTo>
                    <a:pt x="79" y="0"/>
                    <a:pt x="0" y="118"/>
                    <a:pt x="0" y="180"/>
                  </a:cubicBezTo>
                  <a:cubicBezTo>
                    <a:pt x="0" y="204"/>
                    <a:pt x="10" y="226"/>
                    <a:pt x="27" y="240"/>
                  </a:cubicBezTo>
                  <a:cubicBezTo>
                    <a:pt x="40" y="234"/>
                    <a:pt x="54" y="228"/>
                    <a:pt x="67" y="222"/>
                  </a:cubicBezTo>
                  <a:cubicBezTo>
                    <a:pt x="19" y="167"/>
                    <a:pt x="19" y="167"/>
                    <a:pt x="19" y="167"/>
                  </a:cubicBezTo>
                  <a:cubicBezTo>
                    <a:pt x="70" y="209"/>
                    <a:pt x="70" y="209"/>
                    <a:pt x="70" y="209"/>
                  </a:cubicBezTo>
                  <a:cubicBezTo>
                    <a:pt x="72" y="165"/>
                    <a:pt x="72" y="165"/>
                    <a:pt x="72" y="165"/>
                  </a:cubicBezTo>
                  <a:cubicBezTo>
                    <a:pt x="31" y="117"/>
                    <a:pt x="31" y="117"/>
                    <a:pt x="31" y="117"/>
                  </a:cubicBezTo>
                  <a:cubicBezTo>
                    <a:pt x="73" y="150"/>
                    <a:pt x="73" y="150"/>
                    <a:pt x="73" y="150"/>
                  </a:cubicBezTo>
                  <a:cubicBezTo>
                    <a:pt x="75" y="107"/>
                    <a:pt x="75" y="107"/>
                    <a:pt x="75" y="107"/>
                  </a:cubicBezTo>
                  <a:cubicBezTo>
                    <a:pt x="57" y="82"/>
                    <a:pt x="57" y="82"/>
                    <a:pt x="57" y="82"/>
                  </a:cubicBezTo>
                  <a:cubicBezTo>
                    <a:pt x="76" y="93"/>
                    <a:pt x="76" y="93"/>
                    <a:pt x="76" y="93"/>
                  </a:cubicBezTo>
                  <a:cubicBezTo>
                    <a:pt x="79" y="17"/>
                    <a:pt x="79" y="17"/>
                    <a:pt x="79" y="17"/>
                  </a:cubicBezTo>
                  <a:cubicBezTo>
                    <a:pt x="84" y="119"/>
                    <a:pt x="84" y="119"/>
                    <a:pt x="84" y="119"/>
                  </a:cubicBezTo>
                  <a:cubicBezTo>
                    <a:pt x="109" y="101"/>
                    <a:pt x="109" y="101"/>
                    <a:pt x="109" y="101"/>
                  </a:cubicBezTo>
                  <a:cubicBezTo>
                    <a:pt x="85" y="131"/>
                    <a:pt x="85" y="131"/>
                    <a:pt x="85" y="131"/>
                  </a:cubicBezTo>
                  <a:cubicBezTo>
                    <a:pt x="86" y="164"/>
                    <a:pt x="86" y="164"/>
                    <a:pt x="86" y="164"/>
                  </a:cubicBezTo>
                  <a:cubicBezTo>
                    <a:pt x="123" y="134"/>
                    <a:pt x="123" y="134"/>
                    <a:pt x="123" y="134"/>
                  </a:cubicBezTo>
                  <a:cubicBezTo>
                    <a:pt x="87" y="177"/>
                    <a:pt x="87" y="177"/>
                    <a:pt x="87" y="177"/>
                  </a:cubicBezTo>
                  <a:cubicBezTo>
                    <a:pt x="89" y="213"/>
                    <a:pt x="89" y="213"/>
                    <a:pt x="89" y="213"/>
                  </a:cubicBezTo>
                  <a:cubicBezTo>
                    <a:pt x="99" y="209"/>
                    <a:pt x="109" y="205"/>
                    <a:pt x="119" y="201"/>
                  </a:cubicBezTo>
                  <a:cubicBezTo>
                    <a:pt x="135" y="188"/>
                    <a:pt x="135" y="188"/>
                    <a:pt x="135" y="188"/>
                  </a:cubicBezTo>
                  <a:cubicBezTo>
                    <a:pt x="126" y="199"/>
                    <a:pt x="126" y="199"/>
                    <a:pt x="126" y="199"/>
                  </a:cubicBezTo>
                  <a:cubicBezTo>
                    <a:pt x="136" y="195"/>
                    <a:pt x="147" y="191"/>
                    <a:pt x="158" y="188"/>
                  </a:cubicBezTo>
                  <a:cubicBezTo>
                    <a:pt x="158" y="185"/>
                    <a:pt x="159" y="183"/>
                    <a:pt x="159" y="180"/>
                  </a:cubicBezTo>
                  <a:cubicBezTo>
                    <a:pt x="159" y="163"/>
                    <a:pt x="152" y="140"/>
                    <a:pt x="143" y="118"/>
                  </a:cubicBezTo>
                  <a:cubicBezTo>
                    <a:pt x="121" y="97"/>
                    <a:pt x="105" y="69"/>
                    <a:pt x="102" y="37"/>
                  </a:cubicBezTo>
                  <a:cubicBezTo>
                    <a:pt x="89" y="15"/>
                    <a:pt x="79" y="0"/>
                    <a:pt x="79" y="0"/>
                  </a:cubicBezTo>
                </a:path>
              </a:pathLst>
            </a:custGeom>
            <a:solidFill>
              <a:srgbClr val="A7C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5" name="Freeform 140"/>
            <p:cNvSpPr>
              <a:spLocks noEditPoints="1"/>
            </p:cNvSpPr>
            <p:nvPr userDrawn="1"/>
          </p:nvSpPr>
          <p:spPr bwMode="gray">
            <a:xfrm>
              <a:off x="3767138" y="3900488"/>
              <a:ext cx="439737" cy="223837"/>
            </a:xfrm>
            <a:custGeom>
              <a:avLst/>
              <a:gdLst>
                <a:gd name="T0" fmla="*/ 40 w 131"/>
                <a:gd name="T1" fmla="*/ 34 h 71"/>
                <a:gd name="T2" fmla="*/ 0 w 131"/>
                <a:gd name="T3" fmla="*/ 52 h 71"/>
                <a:gd name="T4" fmla="*/ 41 w 131"/>
                <a:gd name="T5" fmla="*/ 71 h 71"/>
                <a:gd name="T6" fmla="*/ 42 w 131"/>
                <a:gd name="T7" fmla="*/ 36 h 71"/>
                <a:gd name="T8" fmla="*/ 40 w 131"/>
                <a:gd name="T9" fmla="*/ 34 h 71"/>
                <a:gd name="T10" fmla="*/ 92 w 131"/>
                <a:gd name="T11" fmla="*/ 13 h 71"/>
                <a:gd name="T12" fmla="*/ 62 w 131"/>
                <a:gd name="T13" fmla="*/ 25 h 71"/>
                <a:gd name="T14" fmla="*/ 62 w 131"/>
                <a:gd name="T15" fmla="*/ 38 h 71"/>
                <a:gd name="T16" fmla="*/ 92 w 131"/>
                <a:gd name="T17" fmla="*/ 13 h 71"/>
                <a:gd name="T18" fmla="*/ 131 w 131"/>
                <a:gd name="T19" fmla="*/ 0 h 71"/>
                <a:gd name="T20" fmla="*/ 99 w 131"/>
                <a:gd name="T21" fmla="*/ 11 h 71"/>
                <a:gd name="T22" fmla="*/ 63 w 131"/>
                <a:gd name="T23" fmla="*/ 51 h 71"/>
                <a:gd name="T24" fmla="*/ 64 w 131"/>
                <a:gd name="T25" fmla="*/ 71 h 71"/>
                <a:gd name="T26" fmla="*/ 131 w 131"/>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71">
                  <a:moveTo>
                    <a:pt x="40" y="34"/>
                  </a:moveTo>
                  <a:cubicBezTo>
                    <a:pt x="27" y="40"/>
                    <a:pt x="13" y="46"/>
                    <a:pt x="0" y="52"/>
                  </a:cubicBezTo>
                  <a:cubicBezTo>
                    <a:pt x="11" y="62"/>
                    <a:pt x="25" y="69"/>
                    <a:pt x="41" y="71"/>
                  </a:cubicBezTo>
                  <a:cubicBezTo>
                    <a:pt x="42" y="36"/>
                    <a:pt x="42" y="36"/>
                    <a:pt x="42" y="36"/>
                  </a:cubicBezTo>
                  <a:cubicBezTo>
                    <a:pt x="40" y="34"/>
                    <a:pt x="40" y="34"/>
                    <a:pt x="40" y="34"/>
                  </a:cubicBezTo>
                  <a:moveTo>
                    <a:pt x="92" y="13"/>
                  </a:moveTo>
                  <a:cubicBezTo>
                    <a:pt x="82" y="17"/>
                    <a:pt x="72" y="21"/>
                    <a:pt x="62" y="25"/>
                  </a:cubicBezTo>
                  <a:cubicBezTo>
                    <a:pt x="62" y="38"/>
                    <a:pt x="62" y="38"/>
                    <a:pt x="62" y="38"/>
                  </a:cubicBezTo>
                  <a:cubicBezTo>
                    <a:pt x="92" y="13"/>
                    <a:pt x="92" y="13"/>
                    <a:pt x="92" y="13"/>
                  </a:cubicBezTo>
                  <a:moveTo>
                    <a:pt x="131" y="0"/>
                  </a:moveTo>
                  <a:cubicBezTo>
                    <a:pt x="120" y="3"/>
                    <a:pt x="109" y="7"/>
                    <a:pt x="99" y="11"/>
                  </a:cubicBezTo>
                  <a:cubicBezTo>
                    <a:pt x="63" y="51"/>
                    <a:pt x="63" y="51"/>
                    <a:pt x="63" y="51"/>
                  </a:cubicBezTo>
                  <a:cubicBezTo>
                    <a:pt x="64" y="71"/>
                    <a:pt x="64" y="71"/>
                    <a:pt x="64" y="71"/>
                  </a:cubicBezTo>
                  <a:cubicBezTo>
                    <a:pt x="100" y="66"/>
                    <a:pt x="128" y="36"/>
                    <a:pt x="131" y="0"/>
                  </a:cubicBezTo>
                </a:path>
              </a:pathLst>
            </a:custGeom>
            <a:solidFill>
              <a:srgbClr val="98C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6" name="Freeform 141"/>
            <p:cNvSpPr>
              <a:spLocks/>
            </p:cNvSpPr>
            <p:nvPr userDrawn="1"/>
          </p:nvSpPr>
          <p:spPr bwMode="gray">
            <a:xfrm>
              <a:off x="4019550" y="3425825"/>
              <a:ext cx="136525" cy="254000"/>
            </a:xfrm>
            <a:custGeom>
              <a:avLst/>
              <a:gdLst>
                <a:gd name="T0" fmla="*/ 0 w 41"/>
                <a:gd name="T1" fmla="*/ 0 h 81"/>
                <a:gd name="T2" fmla="*/ 41 w 41"/>
                <a:gd name="T3" fmla="*/ 81 h 81"/>
                <a:gd name="T4" fmla="*/ 0 w 41"/>
                <a:gd name="T5" fmla="*/ 0 h 81"/>
              </a:gdLst>
              <a:ahLst/>
              <a:cxnLst>
                <a:cxn ang="0">
                  <a:pos x="T0" y="T1"/>
                </a:cxn>
                <a:cxn ang="0">
                  <a:pos x="T2" y="T3"/>
                </a:cxn>
                <a:cxn ang="0">
                  <a:pos x="T4" y="T5"/>
                </a:cxn>
              </a:cxnLst>
              <a:rect l="0" t="0" r="r" b="b"/>
              <a:pathLst>
                <a:path w="41" h="81">
                  <a:moveTo>
                    <a:pt x="0" y="0"/>
                  </a:moveTo>
                  <a:cubicBezTo>
                    <a:pt x="3" y="32"/>
                    <a:pt x="19" y="60"/>
                    <a:pt x="41" y="81"/>
                  </a:cubicBezTo>
                  <a:cubicBezTo>
                    <a:pt x="29" y="52"/>
                    <a:pt x="13" y="23"/>
                    <a:pt x="0" y="0"/>
                  </a:cubicBezTo>
                </a:path>
              </a:pathLst>
            </a:custGeom>
            <a:solidFill>
              <a:srgbClr val="89C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7" name="Freeform 142"/>
            <p:cNvSpPr>
              <a:spLocks/>
            </p:cNvSpPr>
            <p:nvPr userDrawn="1"/>
          </p:nvSpPr>
          <p:spPr bwMode="gray">
            <a:xfrm>
              <a:off x="3905250" y="3362325"/>
              <a:ext cx="76200" cy="765175"/>
            </a:xfrm>
            <a:custGeom>
              <a:avLst/>
              <a:gdLst>
                <a:gd name="T0" fmla="*/ 11 w 23"/>
                <a:gd name="T1" fmla="*/ 0 h 243"/>
                <a:gd name="T2" fmla="*/ 8 w 23"/>
                <a:gd name="T3" fmla="*/ 76 h 243"/>
                <a:gd name="T4" fmla="*/ 13 w 23"/>
                <a:gd name="T5" fmla="*/ 79 h 243"/>
                <a:gd name="T6" fmla="*/ 7 w 23"/>
                <a:gd name="T7" fmla="*/ 90 h 243"/>
                <a:gd name="T8" fmla="*/ 7 w 23"/>
                <a:gd name="T9" fmla="*/ 90 h 243"/>
                <a:gd name="T10" fmla="*/ 5 w 23"/>
                <a:gd name="T11" fmla="*/ 133 h 243"/>
                <a:gd name="T12" fmla="*/ 9 w 23"/>
                <a:gd name="T13" fmla="*/ 137 h 243"/>
                <a:gd name="T14" fmla="*/ 7 w 23"/>
                <a:gd name="T15" fmla="*/ 152 h 243"/>
                <a:gd name="T16" fmla="*/ 4 w 23"/>
                <a:gd name="T17" fmla="*/ 148 h 243"/>
                <a:gd name="T18" fmla="*/ 2 w 23"/>
                <a:gd name="T19" fmla="*/ 192 h 243"/>
                <a:gd name="T20" fmla="*/ 7 w 23"/>
                <a:gd name="T21" fmla="*/ 197 h 243"/>
                <a:gd name="T22" fmla="*/ 7 w 23"/>
                <a:gd name="T23" fmla="*/ 214 h 243"/>
                <a:gd name="T24" fmla="*/ 1 w 23"/>
                <a:gd name="T25" fmla="*/ 207 h 243"/>
                <a:gd name="T26" fmla="*/ 0 w 23"/>
                <a:gd name="T27" fmla="*/ 242 h 243"/>
                <a:gd name="T28" fmla="*/ 11 w 23"/>
                <a:gd name="T29" fmla="*/ 243 h 243"/>
                <a:gd name="T30" fmla="*/ 23 w 23"/>
                <a:gd name="T31" fmla="*/ 242 h 243"/>
                <a:gd name="T32" fmla="*/ 22 w 23"/>
                <a:gd name="T33" fmla="*/ 222 h 243"/>
                <a:gd name="T34" fmla="*/ 11 w 23"/>
                <a:gd name="T35" fmla="*/ 234 h 243"/>
                <a:gd name="T36" fmla="*/ 11 w 23"/>
                <a:gd name="T37" fmla="*/ 217 h 243"/>
                <a:gd name="T38" fmla="*/ 21 w 23"/>
                <a:gd name="T39" fmla="*/ 209 h 243"/>
                <a:gd name="T40" fmla="*/ 21 w 23"/>
                <a:gd name="T41" fmla="*/ 196 h 243"/>
                <a:gd name="T42" fmla="*/ 19 w 23"/>
                <a:gd name="T43" fmla="*/ 160 h 243"/>
                <a:gd name="T44" fmla="*/ 11 w 23"/>
                <a:gd name="T45" fmla="*/ 169 h 243"/>
                <a:gd name="T46" fmla="*/ 9 w 23"/>
                <a:gd name="T47" fmla="*/ 154 h 243"/>
                <a:gd name="T48" fmla="*/ 18 w 23"/>
                <a:gd name="T49" fmla="*/ 147 h 243"/>
                <a:gd name="T50" fmla="*/ 17 w 23"/>
                <a:gd name="T51" fmla="*/ 114 h 243"/>
                <a:gd name="T52" fmla="*/ 11 w 23"/>
                <a:gd name="T53" fmla="*/ 121 h 243"/>
                <a:gd name="T54" fmla="*/ 7 w 23"/>
                <a:gd name="T55" fmla="*/ 108 h 243"/>
                <a:gd name="T56" fmla="*/ 16 w 23"/>
                <a:gd name="T57" fmla="*/ 102 h 243"/>
                <a:gd name="T58" fmla="*/ 11 w 23"/>
                <a:gd name="T5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243">
                  <a:moveTo>
                    <a:pt x="11" y="0"/>
                  </a:moveTo>
                  <a:cubicBezTo>
                    <a:pt x="8" y="76"/>
                    <a:pt x="8" y="76"/>
                    <a:pt x="8" y="76"/>
                  </a:cubicBezTo>
                  <a:cubicBezTo>
                    <a:pt x="13" y="79"/>
                    <a:pt x="13" y="79"/>
                    <a:pt x="13" y="79"/>
                  </a:cubicBezTo>
                  <a:cubicBezTo>
                    <a:pt x="7" y="90"/>
                    <a:pt x="7" y="90"/>
                    <a:pt x="7" y="90"/>
                  </a:cubicBezTo>
                  <a:cubicBezTo>
                    <a:pt x="7" y="90"/>
                    <a:pt x="7" y="90"/>
                    <a:pt x="7" y="90"/>
                  </a:cubicBezTo>
                  <a:cubicBezTo>
                    <a:pt x="5" y="133"/>
                    <a:pt x="5" y="133"/>
                    <a:pt x="5" y="133"/>
                  </a:cubicBezTo>
                  <a:cubicBezTo>
                    <a:pt x="9" y="137"/>
                    <a:pt x="9" y="137"/>
                    <a:pt x="9" y="137"/>
                  </a:cubicBezTo>
                  <a:cubicBezTo>
                    <a:pt x="7" y="152"/>
                    <a:pt x="7" y="152"/>
                    <a:pt x="7" y="152"/>
                  </a:cubicBezTo>
                  <a:cubicBezTo>
                    <a:pt x="4" y="148"/>
                    <a:pt x="4" y="148"/>
                    <a:pt x="4" y="148"/>
                  </a:cubicBezTo>
                  <a:cubicBezTo>
                    <a:pt x="2" y="192"/>
                    <a:pt x="2" y="192"/>
                    <a:pt x="2" y="192"/>
                  </a:cubicBezTo>
                  <a:cubicBezTo>
                    <a:pt x="7" y="197"/>
                    <a:pt x="7" y="197"/>
                    <a:pt x="7" y="197"/>
                  </a:cubicBezTo>
                  <a:cubicBezTo>
                    <a:pt x="7" y="214"/>
                    <a:pt x="7" y="214"/>
                    <a:pt x="7" y="214"/>
                  </a:cubicBezTo>
                  <a:cubicBezTo>
                    <a:pt x="1" y="207"/>
                    <a:pt x="1" y="207"/>
                    <a:pt x="1" y="207"/>
                  </a:cubicBezTo>
                  <a:cubicBezTo>
                    <a:pt x="0" y="242"/>
                    <a:pt x="0" y="242"/>
                    <a:pt x="0" y="242"/>
                  </a:cubicBezTo>
                  <a:cubicBezTo>
                    <a:pt x="3" y="242"/>
                    <a:pt x="7" y="243"/>
                    <a:pt x="11" y="243"/>
                  </a:cubicBezTo>
                  <a:cubicBezTo>
                    <a:pt x="15" y="243"/>
                    <a:pt x="19" y="242"/>
                    <a:pt x="23" y="242"/>
                  </a:cubicBezTo>
                  <a:cubicBezTo>
                    <a:pt x="22" y="222"/>
                    <a:pt x="22" y="222"/>
                    <a:pt x="22" y="222"/>
                  </a:cubicBezTo>
                  <a:cubicBezTo>
                    <a:pt x="11" y="234"/>
                    <a:pt x="11" y="234"/>
                    <a:pt x="11" y="234"/>
                  </a:cubicBezTo>
                  <a:cubicBezTo>
                    <a:pt x="11" y="217"/>
                    <a:pt x="11" y="217"/>
                    <a:pt x="11" y="217"/>
                  </a:cubicBezTo>
                  <a:cubicBezTo>
                    <a:pt x="21" y="209"/>
                    <a:pt x="21" y="209"/>
                    <a:pt x="21" y="209"/>
                  </a:cubicBezTo>
                  <a:cubicBezTo>
                    <a:pt x="21" y="196"/>
                    <a:pt x="21" y="196"/>
                    <a:pt x="21" y="196"/>
                  </a:cubicBezTo>
                  <a:cubicBezTo>
                    <a:pt x="19" y="160"/>
                    <a:pt x="19" y="160"/>
                    <a:pt x="19" y="160"/>
                  </a:cubicBezTo>
                  <a:cubicBezTo>
                    <a:pt x="11" y="169"/>
                    <a:pt x="11" y="169"/>
                    <a:pt x="11" y="169"/>
                  </a:cubicBezTo>
                  <a:cubicBezTo>
                    <a:pt x="9" y="154"/>
                    <a:pt x="9" y="154"/>
                    <a:pt x="9" y="154"/>
                  </a:cubicBezTo>
                  <a:cubicBezTo>
                    <a:pt x="18" y="147"/>
                    <a:pt x="18" y="147"/>
                    <a:pt x="18" y="147"/>
                  </a:cubicBezTo>
                  <a:cubicBezTo>
                    <a:pt x="17" y="114"/>
                    <a:pt x="17" y="114"/>
                    <a:pt x="17" y="114"/>
                  </a:cubicBezTo>
                  <a:cubicBezTo>
                    <a:pt x="11" y="121"/>
                    <a:pt x="11" y="121"/>
                    <a:pt x="11" y="121"/>
                  </a:cubicBezTo>
                  <a:cubicBezTo>
                    <a:pt x="7" y="108"/>
                    <a:pt x="7" y="108"/>
                    <a:pt x="7" y="108"/>
                  </a:cubicBezTo>
                  <a:cubicBezTo>
                    <a:pt x="16" y="102"/>
                    <a:pt x="16" y="102"/>
                    <a:pt x="16" y="102"/>
                  </a:cubicBezTo>
                  <a:cubicBezTo>
                    <a:pt x="11" y="0"/>
                    <a:pt x="11" y="0"/>
                    <a:pt x="11" y="0"/>
                  </a:cubicBezTo>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8" name="Freeform 143"/>
            <p:cNvSpPr>
              <a:spLocks/>
            </p:cNvSpPr>
            <p:nvPr userDrawn="1"/>
          </p:nvSpPr>
          <p:spPr bwMode="gray">
            <a:xfrm>
              <a:off x="3941763" y="3900488"/>
              <a:ext cx="187325" cy="198437"/>
            </a:xfrm>
            <a:custGeom>
              <a:avLst/>
              <a:gdLst>
                <a:gd name="T0" fmla="*/ 118 w 118"/>
                <a:gd name="T1" fmla="*/ 0 h 125"/>
                <a:gd name="T2" fmla="*/ 84 w 118"/>
                <a:gd name="T3" fmla="*/ 26 h 125"/>
                <a:gd name="T4" fmla="*/ 21 w 118"/>
                <a:gd name="T5" fmla="*/ 75 h 125"/>
                <a:gd name="T6" fmla="*/ 0 w 118"/>
                <a:gd name="T7" fmla="*/ 91 h 125"/>
                <a:gd name="T8" fmla="*/ 0 w 118"/>
                <a:gd name="T9" fmla="*/ 125 h 125"/>
                <a:gd name="T10" fmla="*/ 23 w 118"/>
                <a:gd name="T11" fmla="*/ 101 h 125"/>
                <a:gd name="T12" fmla="*/ 99 w 118"/>
                <a:gd name="T13" fmla="*/ 22 h 125"/>
                <a:gd name="T14" fmla="*/ 118 w 118"/>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5">
                  <a:moveTo>
                    <a:pt x="118" y="0"/>
                  </a:moveTo>
                  <a:lnTo>
                    <a:pt x="84" y="26"/>
                  </a:lnTo>
                  <a:lnTo>
                    <a:pt x="21" y="75"/>
                  </a:lnTo>
                  <a:lnTo>
                    <a:pt x="0" y="91"/>
                  </a:lnTo>
                  <a:lnTo>
                    <a:pt x="0" y="125"/>
                  </a:lnTo>
                  <a:lnTo>
                    <a:pt x="23" y="101"/>
                  </a:lnTo>
                  <a:lnTo>
                    <a:pt x="99" y="22"/>
                  </a:lnTo>
                  <a:lnTo>
                    <a:pt x="118"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9" name="Freeform 144"/>
            <p:cNvSpPr>
              <a:spLocks/>
            </p:cNvSpPr>
            <p:nvPr userDrawn="1"/>
          </p:nvSpPr>
          <p:spPr bwMode="gray">
            <a:xfrm>
              <a:off x="3941763" y="3900488"/>
              <a:ext cx="187325" cy="198437"/>
            </a:xfrm>
            <a:custGeom>
              <a:avLst/>
              <a:gdLst>
                <a:gd name="T0" fmla="*/ 118 w 118"/>
                <a:gd name="T1" fmla="*/ 0 h 125"/>
                <a:gd name="T2" fmla="*/ 84 w 118"/>
                <a:gd name="T3" fmla="*/ 26 h 125"/>
                <a:gd name="T4" fmla="*/ 21 w 118"/>
                <a:gd name="T5" fmla="*/ 75 h 125"/>
                <a:gd name="T6" fmla="*/ 0 w 118"/>
                <a:gd name="T7" fmla="*/ 91 h 125"/>
                <a:gd name="T8" fmla="*/ 0 w 118"/>
                <a:gd name="T9" fmla="*/ 125 h 125"/>
                <a:gd name="T10" fmla="*/ 23 w 118"/>
                <a:gd name="T11" fmla="*/ 101 h 125"/>
                <a:gd name="T12" fmla="*/ 99 w 118"/>
                <a:gd name="T13" fmla="*/ 22 h 125"/>
                <a:gd name="T14" fmla="*/ 118 w 118"/>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5">
                  <a:moveTo>
                    <a:pt x="118" y="0"/>
                  </a:moveTo>
                  <a:lnTo>
                    <a:pt x="84" y="26"/>
                  </a:lnTo>
                  <a:lnTo>
                    <a:pt x="21" y="75"/>
                  </a:lnTo>
                  <a:lnTo>
                    <a:pt x="0" y="91"/>
                  </a:lnTo>
                  <a:lnTo>
                    <a:pt x="0" y="125"/>
                  </a:lnTo>
                  <a:lnTo>
                    <a:pt x="23" y="101"/>
                  </a:lnTo>
                  <a:lnTo>
                    <a:pt x="99" y="22"/>
                  </a:lnTo>
                  <a:lnTo>
                    <a:pt x="1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0" name="Freeform 145"/>
            <p:cNvSpPr>
              <a:spLocks/>
            </p:cNvSpPr>
            <p:nvPr userDrawn="1"/>
          </p:nvSpPr>
          <p:spPr bwMode="gray">
            <a:xfrm>
              <a:off x="3935413" y="3730625"/>
              <a:ext cx="153987" cy="163512"/>
            </a:xfrm>
            <a:custGeom>
              <a:avLst/>
              <a:gdLst>
                <a:gd name="T0" fmla="*/ 97 w 97"/>
                <a:gd name="T1" fmla="*/ 0 h 103"/>
                <a:gd name="T2" fmla="*/ 19 w 97"/>
                <a:gd name="T3" fmla="*/ 59 h 103"/>
                <a:gd name="T4" fmla="*/ 0 w 97"/>
                <a:gd name="T5" fmla="*/ 73 h 103"/>
                <a:gd name="T6" fmla="*/ 4 w 97"/>
                <a:gd name="T7" fmla="*/ 103 h 103"/>
                <a:gd name="T8" fmla="*/ 21 w 97"/>
                <a:gd name="T9" fmla="*/ 85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9" y="59"/>
                  </a:lnTo>
                  <a:lnTo>
                    <a:pt x="0" y="73"/>
                  </a:lnTo>
                  <a:lnTo>
                    <a:pt x="4" y="103"/>
                  </a:lnTo>
                  <a:lnTo>
                    <a:pt x="21" y="85"/>
                  </a:lnTo>
                  <a:lnTo>
                    <a:pt x="97"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1" name="Freeform 146"/>
            <p:cNvSpPr>
              <a:spLocks/>
            </p:cNvSpPr>
            <p:nvPr userDrawn="1"/>
          </p:nvSpPr>
          <p:spPr bwMode="gray">
            <a:xfrm>
              <a:off x="3935413" y="3730625"/>
              <a:ext cx="153987" cy="163512"/>
            </a:xfrm>
            <a:custGeom>
              <a:avLst/>
              <a:gdLst>
                <a:gd name="T0" fmla="*/ 97 w 97"/>
                <a:gd name="T1" fmla="*/ 0 h 103"/>
                <a:gd name="T2" fmla="*/ 19 w 97"/>
                <a:gd name="T3" fmla="*/ 59 h 103"/>
                <a:gd name="T4" fmla="*/ 0 w 97"/>
                <a:gd name="T5" fmla="*/ 73 h 103"/>
                <a:gd name="T6" fmla="*/ 4 w 97"/>
                <a:gd name="T7" fmla="*/ 103 h 103"/>
                <a:gd name="T8" fmla="*/ 21 w 97"/>
                <a:gd name="T9" fmla="*/ 85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9" y="59"/>
                  </a:lnTo>
                  <a:lnTo>
                    <a:pt x="0" y="73"/>
                  </a:lnTo>
                  <a:lnTo>
                    <a:pt x="4" y="103"/>
                  </a:lnTo>
                  <a:lnTo>
                    <a:pt x="21" y="85"/>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2" name="Freeform 147"/>
            <p:cNvSpPr>
              <a:spLocks/>
            </p:cNvSpPr>
            <p:nvPr userDrawn="1"/>
          </p:nvSpPr>
          <p:spPr bwMode="gray">
            <a:xfrm>
              <a:off x="3929063" y="3625850"/>
              <a:ext cx="112712" cy="117475"/>
            </a:xfrm>
            <a:custGeom>
              <a:avLst/>
              <a:gdLst>
                <a:gd name="T0" fmla="*/ 71 w 71"/>
                <a:gd name="T1" fmla="*/ 0 h 74"/>
                <a:gd name="T2" fmla="*/ 19 w 71"/>
                <a:gd name="T3" fmla="*/ 36 h 74"/>
                <a:gd name="T4" fmla="*/ 0 w 71"/>
                <a:gd name="T5" fmla="*/ 48 h 74"/>
                <a:gd name="T6" fmla="*/ 8 w 71"/>
                <a:gd name="T7" fmla="*/ 74 h 74"/>
                <a:gd name="T8" fmla="*/ 21 w 71"/>
                <a:gd name="T9" fmla="*/ 60 h 74"/>
                <a:gd name="T10" fmla="*/ 71 w 71"/>
                <a:gd name="T11" fmla="*/ 0 h 74"/>
              </a:gdLst>
              <a:ahLst/>
              <a:cxnLst>
                <a:cxn ang="0">
                  <a:pos x="T0" y="T1"/>
                </a:cxn>
                <a:cxn ang="0">
                  <a:pos x="T2" y="T3"/>
                </a:cxn>
                <a:cxn ang="0">
                  <a:pos x="T4" y="T5"/>
                </a:cxn>
                <a:cxn ang="0">
                  <a:pos x="T6" y="T7"/>
                </a:cxn>
                <a:cxn ang="0">
                  <a:pos x="T8" y="T9"/>
                </a:cxn>
                <a:cxn ang="0">
                  <a:pos x="T10" y="T11"/>
                </a:cxn>
              </a:cxnLst>
              <a:rect l="0" t="0" r="r" b="b"/>
              <a:pathLst>
                <a:path w="71" h="74">
                  <a:moveTo>
                    <a:pt x="71" y="0"/>
                  </a:moveTo>
                  <a:lnTo>
                    <a:pt x="19" y="36"/>
                  </a:lnTo>
                  <a:lnTo>
                    <a:pt x="0" y="48"/>
                  </a:lnTo>
                  <a:lnTo>
                    <a:pt x="8" y="74"/>
                  </a:lnTo>
                  <a:lnTo>
                    <a:pt x="21" y="60"/>
                  </a:lnTo>
                  <a:lnTo>
                    <a:pt x="71"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3" name="Freeform 148"/>
            <p:cNvSpPr>
              <a:spLocks/>
            </p:cNvSpPr>
            <p:nvPr userDrawn="1"/>
          </p:nvSpPr>
          <p:spPr bwMode="gray">
            <a:xfrm>
              <a:off x="3929063" y="3625850"/>
              <a:ext cx="112712" cy="117475"/>
            </a:xfrm>
            <a:custGeom>
              <a:avLst/>
              <a:gdLst>
                <a:gd name="T0" fmla="*/ 71 w 71"/>
                <a:gd name="T1" fmla="*/ 0 h 74"/>
                <a:gd name="T2" fmla="*/ 19 w 71"/>
                <a:gd name="T3" fmla="*/ 36 h 74"/>
                <a:gd name="T4" fmla="*/ 0 w 71"/>
                <a:gd name="T5" fmla="*/ 48 h 74"/>
                <a:gd name="T6" fmla="*/ 8 w 71"/>
                <a:gd name="T7" fmla="*/ 74 h 74"/>
                <a:gd name="T8" fmla="*/ 21 w 71"/>
                <a:gd name="T9" fmla="*/ 60 h 74"/>
                <a:gd name="T10" fmla="*/ 71 w 71"/>
                <a:gd name="T11" fmla="*/ 0 h 74"/>
              </a:gdLst>
              <a:ahLst/>
              <a:cxnLst>
                <a:cxn ang="0">
                  <a:pos x="T0" y="T1"/>
                </a:cxn>
                <a:cxn ang="0">
                  <a:pos x="T2" y="T3"/>
                </a:cxn>
                <a:cxn ang="0">
                  <a:pos x="T4" y="T5"/>
                </a:cxn>
                <a:cxn ang="0">
                  <a:pos x="T6" y="T7"/>
                </a:cxn>
                <a:cxn ang="0">
                  <a:pos x="T8" y="T9"/>
                </a:cxn>
                <a:cxn ang="0">
                  <a:pos x="T10" y="T11"/>
                </a:cxn>
              </a:cxnLst>
              <a:rect l="0" t="0" r="r" b="b"/>
              <a:pathLst>
                <a:path w="71" h="74">
                  <a:moveTo>
                    <a:pt x="71" y="0"/>
                  </a:moveTo>
                  <a:lnTo>
                    <a:pt x="19" y="36"/>
                  </a:lnTo>
                  <a:lnTo>
                    <a:pt x="0" y="48"/>
                  </a:lnTo>
                  <a:lnTo>
                    <a:pt x="8" y="74"/>
                  </a:lnTo>
                  <a:lnTo>
                    <a:pt x="21" y="60"/>
                  </a:lnTo>
                  <a:lnTo>
                    <a:pt x="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4" name="Freeform 149"/>
            <p:cNvSpPr>
              <a:spLocks/>
            </p:cNvSpPr>
            <p:nvPr userDrawn="1"/>
          </p:nvSpPr>
          <p:spPr bwMode="gray">
            <a:xfrm>
              <a:off x="3740150" y="3833813"/>
              <a:ext cx="188912" cy="201612"/>
            </a:xfrm>
            <a:custGeom>
              <a:avLst/>
              <a:gdLst>
                <a:gd name="T0" fmla="*/ 0 w 119"/>
                <a:gd name="T1" fmla="*/ 0 h 127"/>
                <a:gd name="T2" fmla="*/ 102 w 119"/>
                <a:gd name="T3" fmla="*/ 109 h 127"/>
                <a:gd name="T4" fmla="*/ 106 w 119"/>
                <a:gd name="T5" fmla="*/ 113 h 127"/>
                <a:gd name="T6" fmla="*/ 119 w 119"/>
                <a:gd name="T7" fmla="*/ 127 h 127"/>
                <a:gd name="T8" fmla="*/ 119 w 119"/>
                <a:gd name="T9" fmla="*/ 94 h 127"/>
                <a:gd name="T10" fmla="*/ 108 w 119"/>
                <a:gd name="T11" fmla="*/ 84 h 127"/>
                <a:gd name="T12" fmla="*/ 0 w 119"/>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19" h="127">
                  <a:moveTo>
                    <a:pt x="0" y="0"/>
                  </a:moveTo>
                  <a:lnTo>
                    <a:pt x="102" y="109"/>
                  </a:lnTo>
                  <a:lnTo>
                    <a:pt x="106" y="113"/>
                  </a:lnTo>
                  <a:lnTo>
                    <a:pt x="119" y="127"/>
                  </a:lnTo>
                  <a:lnTo>
                    <a:pt x="119" y="94"/>
                  </a:lnTo>
                  <a:lnTo>
                    <a:pt x="108" y="84"/>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5" name="Freeform 150"/>
            <p:cNvSpPr>
              <a:spLocks/>
            </p:cNvSpPr>
            <p:nvPr userDrawn="1"/>
          </p:nvSpPr>
          <p:spPr bwMode="gray">
            <a:xfrm>
              <a:off x="3740150" y="3833813"/>
              <a:ext cx="188912" cy="201612"/>
            </a:xfrm>
            <a:custGeom>
              <a:avLst/>
              <a:gdLst>
                <a:gd name="T0" fmla="*/ 0 w 119"/>
                <a:gd name="T1" fmla="*/ 0 h 127"/>
                <a:gd name="T2" fmla="*/ 102 w 119"/>
                <a:gd name="T3" fmla="*/ 109 h 127"/>
                <a:gd name="T4" fmla="*/ 106 w 119"/>
                <a:gd name="T5" fmla="*/ 113 h 127"/>
                <a:gd name="T6" fmla="*/ 119 w 119"/>
                <a:gd name="T7" fmla="*/ 127 h 127"/>
                <a:gd name="T8" fmla="*/ 119 w 119"/>
                <a:gd name="T9" fmla="*/ 94 h 127"/>
                <a:gd name="T10" fmla="*/ 108 w 119"/>
                <a:gd name="T11" fmla="*/ 84 h 127"/>
                <a:gd name="T12" fmla="*/ 0 w 119"/>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19" h="127">
                  <a:moveTo>
                    <a:pt x="0" y="0"/>
                  </a:moveTo>
                  <a:lnTo>
                    <a:pt x="102" y="109"/>
                  </a:lnTo>
                  <a:lnTo>
                    <a:pt x="106" y="113"/>
                  </a:lnTo>
                  <a:lnTo>
                    <a:pt x="119" y="127"/>
                  </a:lnTo>
                  <a:lnTo>
                    <a:pt x="119" y="94"/>
                  </a:lnTo>
                  <a:lnTo>
                    <a:pt x="108" y="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6" name="Freeform 151"/>
            <p:cNvSpPr>
              <a:spLocks/>
            </p:cNvSpPr>
            <p:nvPr userDrawn="1"/>
          </p:nvSpPr>
          <p:spPr bwMode="gray">
            <a:xfrm>
              <a:off x="3781425" y="3676650"/>
              <a:ext cx="153987" cy="163512"/>
            </a:xfrm>
            <a:custGeom>
              <a:avLst/>
              <a:gdLst>
                <a:gd name="T0" fmla="*/ 0 w 97"/>
                <a:gd name="T1" fmla="*/ 0 h 103"/>
                <a:gd name="T2" fmla="*/ 86 w 97"/>
                <a:gd name="T3" fmla="*/ 95 h 103"/>
                <a:gd name="T4" fmla="*/ 93 w 97"/>
                <a:gd name="T5" fmla="*/ 103 h 103"/>
                <a:gd name="T6" fmla="*/ 97 w 97"/>
                <a:gd name="T7" fmla="*/ 74 h 103"/>
                <a:gd name="T8" fmla="*/ 88 w 97"/>
                <a:gd name="T9" fmla="*/ 66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5"/>
                  </a:lnTo>
                  <a:lnTo>
                    <a:pt x="93" y="103"/>
                  </a:lnTo>
                  <a:lnTo>
                    <a:pt x="97" y="74"/>
                  </a:lnTo>
                  <a:lnTo>
                    <a:pt x="88" y="66"/>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7" name="Freeform 152"/>
            <p:cNvSpPr>
              <a:spLocks/>
            </p:cNvSpPr>
            <p:nvPr userDrawn="1"/>
          </p:nvSpPr>
          <p:spPr bwMode="gray">
            <a:xfrm>
              <a:off x="3781425" y="3676650"/>
              <a:ext cx="153987" cy="163512"/>
            </a:xfrm>
            <a:custGeom>
              <a:avLst/>
              <a:gdLst>
                <a:gd name="T0" fmla="*/ 0 w 97"/>
                <a:gd name="T1" fmla="*/ 0 h 103"/>
                <a:gd name="T2" fmla="*/ 86 w 97"/>
                <a:gd name="T3" fmla="*/ 95 h 103"/>
                <a:gd name="T4" fmla="*/ 93 w 97"/>
                <a:gd name="T5" fmla="*/ 103 h 103"/>
                <a:gd name="T6" fmla="*/ 97 w 97"/>
                <a:gd name="T7" fmla="*/ 74 h 103"/>
                <a:gd name="T8" fmla="*/ 88 w 97"/>
                <a:gd name="T9" fmla="*/ 66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5"/>
                  </a:lnTo>
                  <a:lnTo>
                    <a:pt x="93" y="103"/>
                  </a:lnTo>
                  <a:lnTo>
                    <a:pt x="97" y="74"/>
                  </a:lnTo>
                  <a:lnTo>
                    <a:pt x="88" y="6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8" name="Freeform 153"/>
            <p:cNvSpPr>
              <a:spLocks/>
            </p:cNvSpPr>
            <p:nvPr userDrawn="1"/>
          </p:nvSpPr>
          <p:spPr bwMode="gray">
            <a:xfrm>
              <a:off x="3868738" y="3567113"/>
              <a:ext cx="79375" cy="77787"/>
            </a:xfrm>
            <a:custGeom>
              <a:avLst/>
              <a:gdLst>
                <a:gd name="T0" fmla="*/ 0 w 50"/>
                <a:gd name="T1" fmla="*/ 0 h 49"/>
                <a:gd name="T2" fmla="*/ 38 w 50"/>
                <a:gd name="T3" fmla="*/ 49 h 49"/>
                <a:gd name="T4" fmla="*/ 38 w 50"/>
                <a:gd name="T5" fmla="*/ 49 h 49"/>
                <a:gd name="T6" fmla="*/ 50 w 50"/>
                <a:gd name="T7" fmla="*/ 28 h 49"/>
                <a:gd name="T8" fmla="*/ 40 w 50"/>
                <a:gd name="T9" fmla="*/ 22 h 49"/>
                <a:gd name="T10" fmla="*/ 0 w 50"/>
                <a:gd name="T11" fmla="*/ 0 h 49"/>
              </a:gdLst>
              <a:ahLst/>
              <a:cxnLst>
                <a:cxn ang="0">
                  <a:pos x="T0" y="T1"/>
                </a:cxn>
                <a:cxn ang="0">
                  <a:pos x="T2" y="T3"/>
                </a:cxn>
                <a:cxn ang="0">
                  <a:pos x="T4" y="T5"/>
                </a:cxn>
                <a:cxn ang="0">
                  <a:pos x="T6" y="T7"/>
                </a:cxn>
                <a:cxn ang="0">
                  <a:pos x="T8" y="T9"/>
                </a:cxn>
                <a:cxn ang="0">
                  <a:pos x="T10" y="T11"/>
                </a:cxn>
              </a:cxnLst>
              <a:rect l="0" t="0" r="r" b="b"/>
              <a:pathLst>
                <a:path w="50" h="49">
                  <a:moveTo>
                    <a:pt x="0" y="0"/>
                  </a:moveTo>
                  <a:lnTo>
                    <a:pt x="38" y="49"/>
                  </a:lnTo>
                  <a:lnTo>
                    <a:pt x="38" y="49"/>
                  </a:lnTo>
                  <a:lnTo>
                    <a:pt x="50" y="28"/>
                  </a:lnTo>
                  <a:lnTo>
                    <a:pt x="40" y="22"/>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9" name="Freeform 154"/>
            <p:cNvSpPr>
              <a:spLocks/>
            </p:cNvSpPr>
            <p:nvPr userDrawn="1"/>
          </p:nvSpPr>
          <p:spPr bwMode="gray">
            <a:xfrm>
              <a:off x="3868738" y="3567113"/>
              <a:ext cx="79375" cy="77787"/>
            </a:xfrm>
            <a:custGeom>
              <a:avLst/>
              <a:gdLst>
                <a:gd name="T0" fmla="*/ 0 w 50"/>
                <a:gd name="T1" fmla="*/ 0 h 49"/>
                <a:gd name="T2" fmla="*/ 38 w 50"/>
                <a:gd name="T3" fmla="*/ 49 h 49"/>
                <a:gd name="T4" fmla="*/ 38 w 50"/>
                <a:gd name="T5" fmla="*/ 49 h 49"/>
                <a:gd name="T6" fmla="*/ 50 w 50"/>
                <a:gd name="T7" fmla="*/ 28 h 49"/>
                <a:gd name="T8" fmla="*/ 40 w 50"/>
                <a:gd name="T9" fmla="*/ 22 h 49"/>
                <a:gd name="T10" fmla="*/ 0 w 50"/>
                <a:gd name="T11" fmla="*/ 0 h 49"/>
              </a:gdLst>
              <a:ahLst/>
              <a:cxnLst>
                <a:cxn ang="0">
                  <a:pos x="T0" y="T1"/>
                </a:cxn>
                <a:cxn ang="0">
                  <a:pos x="T2" y="T3"/>
                </a:cxn>
                <a:cxn ang="0">
                  <a:pos x="T4" y="T5"/>
                </a:cxn>
                <a:cxn ang="0">
                  <a:pos x="T6" y="T7"/>
                </a:cxn>
                <a:cxn ang="0">
                  <a:pos x="T8" y="T9"/>
                </a:cxn>
                <a:cxn ang="0">
                  <a:pos x="T10" y="T11"/>
                </a:cxn>
              </a:cxnLst>
              <a:rect l="0" t="0" r="r" b="b"/>
              <a:pathLst>
                <a:path w="50" h="49">
                  <a:moveTo>
                    <a:pt x="0" y="0"/>
                  </a:moveTo>
                  <a:lnTo>
                    <a:pt x="38" y="49"/>
                  </a:lnTo>
                  <a:lnTo>
                    <a:pt x="38" y="49"/>
                  </a:lnTo>
                  <a:lnTo>
                    <a:pt x="50" y="28"/>
                  </a:lnTo>
                  <a:lnTo>
                    <a:pt x="40"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0" name="Freeform 159"/>
            <p:cNvSpPr>
              <a:spLocks/>
            </p:cNvSpPr>
            <p:nvPr userDrawn="1"/>
          </p:nvSpPr>
          <p:spPr bwMode="gray">
            <a:xfrm>
              <a:off x="10409238" y="4048254"/>
              <a:ext cx="2076448" cy="1139697"/>
            </a:xfrm>
            <a:custGeom>
              <a:avLst/>
              <a:gdLst>
                <a:gd name="connsiteX0" fmla="*/ 2076448 w 2076448"/>
                <a:gd name="connsiteY0" fmla="*/ 0 h 1139697"/>
                <a:gd name="connsiteX1" fmla="*/ 2076448 w 2076448"/>
                <a:gd name="connsiteY1" fmla="*/ 1139697 h 1139697"/>
                <a:gd name="connsiteX2" fmla="*/ 2025476 w 2076448"/>
                <a:gd name="connsiteY2" fmla="*/ 1139697 h 1139697"/>
                <a:gd name="connsiteX3" fmla="*/ 0 w 2076448"/>
                <a:gd name="connsiteY3" fmla="*/ 1139697 h 1139697"/>
                <a:gd name="connsiteX4" fmla="*/ 2011236 w 2076448"/>
                <a:gd name="connsiteY4" fmla="*/ 2027 h 1139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48" h="1139697">
                  <a:moveTo>
                    <a:pt x="2076448" y="0"/>
                  </a:moveTo>
                  <a:lnTo>
                    <a:pt x="2076448" y="1139697"/>
                  </a:lnTo>
                  <a:lnTo>
                    <a:pt x="2025476" y="1139697"/>
                  </a:lnTo>
                  <a:cubicBezTo>
                    <a:pt x="1484709" y="1139697"/>
                    <a:pt x="819150" y="1139697"/>
                    <a:pt x="0" y="1139697"/>
                  </a:cubicBezTo>
                  <a:cubicBezTo>
                    <a:pt x="424349" y="499121"/>
                    <a:pt x="1161065" y="55035"/>
                    <a:pt x="2011236" y="2027"/>
                  </a:cubicBezTo>
                  <a:close/>
                </a:path>
              </a:pathLst>
            </a:custGeom>
            <a:solidFill>
              <a:srgbClr val="6ABE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1" name="Freeform 227"/>
            <p:cNvSpPr>
              <a:spLocks/>
            </p:cNvSpPr>
            <p:nvPr userDrawn="1"/>
          </p:nvSpPr>
          <p:spPr bwMode="gray">
            <a:xfrm>
              <a:off x="11530013" y="3944938"/>
              <a:ext cx="79375" cy="788987"/>
            </a:xfrm>
            <a:custGeom>
              <a:avLst/>
              <a:gdLst>
                <a:gd name="T0" fmla="*/ 50 w 50"/>
                <a:gd name="T1" fmla="*/ 497 h 497"/>
                <a:gd name="T2" fmla="*/ 25 w 50"/>
                <a:gd name="T3" fmla="*/ 0 h 497"/>
                <a:gd name="T4" fmla="*/ 0 w 50"/>
                <a:gd name="T5" fmla="*/ 497 h 497"/>
                <a:gd name="T6" fmla="*/ 50 w 50"/>
                <a:gd name="T7" fmla="*/ 497 h 497"/>
              </a:gdLst>
              <a:ahLst/>
              <a:cxnLst>
                <a:cxn ang="0">
                  <a:pos x="T0" y="T1"/>
                </a:cxn>
                <a:cxn ang="0">
                  <a:pos x="T2" y="T3"/>
                </a:cxn>
                <a:cxn ang="0">
                  <a:pos x="T4" y="T5"/>
                </a:cxn>
                <a:cxn ang="0">
                  <a:pos x="T6" y="T7"/>
                </a:cxn>
              </a:cxnLst>
              <a:rect l="0" t="0" r="r" b="b"/>
              <a:pathLst>
                <a:path w="50" h="497">
                  <a:moveTo>
                    <a:pt x="50" y="497"/>
                  </a:moveTo>
                  <a:lnTo>
                    <a:pt x="25" y="0"/>
                  </a:lnTo>
                  <a:lnTo>
                    <a:pt x="0" y="497"/>
                  </a:lnTo>
                  <a:lnTo>
                    <a:pt x="50" y="497"/>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2" name="Freeform 228"/>
            <p:cNvSpPr>
              <a:spLocks/>
            </p:cNvSpPr>
            <p:nvPr userDrawn="1"/>
          </p:nvSpPr>
          <p:spPr bwMode="gray">
            <a:xfrm>
              <a:off x="11530013" y="3944938"/>
              <a:ext cx="79375" cy="788987"/>
            </a:xfrm>
            <a:custGeom>
              <a:avLst/>
              <a:gdLst>
                <a:gd name="T0" fmla="*/ 50 w 50"/>
                <a:gd name="T1" fmla="*/ 497 h 497"/>
                <a:gd name="T2" fmla="*/ 25 w 50"/>
                <a:gd name="T3" fmla="*/ 0 h 497"/>
                <a:gd name="T4" fmla="*/ 0 w 50"/>
                <a:gd name="T5" fmla="*/ 497 h 497"/>
                <a:gd name="T6" fmla="*/ 50 w 50"/>
                <a:gd name="T7" fmla="*/ 497 h 497"/>
              </a:gdLst>
              <a:ahLst/>
              <a:cxnLst>
                <a:cxn ang="0">
                  <a:pos x="T0" y="T1"/>
                </a:cxn>
                <a:cxn ang="0">
                  <a:pos x="T2" y="T3"/>
                </a:cxn>
                <a:cxn ang="0">
                  <a:pos x="T4" y="T5"/>
                </a:cxn>
                <a:cxn ang="0">
                  <a:pos x="T6" y="T7"/>
                </a:cxn>
              </a:cxnLst>
              <a:rect l="0" t="0" r="r" b="b"/>
              <a:pathLst>
                <a:path w="50" h="497">
                  <a:moveTo>
                    <a:pt x="50" y="497"/>
                  </a:moveTo>
                  <a:lnTo>
                    <a:pt x="25" y="0"/>
                  </a:lnTo>
                  <a:lnTo>
                    <a:pt x="0" y="497"/>
                  </a:lnTo>
                  <a:lnTo>
                    <a:pt x="50" y="4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3" name="Freeform 229"/>
            <p:cNvSpPr>
              <a:spLocks/>
            </p:cNvSpPr>
            <p:nvPr userDrawn="1"/>
          </p:nvSpPr>
          <p:spPr bwMode="gray">
            <a:xfrm>
              <a:off x="11569700" y="4381500"/>
              <a:ext cx="153987" cy="163512"/>
            </a:xfrm>
            <a:custGeom>
              <a:avLst/>
              <a:gdLst>
                <a:gd name="T0" fmla="*/ 0 w 97"/>
                <a:gd name="T1" fmla="*/ 103 h 103"/>
                <a:gd name="T2" fmla="*/ 97 w 97"/>
                <a:gd name="T3" fmla="*/ 0 h 103"/>
                <a:gd name="T4" fmla="*/ 0 w 97"/>
                <a:gd name="T5" fmla="*/ 76 h 103"/>
                <a:gd name="T6" fmla="*/ 0 w 97"/>
                <a:gd name="T7" fmla="*/ 103 h 103"/>
              </a:gdLst>
              <a:ahLst/>
              <a:cxnLst>
                <a:cxn ang="0">
                  <a:pos x="T0" y="T1"/>
                </a:cxn>
                <a:cxn ang="0">
                  <a:pos x="T2" y="T3"/>
                </a:cxn>
                <a:cxn ang="0">
                  <a:pos x="T4" y="T5"/>
                </a:cxn>
                <a:cxn ang="0">
                  <a:pos x="T6" y="T7"/>
                </a:cxn>
              </a:cxnLst>
              <a:rect l="0" t="0" r="r" b="b"/>
              <a:pathLst>
                <a:path w="97" h="103">
                  <a:moveTo>
                    <a:pt x="0" y="103"/>
                  </a:moveTo>
                  <a:lnTo>
                    <a:pt x="97" y="0"/>
                  </a:lnTo>
                  <a:lnTo>
                    <a:pt x="0" y="76"/>
                  </a:lnTo>
                  <a:lnTo>
                    <a:pt x="0"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4" name="Freeform 230"/>
            <p:cNvSpPr>
              <a:spLocks/>
            </p:cNvSpPr>
            <p:nvPr userDrawn="1"/>
          </p:nvSpPr>
          <p:spPr bwMode="gray">
            <a:xfrm>
              <a:off x="11569700" y="4381500"/>
              <a:ext cx="153987" cy="163512"/>
            </a:xfrm>
            <a:custGeom>
              <a:avLst/>
              <a:gdLst>
                <a:gd name="T0" fmla="*/ 0 w 97"/>
                <a:gd name="T1" fmla="*/ 103 h 103"/>
                <a:gd name="T2" fmla="*/ 97 w 97"/>
                <a:gd name="T3" fmla="*/ 0 h 103"/>
                <a:gd name="T4" fmla="*/ 0 w 97"/>
                <a:gd name="T5" fmla="*/ 76 h 103"/>
                <a:gd name="T6" fmla="*/ 0 w 97"/>
                <a:gd name="T7" fmla="*/ 103 h 103"/>
              </a:gdLst>
              <a:ahLst/>
              <a:cxnLst>
                <a:cxn ang="0">
                  <a:pos x="T0" y="T1"/>
                </a:cxn>
                <a:cxn ang="0">
                  <a:pos x="T2" y="T3"/>
                </a:cxn>
                <a:cxn ang="0">
                  <a:pos x="T4" y="T5"/>
                </a:cxn>
                <a:cxn ang="0">
                  <a:pos x="T6" y="T7"/>
                </a:cxn>
              </a:cxnLst>
              <a:rect l="0" t="0" r="r" b="b"/>
              <a:pathLst>
                <a:path w="97" h="103">
                  <a:moveTo>
                    <a:pt x="0" y="103"/>
                  </a:moveTo>
                  <a:lnTo>
                    <a:pt x="97" y="0"/>
                  </a:lnTo>
                  <a:lnTo>
                    <a:pt x="0" y="76"/>
                  </a:lnTo>
                  <a:lnTo>
                    <a:pt x="0"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5" name="Freeform 231"/>
            <p:cNvSpPr>
              <a:spLocks/>
            </p:cNvSpPr>
            <p:nvPr userDrawn="1"/>
          </p:nvSpPr>
          <p:spPr bwMode="gray">
            <a:xfrm>
              <a:off x="11563350" y="4246563"/>
              <a:ext cx="127000" cy="131762"/>
            </a:xfrm>
            <a:custGeom>
              <a:avLst/>
              <a:gdLst>
                <a:gd name="T0" fmla="*/ 4 w 80"/>
                <a:gd name="T1" fmla="*/ 83 h 83"/>
                <a:gd name="T2" fmla="*/ 80 w 80"/>
                <a:gd name="T3" fmla="*/ 0 h 83"/>
                <a:gd name="T4" fmla="*/ 0 w 80"/>
                <a:gd name="T5" fmla="*/ 58 h 83"/>
                <a:gd name="T6" fmla="*/ 4 w 80"/>
                <a:gd name="T7" fmla="*/ 83 h 83"/>
              </a:gdLst>
              <a:ahLst/>
              <a:cxnLst>
                <a:cxn ang="0">
                  <a:pos x="T0" y="T1"/>
                </a:cxn>
                <a:cxn ang="0">
                  <a:pos x="T2" y="T3"/>
                </a:cxn>
                <a:cxn ang="0">
                  <a:pos x="T4" y="T5"/>
                </a:cxn>
                <a:cxn ang="0">
                  <a:pos x="T6" y="T7"/>
                </a:cxn>
              </a:cxnLst>
              <a:rect l="0" t="0" r="r" b="b"/>
              <a:pathLst>
                <a:path w="80" h="83">
                  <a:moveTo>
                    <a:pt x="4" y="83"/>
                  </a:moveTo>
                  <a:lnTo>
                    <a:pt x="80" y="0"/>
                  </a:lnTo>
                  <a:lnTo>
                    <a:pt x="0" y="58"/>
                  </a:lnTo>
                  <a:lnTo>
                    <a:pt x="4" y="8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6" name="Freeform 232"/>
            <p:cNvSpPr>
              <a:spLocks/>
            </p:cNvSpPr>
            <p:nvPr userDrawn="1"/>
          </p:nvSpPr>
          <p:spPr bwMode="gray">
            <a:xfrm>
              <a:off x="11563350" y="4246563"/>
              <a:ext cx="127000" cy="131762"/>
            </a:xfrm>
            <a:custGeom>
              <a:avLst/>
              <a:gdLst>
                <a:gd name="T0" fmla="*/ 4 w 80"/>
                <a:gd name="T1" fmla="*/ 83 h 83"/>
                <a:gd name="T2" fmla="*/ 80 w 80"/>
                <a:gd name="T3" fmla="*/ 0 h 83"/>
                <a:gd name="T4" fmla="*/ 0 w 80"/>
                <a:gd name="T5" fmla="*/ 58 h 83"/>
                <a:gd name="T6" fmla="*/ 4 w 80"/>
                <a:gd name="T7" fmla="*/ 83 h 83"/>
              </a:gdLst>
              <a:ahLst/>
              <a:cxnLst>
                <a:cxn ang="0">
                  <a:pos x="T0" y="T1"/>
                </a:cxn>
                <a:cxn ang="0">
                  <a:pos x="T2" y="T3"/>
                </a:cxn>
                <a:cxn ang="0">
                  <a:pos x="T4" y="T5"/>
                </a:cxn>
                <a:cxn ang="0">
                  <a:pos x="T6" y="T7"/>
                </a:cxn>
              </a:cxnLst>
              <a:rect l="0" t="0" r="r" b="b"/>
              <a:pathLst>
                <a:path w="80" h="83">
                  <a:moveTo>
                    <a:pt x="4" y="83"/>
                  </a:moveTo>
                  <a:lnTo>
                    <a:pt x="80" y="0"/>
                  </a:lnTo>
                  <a:lnTo>
                    <a:pt x="0" y="58"/>
                  </a:lnTo>
                  <a:lnTo>
                    <a:pt x="4"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7" name="Freeform 233"/>
            <p:cNvSpPr>
              <a:spLocks/>
            </p:cNvSpPr>
            <p:nvPr userDrawn="1"/>
          </p:nvSpPr>
          <p:spPr bwMode="gray">
            <a:xfrm>
              <a:off x="11560175" y="4159250"/>
              <a:ext cx="90487" cy="96837"/>
            </a:xfrm>
            <a:custGeom>
              <a:avLst/>
              <a:gdLst>
                <a:gd name="T0" fmla="*/ 6 w 57"/>
                <a:gd name="T1" fmla="*/ 61 h 61"/>
                <a:gd name="T2" fmla="*/ 57 w 57"/>
                <a:gd name="T3" fmla="*/ 0 h 61"/>
                <a:gd name="T4" fmla="*/ 0 w 57"/>
                <a:gd name="T5" fmla="*/ 39 h 61"/>
                <a:gd name="T6" fmla="*/ 6 w 57"/>
                <a:gd name="T7" fmla="*/ 61 h 61"/>
              </a:gdLst>
              <a:ahLst/>
              <a:cxnLst>
                <a:cxn ang="0">
                  <a:pos x="T0" y="T1"/>
                </a:cxn>
                <a:cxn ang="0">
                  <a:pos x="T2" y="T3"/>
                </a:cxn>
                <a:cxn ang="0">
                  <a:pos x="T4" y="T5"/>
                </a:cxn>
                <a:cxn ang="0">
                  <a:pos x="T6" y="T7"/>
                </a:cxn>
              </a:cxnLst>
              <a:rect l="0" t="0" r="r" b="b"/>
              <a:pathLst>
                <a:path w="57" h="61">
                  <a:moveTo>
                    <a:pt x="6" y="61"/>
                  </a:moveTo>
                  <a:lnTo>
                    <a:pt x="57" y="0"/>
                  </a:lnTo>
                  <a:lnTo>
                    <a:pt x="0" y="39"/>
                  </a:lnTo>
                  <a:lnTo>
                    <a:pt x="6" y="61"/>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8" name="Freeform 234"/>
            <p:cNvSpPr>
              <a:spLocks/>
            </p:cNvSpPr>
            <p:nvPr userDrawn="1"/>
          </p:nvSpPr>
          <p:spPr bwMode="gray">
            <a:xfrm>
              <a:off x="11560175" y="4159250"/>
              <a:ext cx="90487" cy="96837"/>
            </a:xfrm>
            <a:custGeom>
              <a:avLst/>
              <a:gdLst>
                <a:gd name="T0" fmla="*/ 6 w 57"/>
                <a:gd name="T1" fmla="*/ 61 h 61"/>
                <a:gd name="T2" fmla="*/ 57 w 57"/>
                <a:gd name="T3" fmla="*/ 0 h 61"/>
                <a:gd name="T4" fmla="*/ 0 w 57"/>
                <a:gd name="T5" fmla="*/ 39 h 61"/>
                <a:gd name="T6" fmla="*/ 6 w 57"/>
                <a:gd name="T7" fmla="*/ 61 h 61"/>
              </a:gdLst>
              <a:ahLst/>
              <a:cxnLst>
                <a:cxn ang="0">
                  <a:pos x="T0" y="T1"/>
                </a:cxn>
                <a:cxn ang="0">
                  <a:pos x="T2" y="T3"/>
                </a:cxn>
                <a:cxn ang="0">
                  <a:pos x="T4" y="T5"/>
                </a:cxn>
                <a:cxn ang="0">
                  <a:pos x="T6" y="T7"/>
                </a:cxn>
              </a:cxnLst>
              <a:rect l="0" t="0" r="r" b="b"/>
              <a:pathLst>
                <a:path w="57" h="61">
                  <a:moveTo>
                    <a:pt x="6" y="61"/>
                  </a:moveTo>
                  <a:lnTo>
                    <a:pt x="57" y="0"/>
                  </a:lnTo>
                  <a:lnTo>
                    <a:pt x="0" y="39"/>
                  </a:lnTo>
                  <a:lnTo>
                    <a:pt x="6"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9" name="Freeform 235"/>
            <p:cNvSpPr>
              <a:spLocks/>
            </p:cNvSpPr>
            <p:nvPr userDrawn="1"/>
          </p:nvSpPr>
          <p:spPr bwMode="gray">
            <a:xfrm>
              <a:off x="11406188" y="4329113"/>
              <a:ext cx="153987" cy="163512"/>
            </a:xfrm>
            <a:custGeom>
              <a:avLst/>
              <a:gdLst>
                <a:gd name="T0" fmla="*/ 97 w 97"/>
                <a:gd name="T1" fmla="*/ 103 h 103"/>
                <a:gd name="T2" fmla="*/ 0 w 97"/>
                <a:gd name="T3" fmla="*/ 0 h 103"/>
                <a:gd name="T4" fmla="*/ 97 w 97"/>
                <a:gd name="T5" fmla="*/ 75 h 103"/>
                <a:gd name="T6" fmla="*/ 97 w 97"/>
                <a:gd name="T7" fmla="*/ 103 h 103"/>
              </a:gdLst>
              <a:ahLst/>
              <a:cxnLst>
                <a:cxn ang="0">
                  <a:pos x="T0" y="T1"/>
                </a:cxn>
                <a:cxn ang="0">
                  <a:pos x="T2" y="T3"/>
                </a:cxn>
                <a:cxn ang="0">
                  <a:pos x="T4" y="T5"/>
                </a:cxn>
                <a:cxn ang="0">
                  <a:pos x="T6" y="T7"/>
                </a:cxn>
              </a:cxnLst>
              <a:rect l="0" t="0" r="r" b="b"/>
              <a:pathLst>
                <a:path w="97" h="103">
                  <a:moveTo>
                    <a:pt x="97" y="103"/>
                  </a:moveTo>
                  <a:lnTo>
                    <a:pt x="0" y="0"/>
                  </a:lnTo>
                  <a:lnTo>
                    <a:pt x="97" y="75"/>
                  </a:lnTo>
                  <a:lnTo>
                    <a:pt x="97"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0" name="Freeform 236"/>
            <p:cNvSpPr>
              <a:spLocks/>
            </p:cNvSpPr>
            <p:nvPr userDrawn="1"/>
          </p:nvSpPr>
          <p:spPr bwMode="gray">
            <a:xfrm>
              <a:off x="11406188" y="4329113"/>
              <a:ext cx="153987" cy="163512"/>
            </a:xfrm>
            <a:custGeom>
              <a:avLst/>
              <a:gdLst>
                <a:gd name="T0" fmla="*/ 97 w 97"/>
                <a:gd name="T1" fmla="*/ 103 h 103"/>
                <a:gd name="T2" fmla="*/ 0 w 97"/>
                <a:gd name="T3" fmla="*/ 0 h 103"/>
                <a:gd name="T4" fmla="*/ 97 w 97"/>
                <a:gd name="T5" fmla="*/ 75 h 103"/>
                <a:gd name="T6" fmla="*/ 97 w 97"/>
                <a:gd name="T7" fmla="*/ 103 h 103"/>
              </a:gdLst>
              <a:ahLst/>
              <a:cxnLst>
                <a:cxn ang="0">
                  <a:pos x="T0" y="T1"/>
                </a:cxn>
                <a:cxn ang="0">
                  <a:pos x="T2" y="T3"/>
                </a:cxn>
                <a:cxn ang="0">
                  <a:pos x="T4" y="T5"/>
                </a:cxn>
                <a:cxn ang="0">
                  <a:pos x="T6" y="T7"/>
                </a:cxn>
              </a:cxnLst>
              <a:rect l="0" t="0" r="r" b="b"/>
              <a:pathLst>
                <a:path w="97" h="103">
                  <a:moveTo>
                    <a:pt x="97" y="103"/>
                  </a:moveTo>
                  <a:lnTo>
                    <a:pt x="0" y="0"/>
                  </a:lnTo>
                  <a:lnTo>
                    <a:pt x="97" y="75"/>
                  </a:lnTo>
                  <a:lnTo>
                    <a:pt x="97"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1" name="Freeform 237"/>
            <p:cNvSpPr>
              <a:spLocks/>
            </p:cNvSpPr>
            <p:nvPr userDrawn="1"/>
          </p:nvSpPr>
          <p:spPr bwMode="gray">
            <a:xfrm>
              <a:off x="11436350" y="4202113"/>
              <a:ext cx="127000" cy="133350"/>
            </a:xfrm>
            <a:custGeom>
              <a:avLst/>
              <a:gdLst>
                <a:gd name="T0" fmla="*/ 78 w 80"/>
                <a:gd name="T1" fmla="*/ 84 h 84"/>
                <a:gd name="T2" fmla="*/ 0 w 80"/>
                <a:gd name="T3" fmla="*/ 0 h 84"/>
                <a:gd name="T4" fmla="*/ 80 w 80"/>
                <a:gd name="T5" fmla="*/ 58 h 84"/>
                <a:gd name="T6" fmla="*/ 78 w 80"/>
                <a:gd name="T7" fmla="*/ 84 h 84"/>
              </a:gdLst>
              <a:ahLst/>
              <a:cxnLst>
                <a:cxn ang="0">
                  <a:pos x="T0" y="T1"/>
                </a:cxn>
                <a:cxn ang="0">
                  <a:pos x="T2" y="T3"/>
                </a:cxn>
                <a:cxn ang="0">
                  <a:pos x="T4" y="T5"/>
                </a:cxn>
                <a:cxn ang="0">
                  <a:pos x="T6" y="T7"/>
                </a:cxn>
              </a:cxnLst>
              <a:rect l="0" t="0" r="r" b="b"/>
              <a:pathLst>
                <a:path w="80" h="84">
                  <a:moveTo>
                    <a:pt x="78" y="84"/>
                  </a:moveTo>
                  <a:lnTo>
                    <a:pt x="0" y="0"/>
                  </a:lnTo>
                  <a:lnTo>
                    <a:pt x="80" y="58"/>
                  </a:lnTo>
                  <a:lnTo>
                    <a:pt x="78" y="84"/>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2" name="Freeform 238"/>
            <p:cNvSpPr>
              <a:spLocks/>
            </p:cNvSpPr>
            <p:nvPr userDrawn="1"/>
          </p:nvSpPr>
          <p:spPr bwMode="gray">
            <a:xfrm>
              <a:off x="11436350" y="4202113"/>
              <a:ext cx="127000" cy="133350"/>
            </a:xfrm>
            <a:custGeom>
              <a:avLst/>
              <a:gdLst>
                <a:gd name="T0" fmla="*/ 78 w 80"/>
                <a:gd name="T1" fmla="*/ 84 h 84"/>
                <a:gd name="T2" fmla="*/ 0 w 80"/>
                <a:gd name="T3" fmla="*/ 0 h 84"/>
                <a:gd name="T4" fmla="*/ 80 w 80"/>
                <a:gd name="T5" fmla="*/ 58 h 84"/>
                <a:gd name="T6" fmla="*/ 78 w 80"/>
                <a:gd name="T7" fmla="*/ 84 h 84"/>
              </a:gdLst>
              <a:ahLst/>
              <a:cxnLst>
                <a:cxn ang="0">
                  <a:pos x="T0" y="T1"/>
                </a:cxn>
                <a:cxn ang="0">
                  <a:pos x="T2" y="T3"/>
                </a:cxn>
                <a:cxn ang="0">
                  <a:pos x="T4" y="T5"/>
                </a:cxn>
                <a:cxn ang="0">
                  <a:pos x="T6" y="T7"/>
                </a:cxn>
              </a:cxnLst>
              <a:rect l="0" t="0" r="r" b="b"/>
              <a:pathLst>
                <a:path w="80" h="84">
                  <a:moveTo>
                    <a:pt x="78" y="84"/>
                  </a:moveTo>
                  <a:lnTo>
                    <a:pt x="0" y="0"/>
                  </a:lnTo>
                  <a:lnTo>
                    <a:pt x="80" y="58"/>
                  </a:lnTo>
                  <a:lnTo>
                    <a:pt x="78"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3" name="Freeform 239"/>
            <p:cNvSpPr>
              <a:spLocks/>
            </p:cNvSpPr>
            <p:nvPr userDrawn="1"/>
          </p:nvSpPr>
          <p:spPr bwMode="gray">
            <a:xfrm>
              <a:off x="11509375" y="4108450"/>
              <a:ext cx="63500" cy="66675"/>
            </a:xfrm>
            <a:custGeom>
              <a:avLst/>
              <a:gdLst>
                <a:gd name="T0" fmla="*/ 32 w 40"/>
                <a:gd name="T1" fmla="*/ 42 h 42"/>
                <a:gd name="T2" fmla="*/ 0 w 40"/>
                <a:gd name="T3" fmla="*/ 0 h 42"/>
                <a:gd name="T4" fmla="*/ 40 w 40"/>
                <a:gd name="T5" fmla="*/ 24 h 42"/>
                <a:gd name="T6" fmla="*/ 32 w 40"/>
                <a:gd name="T7" fmla="*/ 42 h 42"/>
              </a:gdLst>
              <a:ahLst/>
              <a:cxnLst>
                <a:cxn ang="0">
                  <a:pos x="T0" y="T1"/>
                </a:cxn>
                <a:cxn ang="0">
                  <a:pos x="T2" y="T3"/>
                </a:cxn>
                <a:cxn ang="0">
                  <a:pos x="T4" y="T5"/>
                </a:cxn>
                <a:cxn ang="0">
                  <a:pos x="T6" y="T7"/>
                </a:cxn>
              </a:cxnLst>
              <a:rect l="0" t="0" r="r" b="b"/>
              <a:pathLst>
                <a:path w="40" h="42">
                  <a:moveTo>
                    <a:pt x="32" y="42"/>
                  </a:moveTo>
                  <a:lnTo>
                    <a:pt x="0" y="0"/>
                  </a:lnTo>
                  <a:lnTo>
                    <a:pt x="40" y="24"/>
                  </a:lnTo>
                  <a:lnTo>
                    <a:pt x="32" y="42"/>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4" name="Freeform 240"/>
            <p:cNvSpPr>
              <a:spLocks/>
            </p:cNvSpPr>
            <p:nvPr userDrawn="1"/>
          </p:nvSpPr>
          <p:spPr bwMode="gray">
            <a:xfrm>
              <a:off x="11509375" y="4108450"/>
              <a:ext cx="63500" cy="66675"/>
            </a:xfrm>
            <a:custGeom>
              <a:avLst/>
              <a:gdLst>
                <a:gd name="T0" fmla="*/ 32 w 40"/>
                <a:gd name="T1" fmla="*/ 42 h 42"/>
                <a:gd name="T2" fmla="*/ 0 w 40"/>
                <a:gd name="T3" fmla="*/ 0 h 42"/>
                <a:gd name="T4" fmla="*/ 40 w 40"/>
                <a:gd name="T5" fmla="*/ 24 h 42"/>
                <a:gd name="T6" fmla="*/ 32 w 40"/>
                <a:gd name="T7" fmla="*/ 42 h 42"/>
              </a:gdLst>
              <a:ahLst/>
              <a:cxnLst>
                <a:cxn ang="0">
                  <a:pos x="T0" y="T1"/>
                </a:cxn>
                <a:cxn ang="0">
                  <a:pos x="T2" y="T3"/>
                </a:cxn>
                <a:cxn ang="0">
                  <a:pos x="T4" y="T5"/>
                </a:cxn>
                <a:cxn ang="0">
                  <a:pos x="T6" y="T7"/>
                </a:cxn>
              </a:cxnLst>
              <a:rect l="0" t="0" r="r" b="b"/>
              <a:pathLst>
                <a:path w="40" h="42">
                  <a:moveTo>
                    <a:pt x="32" y="42"/>
                  </a:moveTo>
                  <a:lnTo>
                    <a:pt x="0" y="0"/>
                  </a:lnTo>
                  <a:lnTo>
                    <a:pt x="40" y="24"/>
                  </a:lnTo>
                  <a:lnTo>
                    <a:pt x="32"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5" name="Freeform 241"/>
            <p:cNvSpPr>
              <a:spLocks noEditPoints="1"/>
            </p:cNvSpPr>
            <p:nvPr userDrawn="1"/>
          </p:nvSpPr>
          <p:spPr bwMode="gray">
            <a:xfrm>
              <a:off x="11352213" y="3989388"/>
              <a:ext cx="382587" cy="358775"/>
            </a:xfrm>
            <a:custGeom>
              <a:avLst/>
              <a:gdLst>
                <a:gd name="T0" fmla="*/ 63 w 114"/>
                <a:gd name="T1" fmla="*/ 11 h 114"/>
                <a:gd name="T2" fmla="*/ 33 w 114"/>
                <a:gd name="T3" fmla="*/ 24 h 114"/>
                <a:gd name="T4" fmla="*/ 0 w 114"/>
                <a:gd name="T5" fmla="*/ 114 h 114"/>
                <a:gd name="T6" fmla="*/ 45 w 114"/>
                <a:gd name="T7" fmla="*/ 91 h 114"/>
                <a:gd name="T8" fmla="*/ 25 w 114"/>
                <a:gd name="T9" fmla="*/ 68 h 114"/>
                <a:gd name="T10" fmla="*/ 51 w 114"/>
                <a:gd name="T11" fmla="*/ 88 h 114"/>
                <a:gd name="T12" fmla="*/ 60 w 114"/>
                <a:gd name="T13" fmla="*/ 84 h 114"/>
                <a:gd name="T14" fmla="*/ 61 w 114"/>
                <a:gd name="T15" fmla="*/ 59 h 114"/>
                <a:gd name="T16" fmla="*/ 47 w 114"/>
                <a:gd name="T17" fmla="*/ 38 h 114"/>
                <a:gd name="T18" fmla="*/ 62 w 114"/>
                <a:gd name="T19" fmla="*/ 47 h 114"/>
                <a:gd name="T20" fmla="*/ 63 w 114"/>
                <a:gd name="T21" fmla="*/ 11 h 114"/>
                <a:gd name="T22" fmla="*/ 83 w 114"/>
                <a:gd name="T23" fmla="*/ 0 h 114"/>
                <a:gd name="T24" fmla="*/ 66 w 114"/>
                <a:gd name="T25" fmla="*/ 10 h 114"/>
                <a:gd name="T26" fmla="*/ 69 w 114"/>
                <a:gd name="T27" fmla="*/ 69 h 114"/>
                <a:gd name="T28" fmla="*/ 89 w 114"/>
                <a:gd name="T29" fmla="*/ 54 h 114"/>
                <a:gd name="T30" fmla="*/ 69 w 114"/>
                <a:gd name="T31" fmla="*/ 79 h 114"/>
                <a:gd name="T32" fmla="*/ 69 w 114"/>
                <a:gd name="T33" fmla="*/ 80 h 114"/>
                <a:gd name="T34" fmla="*/ 114 w 114"/>
                <a:gd name="T35" fmla="*/ 62 h 114"/>
                <a:gd name="T36" fmla="*/ 83 w 114"/>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63" y="11"/>
                  </a:moveTo>
                  <a:cubicBezTo>
                    <a:pt x="54" y="16"/>
                    <a:pt x="44" y="21"/>
                    <a:pt x="33" y="24"/>
                  </a:cubicBezTo>
                  <a:cubicBezTo>
                    <a:pt x="18" y="53"/>
                    <a:pt x="2" y="88"/>
                    <a:pt x="0" y="114"/>
                  </a:cubicBezTo>
                  <a:cubicBezTo>
                    <a:pt x="15" y="106"/>
                    <a:pt x="30" y="98"/>
                    <a:pt x="45" y="91"/>
                  </a:cubicBezTo>
                  <a:cubicBezTo>
                    <a:pt x="25" y="68"/>
                    <a:pt x="25" y="68"/>
                    <a:pt x="25" y="68"/>
                  </a:cubicBezTo>
                  <a:cubicBezTo>
                    <a:pt x="51" y="88"/>
                    <a:pt x="51" y="88"/>
                    <a:pt x="51" y="88"/>
                  </a:cubicBezTo>
                  <a:cubicBezTo>
                    <a:pt x="54" y="87"/>
                    <a:pt x="57" y="85"/>
                    <a:pt x="60" y="84"/>
                  </a:cubicBezTo>
                  <a:cubicBezTo>
                    <a:pt x="61" y="59"/>
                    <a:pt x="61" y="59"/>
                    <a:pt x="61" y="59"/>
                  </a:cubicBezTo>
                  <a:cubicBezTo>
                    <a:pt x="47" y="38"/>
                    <a:pt x="47" y="38"/>
                    <a:pt x="47" y="38"/>
                  </a:cubicBezTo>
                  <a:cubicBezTo>
                    <a:pt x="62" y="47"/>
                    <a:pt x="62" y="47"/>
                    <a:pt x="62" y="47"/>
                  </a:cubicBezTo>
                  <a:cubicBezTo>
                    <a:pt x="63" y="11"/>
                    <a:pt x="63" y="11"/>
                    <a:pt x="63" y="11"/>
                  </a:cubicBezTo>
                  <a:moveTo>
                    <a:pt x="83" y="0"/>
                  </a:moveTo>
                  <a:cubicBezTo>
                    <a:pt x="77" y="4"/>
                    <a:pt x="72" y="7"/>
                    <a:pt x="66" y="10"/>
                  </a:cubicBezTo>
                  <a:cubicBezTo>
                    <a:pt x="69" y="69"/>
                    <a:pt x="69" y="69"/>
                    <a:pt x="69" y="69"/>
                  </a:cubicBezTo>
                  <a:cubicBezTo>
                    <a:pt x="89" y="54"/>
                    <a:pt x="89" y="54"/>
                    <a:pt x="89" y="54"/>
                  </a:cubicBezTo>
                  <a:cubicBezTo>
                    <a:pt x="69" y="79"/>
                    <a:pt x="69" y="79"/>
                    <a:pt x="69" y="79"/>
                  </a:cubicBezTo>
                  <a:cubicBezTo>
                    <a:pt x="69" y="80"/>
                    <a:pt x="69" y="80"/>
                    <a:pt x="69" y="80"/>
                  </a:cubicBezTo>
                  <a:cubicBezTo>
                    <a:pt x="84" y="74"/>
                    <a:pt x="99" y="68"/>
                    <a:pt x="114" y="62"/>
                  </a:cubicBezTo>
                  <a:cubicBezTo>
                    <a:pt x="105" y="40"/>
                    <a:pt x="93" y="17"/>
                    <a:pt x="83" y="0"/>
                  </a:cubicBezTo>
                </a:path>
              </a:pathLst>
            </a:custGeom>
            <a:solidFill>
              <a:srgbClr val="A7C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6" name="Freeform 242"/>
            <p:cNvSpPr>
              <a:spLocks/>
            </p:cNvSpPr>
            <p:nvPr userDrawn="1"/>
          </p:nvSpPr>
          <p:spPr bwMode="gray">
            <a:xfrm>
              <a:off x="11463338" y="3900488"/>
              <a:ext cx="166687" cy="163512"/>
            </a:xfrm>
            <a:custGeom>
              <a:avLst/>
              <a:gdLst>
                <a:gd name="T0" fmla="*/ 32 w 50"/>
                <a:gd name="T1" fmla="*/ 0 h 52"/>
                <a:gd name="T2" fmla="*/ 0 w 50"/>
                <a:gd name="T3" fmla="*/ 52 h 52"/>
                <a:gd name="T4" fmla="*/ 30 w 50"/>
                <a:gd name="T5" fmla="*/ 39 h 52"/>
                <a:gd name="T6" fmla="*/ 32 w 50"/>
                <a:gd name="T7" fmla="*/ 14 h 52"/>
                <a:gd name="T8" fmla="*/ 33 w 50"/>
                <a:gd name="T9" fmla="*/ 38 h 52"/>
                <a:gd name="T10" fmla="*/ 50 w 50"/>
                <a:gd name="T11" fmla="*/ 28 h 52"/>
                <a:gd name="T12" fmla="*/ 32 w 5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0" h="52">
                  <a:moveTo>
                    <a:pt x="32" y="0"/>
                  </a:moveTo>
                  <a:cubicBezTo>
                    <a:pt x="32" y="0"/>
                    <a:pt x="16" y="23"/>
                    <a:pt x="0" y="52"/>
                  </a:cubicBezTo>
                  <a:cubicBezTo>
                    <a:pt x="11" y="49"/>
                    <a:pt x="21" y="44"/>
                    <a:pt x="30" y="39"/>
                  </a:cubicBezTo>
                  <a:cubicBezTo>
                    <a:pt x="32" y="14"/>
                    <a:pt x="32" y="14"/>
                    <a:pt x="32" y="14"/>
                  </a:cubicBezTo>
                  <a:cubicBezTo>
                    <a:pt x="33" y="38"/>
                    <a:pt x="33" y="38"/>
                    <a:pt x="33" y="38"/>
                  </a:cubicBezTo>
                  <a:cubicBezTo>
                    <a:pt x="39" y="35"/>
                    <a:pt x="44" y="32"/>
                    <a:pt x="50" y="28"/>
                  </a:cubicBezTo>
                  <a:cubicBezTo>
                    <a:pt x="39" y="11"/>
                    <a:pt x="32" y="0"/>
                    <a:pt x="32" y="0"/>
                  </a:cubicBezTo>
                </a:path>
              </a:pathLst>
            </a:custGeom>
            <a:solidFill>
              <a:srgbClr val="A4C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7" name="Freeform 243"/>
            <p:cNvSpPr>
              <a:spLocks noEditPoints="1"/>
            </p:cNvSpPr>
            <p:nvPr userDrawn="1"/>
          </p:nvSpPr>
          <p:spPr bwMode="gray">
            <a:xfrm>
              <a:off x="11352213" y="4183063"/>
              <a:ext cx="434975" cy="381000"/>
            </a:xfrm>
            <a:custGeom>
              <a:avLst/>
              <a:gdLst>
                <a:gd name="T0" fmla="*/ 45 w 130"/>
                <a:gd name="T1" fmla="*/ 29 h 121"/>
                <a:gd name="T2" fmla="*/ 0 w 130"/>
                <a:gd name="T3" fmla="*/ 52 h 121"/>
                <a:gd name="T4" fmla="*/ 0 w 130"/>
                <a:gd name="T5" fmla="*/ 57 h 121"/>
                <a:gd name="T6" fmla="*/ 55 w 130"/>
                <a:gd name="T7" fmla="*/ 121 h 121"/>
                <a:gd name="T8" fmla="*/ 57 w 130"/>
                <a:gd name="T9" fmla="*/ 93 h 121"/>
                <a:gd name="T10" fmla="*/ 16 w 130"/>
                <a:gd name="T11" fmla="*/ 46 h 121"/>
                <a:gd name="T12" fmla="*/ 57 w 130"/>
                <a:gd name="T13" fmla="*/ 81 h 121"/>
                <a:gd name="T14" fmla="*/ 59 w 130"/>
                <a:gd name="T15" fmla="*/ 45 h 121"/>
                <a:gd name="T16" fmla="*/ 45 w 130"/>
                <a:gd name="T17" fmla="*/ 29 h 121"/>
                <a:gd name="T18" fmla="*/ 60 w 130"/>
                <a:gd name="T19" fmla="*/ 22 h 121"/>
                <a:gd name="T20" fmla="*/ 51 w 130"/>
                <a:gd name="T21" fmla="*/ 26 h 121"/>
                <a:gd name="T22" fmla="*/ 60 w 130"/>
                <a:gd name="T23" fmla="*/ 33 h 121"/>
                <a:gd name="T24" fmla="*/ 60 w 130"/>
                <a:gd name="T25" fmla="*/ 22 h 121"/>
                <a:gd name="T26" fmla="*/ 114 w 130"/>
                <a:gd name="T27" fmla="*/ 0 h 121"/>
                <a:gd name="T28" fmla="*/ 69 w 130"/>
                <a:gd name="T29" fmla="*/ 18 h 121"/>
                <a:gd name="T30" fmla="*/ 70 w 130"/>
                <a:gd name="T31" fmla="*/ 44 h 121"/>
                <a:gd name="T32" fmla="*/ 101 w 130"/>
                <a:gd name="T33" fmla="*/ 20 h 121"/>
                <a:gd name="T34" fmla="*/ 71 w 130"/>
                <a:gd name="T35" fmla="*/ 54 h 121"/>
                <a:gd name="T36" fmla="*/ 73 w 130"/>
                <a:gd name="T37" fmla="*/ 94 h 121"/>
                <a:gd name="T38" fmla="*/ 111 w 130"/>
                <a:gd name="T39" fmla="*/ 63 h 121"/>
                <a:gd name="T40" fmla="*/ 73 w 130"/>
                <a:gd name="T41" fmla="*/ 105 h 121"/>
                <a:gd name="T42" fmla="*/ 74 w 130"/>
                <a:gd name="T43" fmla="*/ 121 h 121"/>
                <a:gd name="T44" fmla="*/ 130 w 130"/>
                <a:gd name="T45" fmla="*/ 57 h 121"/>
                <a:gd name="T46" fmla="*/ 114 w 130"/>
                <a:gd name="T4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1">
                  <a:moveTo>
                    <a:pt x="45" y="29"/>
                  </a:moveTo>
                  <a:cubicBezTo>
                    <a:pt x="30" y="36"/>
                    <a:pt x="15" y="44"/>
                    <a:pt x="0" y="52"/>
                  </a:cubicBezTo>
                  <a:cubicBezTo>
                    <a:pt x="0" y="54"/>
                    <a:pt x="0" y="55"/>
                    <a:pt x="0" y="57"/>
                  </a:cubicBezTo>
                  <a:cubicBezTo>
                    <a:pt x="0" y="90"/>
                    <a:pt x="24" y="117"/>
                    <a:pt x="55" y="121"/>
                  </a:cubicBezTo>
                  <a:cubicBezTo>
                    <a:pt x="57" y="93"/>
                    <a:pt x="57" y="93"/>
                    <a:pt x="57" y="93"/>
                  </a:cubicBezTo>
                  <a:cubicBezTo>
                    <a:pt x="16" y="46"/>
                    <a:pt x="16" y="46"/>
                    <a:pt x="16" y="46"/>
                  </a:cubicBezTo>
                  <a:cubicBezTo>
                    <a:pt x="57" y="81"/>
                    <a:pt x="57" y="81"/>
                    <a:pt x="57" y="81"/>
                  </a:cubicBezTo>
                  <a:cubicBezTo>
                    <a:pt x="59" y="45"/>
                    <a:pt x="59" y="45"/>
                    <a:pt x="59" y="45"/>
                  </a:cubicBezTo>
                  <a:cubicBezTo>
                    <a:pt x="45" y="29"/>
                    <a:pt x="45" y="29"/>
                    <a:pt x="45" y="29"/>
                  </a:cubicBezTo>
                  <a:moveTo>
                    <a:pt x="60" y="22"/>
                  </a:moveTo>
                  <a:cubicBezTo>
                    <a:pt x="57" y="23"/>
                    <a:pt x="54" y="25"/>
                    <a:pt x="51" y="26"/>
                  </a:cubicBezTo>
                  <a:cubicBezTo>
                    <a:pt x="60" y="33"/>
                    <a:pt x="60" y="33"/>
                    <a:pt x="60" y="33"/>
                  </a:cubicBezTo>
                  <a:cubicBezTo>
                    <a:pt x="60" y="22"/>
                    <a:pt x="60" y="22"/>
                    <a:pt x="60" y="22"/>
                  </a:cubicBezTo>
                  <a:moveTo>
                    <a:pt x="114" y="0"/>
                  </a:moveTo>
                  <a:cubicBezTo>
                    <a:pt x="99" y="6"/>
                    <a:pt x="84" y="12"/>
                    <a:pt x="69" y="18"/>
                  </a:cubicBezTo>
                  <a:cubicBezTo>
                    <a:pt x="70" y="44"/>
                    <a:pt x="70" y="44"/>
                    <a:pt x="70" y="44"/>
                  </a:cubicBezTo>
                  <a:cubicBezTo>
                    <a:pt x="101" y="20"/>
                    <a:pt x="101" y="20"/>
                    <a:pt x="101" y="20"/>
                  </a:cubicBezTo>
                  <a:cubicBezTo>
                    <a:pt x="71" y="54"/>
                    <a:pt x="71" y="54"/>
                    <a:pt x="71" y="54"/>
                  </a:cubicBezTo>
                  <a:cubicBezTo>
                    <a:pt x="73" y="94"/>
                    <a:pt x="73" y="94"/>
                    <a:pt x="73" y="94"/>
                  </a:cubicBezTo>
                  <a:cubicBezTo>
                    <a:pt x="111" y="63"/>
                    <a:pt x="111" y="63"/>
                    <a:pt x="111" y="63"/>
                  </a:cubicBezTo>
                  <a:cubicBezTo>
                    <a:pt x="73" y="105"/>
                    <a:pt x="73" y="105"/>
                    <a:pt x="73" y="105"/>
                  </a:cubicBezTo>
                  <a:cubicBezTo>
                    <a:pt x="74" y="121"/>
                    <a:pt x="74" y="121"/>
                    <a:pt x="74" y="121"/>
                  </a:cubicBezTo>
                  <a:cubicBezTo>
                    <a:pt x="106" y="117"/>
                    <a:pt x="130" y="90"/>
                    <a:pt x="130" y="57"/>
                  </a:cubicBezTo>
                  <a:cubicBezTo>
                    <a:pt x="130" y="41"/>
                    <a:pt x="123" y="21"/>
                    <a:pt x="114" y="0"/>
                  </a:cubicBezTo>
                </a:path>
              </a:pathLst>
            </a:custGeom>
            <a:solidFill>
              <a:srgbClr val="A1C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8" name="Freeform 244"/>
            <p:cNvSpPr>
              <a:spLocks/>
            </p:cNvSpPr>
            <p:nvPr userDrawn="1"/>
          </p:nvSpPr>
          <p:spPr bwMode="gray">
            <a:xfrm>
              <a:off x="11536363" y="3944938"/>
              <a:ext cx="63500" cy="622300"/>
            </a:xfrm>
            <a:custGeom>
              <a:avLst/>
              <a:gdLst>
                <a:gd name="T0" fmla="*/ 10 w 19"/>
                <a:gd name="T1" fmla="*/ 0 h 198"/>
                <a:gd name="T2" fmla="*/ 8 w 19"/>
                <a:gd name="T3" fmla="*/ 25 h 198"/>
                <a:gd name="T4" fmla="*/ 7 w 19"/>
                <a:gd name="T5" fmla="*/ 61 h 198"/>
                <a:gd name="T6" fmla="*/ 11 w 19"/>
                <a:gd name="T7" fmla="*/ 64 h 198"/>
                <a:gd name="T8" fmla="*/ 7 w 19"/>
                <a:gd name="T9" fmla="*/ 73 h 198"/>
                <a:gd name="T10" fmla="*/ 6 w 19"/>
                <a:gd name="T11" fmla="*/ 73 h 198"/>
                <a:gd name="T12" fmla="*/ 5 w 19"/>
                <a:gd name="T13" fmla="*/ 98 h 198"/>
                <a:gd name="T14" fmla="*/ 5 w 19"/>
                <a:gd name="T15" fmla="*/ 109 h 198"/>
                <a:gd name="T16" fmla="*/ 8 w 19"/>
                <a:gd name="T17" fmla="*/ 111 h 198"/>
                <a:gd name="T18" fmla="*/ 7 w 19"/>
                <a:gd name="T19" fmla="*/ 124 h 198"/>
                <a:gd name="T20" fmla="*/ 4 w 19"/>
                <a:gd name="T21" fmla="*/ 121 h 198"/>
                <a:gd name="T22" fmla="*/ 2 w 19"/>
                <a:gd name="T23" fmla="*/ 157 h 198"/>
                <a:gd name="T24" fmla="*/ 7 w 19"/>
                <a:gd name="T25" fmla="*/ 160 h 198"/>
                <a:gd name="T26" fmla="*/ 7 w 19"/>
                <a:gd name="T27" fmla="*/ 174 h 198"/>
                <a:gd name="T28" fmla="*/ 2 w 19"/>
                <a:gd name="T29" fmla="*/ 169 h 198"/>
                <a:gd name="T30" fmla="*/ 0 w 19"/>
                <a:gd name="T31" fmla="*/ 197 h 198"/>
                <a:gd name="T32" fmla="*/ 10 w 19"/>
                <a:gd name="T33" fmla="*/ 198 h 198"/>
                <a:gd name="T34" fmla="*/ 19 w 19"/>
                <a:gd name="T35" fmla="*/ 197 h 198"/>
                <a:gd name="T36" fmla="*/ 18 w 19"/>
                <a:gd name="T37" fmla="*/ 181 h 198"/>
                <a:gd name="T38" fmla="*/ 10 w 19"/>
                <a:gd name="T39" fmla="*/ 191 h 198"/>
                <a:gd name="T40" fmla="*/ 10 w 19"/>
                <a:gd name="T41" fmla="*/ 177 h 198"/>
                <a:gd name="T42" fmla="*/ 18 w 19"/>
                <a:gd name="T43" fmla="*/ 170 h 198"/>
                <a:gd name="T44" fmla="*/ 16 w 19"/>
                <a:gd name="T45" fmla="*/ 130 h 198"/>
                <a:gd name="T46" fmla="*/ 10 w 19"/>
                <a:gd name="T47" fmla="*/ 138 h 198"/>
                <a:gd name="T48" fmla="*/ 8 w 19"/>
                <a:gd name="T49" fmla="*/ 125 h 198"/>
                <a:gd name="T50" fmla="*/ 15 w 19"/>
                <a:gd name="T51" fmla="*/ 120 h 198"/>
                <a:gd name="T52" fmla="*/ 14 w 19"/>
                <a:gd name="T53" fmla="*/ 94 h 198"/>
                <a:gd name="T54" fmla="*/ 14 w 19"/>
                <a:gd name="T55" fmla="*/ 93 h 198"/>
                <a:gd name="T56" fmla="*/ 10 w 19"/>
                <a:gd name="T57" fmla="*/ 99 h 198"/>
                <a:gd name="T58" fmla="*/ 7 w 19"/>
                <a:gd name="T59" fmla="*/ 88 h 198"/>
                <a:gd name="T60" fmla="*/ 14 w 19"/>
                <a:gd name="T61" fmla="*/ 83 h 198"/>
                <a:gd name="T62" fmla="*/ 11 w 19"/>
                <a:gd name="T63" fmla="*/ 24 h 198"/>
                <a:gd name="T64" fmla="*/ 10 w 19"/>
                <a:gd name="T6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98">
                  <a:moveTo>
                    <a:pt x="10" y="0"/>
                  </a:moveTo>
                  <a:cubicBezTo>
                    <a:pt x="8" y="25"/>
                    <a:pt x="8" y="25"/>
                    <a:pt x="8" y="25"/>
                  </a:cubicBezTo>
                  <a:cubicBezTo>
                    <a:pt x="7" y="61"/>
                    <a:pt x="7" y="61"/>
                    <a:pt x="7" y="61"/>
                  </a:cubicBezTo>
                  <a:cubicBezTo>
                    <a:pt x="11" y="64"/>
                    <a:pt x="11" y="64"/>
                    <a:pt x="11" y="64"/>
                  </a:cubicBezTo>
                  <a:cubicBezTo>
                    <a:pt x="7" y="73"/>
                    <a:pt x="7" y="73"/>
                    <a:pt x="7" y="73"/>
                  </a:cubicBezTo>
                  <a:cubicBezTo>
                    <a:pt x="6" y="73"/>
                    <a:pt x="6" y="73"/>
                    <a:pt x="6" y="73"/>
                  </a:cubicBezTo>
                  <a:cubicBezTo>
                    <a:pt x="5" y="98"/>
                    <a:pt x="5" y="98"/>
                    <a:pt x="5" y="98"/>
                  </a:cubicBezTo>
                  <a:cubicBezTo>
                    <a:pt x="5" y="109"/>
                    <a:pt x="5" y="109"/>
                    <a:pt x="5" y="109"/>
                  </a:cubicBezTo>
                  <a:cubicBezTo>
                    <a:pt x="8" y="111"/>
                    <a:pt x="8" y="111"/>
                    <a:pt x="8" y="111"/>
                  </a:cubicBezTo>
                  <a:cubicBezTo>
                    <a:pt x="7" y="124"/>
                    <a:pt x="7" y="124"/>
                    <a:pt x="7" y="124"/>
                  </a:cubicBezTo>
                  <a:cubicBezTo>
                    <a:pt x="4" y="121"/>
                    <a:pt x="4" y="121"/>
                    <a:pt x="4" y="121"/>
                  </a:cubicBezTo>
                  <a:cubicBezTo>
                    <a:pt x="2" y="157"/>
                    <a:pt x="2" y="157"/>
                    <a:pt x="2" y="157"/>
                  </a:cubicBezTo>
                  <a:cubicBezTo>
                    <a:pt x="7" y="160"/>
                    <a:pt x="7" y="160"/>
                    <a:pt x="7" y="160"/>
                  </a:cubicBezTo>
                  <a:cubicBezTo>
                    <a:pt x="7" y="174"/>
                    <a:pt x="7" y="174"/>
                    <a:pt x="7" y="174"/>
                  </a:cubicBezTo>
                  <a:cubicBezTo>
                    <a:pt x="2" y="169"/>
                    <a:pt x="2" y="169"/>
                    <a:pt x="2" y="169"/>
                  </a:cubicBezTo>
                  <a:cubicBezTo>
                    <a:pt x="0" y="197"/>
                    <a:pt x="0" y="197"/>
                    <a:pt x="0" y="197"/>
                  </a:cubicBezTo>
                  <a:cubicBezTo>
                    <a:pt x="3" y="198"/>
                    <a:pt x="7" y="198"/>
                    <a:pt x="10" y="198"/>
                  </a:cubicBezTo>
                  <a:cubicBezTo>
                    <a:pt x="13" y="198"/>
                    <a:pt x="16" y="198"/>
                    <a:pt x="19" y="197"/>
                  </a:cubicBezTo>
                  <a:cubicBezTo>
                    <a:pt x="18" y="181"/>
                    <a:pt x="18" y="181"/>
                    <a:pt x="18" y="181"/>
                  </a:cubicBezTo>
                  <a:cubicBezTo>
                    <a:pt x="10" y="191"/>
                    <a:pt x="10" y="191"/>
                    <a:pt x="10" y="191"/>
                  </a:cubicBezTo>
                  <a:cubicBezTo>
                    <a:pt x="10" y="177"/>
                    <a:pt x="10" y="177"/>
                    <a:pt x="10" y="177"/>
                  </a:cubicBezTo>
                  <a:cubicBezTo>
                    <a:pt x="18" y="170"/>
                    <a:pt x="18" y="170"/>
                    <a:pt x="18" y="170"/>
                  </a:cubicBezTo>
                  <a:cubicBezTo>
                    <a:pt x="16" y="130"/>
                    <a:pt x="16" y="130"/>
                    <a:pt x="16" y="130"/>
                  </a:cubicBezTo>
                  <a:cubicBezTo>
                    <a:pt x="10" y="138"/>
                    <a:pt x="10" y="138"/>
                    <a:pt x="10" y="138"/>
                  </a:cubicBezTo>
                  <a:cubicBezTo>
                    <a:pt x="8" y="125"/>
                    <a:pt x="8" y="125"/>
                    <a:pt x="8" y="125"/>
                  </a:cubicBezTo>
                  <a:cubicBezTo>
                    <a:pt x="15" y="120"/>
                    <a:pt x="15" y="120"/>
                    <a:pt x="15" y="120"/>
                  </a:cubicBezTo>
                  <a:cubicBezTo>
                    <a:pt x="14" y="94"/>
                    <a:pt x="14" y="94"/>
                    <a:pt x="14" y="94"/>
                  </a:cubicBezTo>
                  <a:cubicBezTo>
                    <a:pt x="14" y="93"/>
                    <a:pt x="14" y="93"/>
                    <a:pt x="14" y="93"/>
                  </a:cubicBezTo>
                  <a:cubicBezTo>
                    <a:pt x="10" y="99"/>
                    <a:pt x="10" y="99"/>
                    <a:pt x="10" y="99"/>
                  </a:cubicBezTo>
                  <a:cubicBezTo>
                    <a:pt x="7" y="88"/>
                    <a:pt x="7" y="88"/>
                    <a:pt x="7" y="88"/>
                  </a:cubicBezTo>
                  <a:cubicBezTo>
                    <a:pt x="14" y="83"/>
                    <a:pt x="14" y="83"/>
                    <a:pt x="14" y="83"/>
                  </a:cubicBezTo>
                  <a:cubicBezTo>
                    <a:pt x="11" y="24"/>
                    <a:pt x="11" y="24"/>
                    <a:pt x="11" y="24"/>
                  </a:cubicBezTo>
                  <a:cubicBezTo>
                    <a:pt x="10" y="0"/>
                    <a:pt x="10" y="0"/>
                    <a:pt x="10" y="0"/>
                  </a:cubicBezTo>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9" name="Freeform 245"/>
            <p:cNvSpPr>
              <a:spLocks/>
            </p:cNvSpPr>
            <p:nvPr userDrawn="1"/>
          </p:nvSpPr>
          <p:spPr bwMode="gray">
            <a:xfrm>
              <a:off x="11569700" y="4381500"/>
              <a:ext cx="153987" cy="163512"/>
            </a:xfrm>
            <a:custGeom>
              <a:avLst/>
              <a:gdLst>
                <a:gd name="T0" fmla="*/ 97 w 97"/>
                <a:gd name="T1" fmla="*/ 0 h 103"/>
                <a:gd name="T2" fmla="*/ 17 w 97"/>
                <a:gd name="T3" fmla="*/ 62 h 103"/>
                <a:gd name="T4" fmla="*/ 0 w 97"/>
                <a:gd name="T5" fmla="*/ 76 h 103"/>
                <a:gd name="T6" fmla="*/ 0 w 97"/>
                <a:gd name="T7" fmla="*/ 103 h 103"/>
                <a:gd name="T8" fmla="*/ 17 w 97"/>
                <a:gd name="T9" fmla="*/ 84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7" y="62"/>
                  </a:lnTo>
                  <a:lnTo>
                    <a:pt x="0" y="76"/>
                  </a:lnTo>
                  <a:lnTo>
                    <a:pt x="0" y="103"/>
                  </a:lnTo>
                  <a:lnTo>
                    <a:pt x="17" y="84"/>
                  </a:lnTo>
                  <a:lnTo>
                    <a:pt x="97"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0" name="Freeform 246"/>
            <p:cNvSpPr>
              <a:spLocks/>
            </p:cNvSpPr>
            <p:nvPr userDrawn="1"/>
          </p:nvSpPr>
          <p:spPr bwMode="gray">
            <a:xfrm>
              <a:off x="11569700" y="4381500"/>
              <a:ext cx="153987" cy="163512"/>
            </a:xfrm>
            <a:custGeom>
              <a:avLst/>
              <a:gdLst>
                <a:gd name="T0" fmla="*/ 97 w 97"/>
                <a:gd name="T1" fmla="*/ 0 h 103"/>
                <a:gd name="T2" fmla="*/ 17 w 97"/>
                <a:gd name="T3" fmla="*/ 62 h 103"/>
                <a:gd name="T4" fmla="*/ 0 w 97"/>
                <a:gd name="T5" fmla="*/ 76 h 103"/>
                <a:gd name="T6" fmla="*/ 0 w 97"/>
                <a:gd name="T7" fmla="*/ 103 h 103"/>
                <a:gd name="T8" fmla="*/ 17 w 97"/>
                <a:gd name="T9" fmla="*/ 84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7" y="62"/>
                  </a:lnTo>
                  <a:lnTo>
                    <a:pt x="0" y="76"/>
                  </a:lnTo>
                  <a:lnTo>
                    <a:pt x="0" y="103"/>
                  </a:lnTo>
                  <a:lnTo>
                    <a:pt x="17" y="84"/>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1" name="Freeform 247"/>
            <p:cNvSpPr>
              <a:spLocks/>
            </p:cNvSpPr>
            <p:nvPr userDrawn="1"/>
          </p:nvSpPr>
          <p:spPr bwMode="gray">
            <a:xfrm>
              <a:off x="11563350" y="4246563"/>
              <a:ext cx="127000" cy="131762"/>
            </a:xfrm>
            <a:custGeom>
              <a:avLst/>
              <a:gdLst>
                <a:gd name="T0" fmla="*/ 80 w 80"/>
                <a:gd name="T1" fmla="*/ 0 h 83"/>
                <a:gd name="T2" fmla="*/ 15 w 80"/>
                <a:gd name="T3" fmla="*/ 48 h 83"/>
                <a:gd name="T4" fmla="*/ 0 w 80"/>
                <a:gd name="T5" fmla="*/ 58 h 83"/>
                <a:gd name="T6" fmla="*/ 4 w 80"/>
                <a:gd name="T7" fmla="*/ 83 h 83"/>
                <a:gd name="T8" fmla="*/ 17 w 80"/>
                <a:gd name="T9" fmla="*/ 68 h 83"/>
                <a:gd name="T10" fmla="*/ 80 w 80"/>
                <a:gd name="T11" fmla="*/ 0 h 83"/>
              </a:gdLst>
              <a:ahLst/>
              <a:cxnLst>
                <a:cxn ang="0">
                  <a:pos x="T0" y="T1"/>
                </a:cxn>
                <a:cxn ang="0">
                  <a:pos x="T2" y="T3"/>
                </a:cxn>
                <a:cxn ang="0">
                  <a:pos x="T4" y="T5"/>
                </a:cxn>
                <a:cxn ang="0">
                  <a:pos x="T6" y="T7"/>
                </a:cxn>
                <a:cxn ang="0">
                  <a:pos x="T8" y="T9"/>
                </a:cxn>
                <a:cxn ang="0">
                  <a:pos x="T10" y="T11"/>
                </a:cxn>
              </a:cxnLst>
              <a:rect l="0" t="0" r="r" b="b"/>
              <a:pathLst>
                <a:path w="80" h="83">
                  <a:moveTo>
                    <a:pt x="80" y="0"/>
                  </a:moveTo>
                  <a:lnTo>
                    <a:pt x="15" y="48"/>
                  </a:lnTo>
                  <a:lnTo>
                    <a:pt x="0" y="58"/>
                  </a:lnTo>
                  <a:lnTo>
                    <a:pt x="4" y="83"/>
                  </a:lnTo>
                  <a:lnTo>
                    <a:pt x="17" y="68"/>
                  </a:lnTo>
                  <a:lnTo>
                    <a:pt x="8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2" name="Freeform 248"/>
            <p:cNvSpPr>
              <a:spLocks/>
            </p:cNvSpPr>
            <p:nvPr userDrawn="1"/>
          </p:nvSpPr>
          <p:spPr bwMode="gray">
            <a:xfrm>
              <a:off x="11563350" y="4246563"/>
              <a:ext cx="127000" cy="131762"/>
            </a:xfrm>
            <a:custGeom>
              <a:avLst/>
              <a:gdLst>
                <a:gd name="T0" fmla="*/ 80 w 80"/>
                <a:gd name="T1" fmla="*/ 0 h 83"/>
                <a:gd name="T2" fmla="*/ 15 w 80"/>
                <a:gd name="T3" fmla="*/ 48 h 83"/>
                <a:gd name="T4" fmla="*/ 0 w 80"/>
                <a:gd name="T5" fmla="*/ 58 h 83"/>
                <a:gd name="T6" fmla="*/ 4 w 80"/>
                <a:gd name="T7" fmla="*/ 83 h 83"/>
                <a:gd name="T8" fmla="*/ 17 w 80"/>
                <a:gd name="T9" fmla="*/ 68 h 83"/>
                <a:gd name="T10" fmla="*/ 80 w 80"/>
                <a:gd name="T11" fmla="*/ 0 h 83"/>
              </a:gdLst>
              <a:ahLst/>
              <a:cxnLst>
                <a:cxn ang="0">
                  <a:pos x="T0" y="T1"/>
                </a:cxn>
                <a:cxn ang="0">
                  <a:pos x="T2" y="T3"/>
                </a:cxn>
                <a:cxn ang="0">
                  <a:pos x="T4" y="T5"/>
                </a:cxn>
                <a:cxn ang="0">
                  <a:pos x="T6" y="T7"/>
                </a:cxn>
                <a:cxn ang="0">
                  <a:pos x="T8" y="T9"/>
                </a:cxn>
                <a:cxn ang="0">
                  <a:pos x="T10" y="T11"/>
                </a:cxn>
              </a:cxnLst>
              <a:rect l="0" t="0" r="r" b="b"/>
              <a:pathLst>
                <a:path w="80" h="83">
                  <a:moveTo>
                    <a:pt x="80" y="0"/>
                  </a:moveTo>
                  <a:lnTo>
                    <a:pt x="15" y="48"/>
                  </a:lnTo>
                  <a:lnTo>
                    <a:pt x="0" y="58"/>
                  </a:lnTo>
                  <a:lnTo>
                    <a:pt x="4" y="83"/>
                  </a:lnTo>
                  <a:lnTo>
                    <a:pt x="17" y="68"/>
                  </a:lnTo>
                  <a:lnTo>
                    <a:pt x="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3" name="Freeform 249"/>
            <p:cNvSpPr>
              <a:spLocks/>
            </p:cNvSpPr>
            <p:nvPr userDrawn="1"/>
          </p:nvSpPr>
          <p:spPr bwMode="gray">
            <a:xfrm>
              <a:off x="11560175" y="4159250"/>
              <a:ext cx="90487" cy="96837"/>
            </a:xfrm>
            <a:custGeom>
              <a:avLst/>
              <a:gdLst>
                <a:gd name="T0" fmla="*/ 57 w 57"/>
                <a:gd name="T1" fmla="*/ 0 h 61"/>
                <a:gd name="T2" fmla="*/ 15 w 57"/>
                <a:gd name="T3" fmla="*/ 29 h 61"/>
                <a:gd name="T4" fmla="*/ 0 w 57"/>
                <a:gd name="T5" fmla="*/ 39 h 61"/>
                <a:gd name="T6" fmla="*/ 6 w 57"/>
                <a:gd name="T7" fmla="*/ 61 h 61"/>
                <a:gd name="T8" fmla="*/ 15 w 57"/>
                <a:gd name="T9" fmla="*/ 49 h 61"/>
                <a:gd name="T10" fmla="*/ 57 w 57"/>
                <a:gd name="T11" fmla="*/ 0 h 61"/>
              </a:gdLst>
              <a:ahLst/>
              <a:cxnLst>
                <a:cxn ang="0">
                  <a:pos x="T0" y="T1"/>
                </a:cxn>
                <a:cxn ang="0">
                  <a:pos x="T2" y="T3"/>
                </a:cxn>
                <a:cxn ang="0">
                  <a:pos x="T4" y="T5"/>
                </a:cxn>
                <a:cxn ang="0">
                  <a:pos x="T6" y="T7"/>
                </a:cxn>
                <a:cxn ang="0">
                  <a:pos x="T8" y="T9"/>
                </a:cxn>
                <a:cxn ang="0">
                  <a:pos x="T10" y="T11"/>
                </a:cxn>
              </a:cxnLst>
              <a:rect l="0" t="0" r="r" b="b"/>
              <a:pathLst>
                <a:path w="57" h="61">
                  <a:moveTo>
                    <a:pt x="57" y="0"/>
                  </a:moveTo>
                  <a:lnTo>
                    <a:pt x="15" y="29"/>
                  </a:lnTo>
                  <a:lnTo>
                    <a:pt x="0" y="39"/>
                  </a:lnTo>
                  <a:lnTo>
                    <a:pt x="6" y="61"/>
                  </a:lnTo>
                  <a:lnTo>
                    <a:pt x="15" y="49"/>
                  </a:lnTo>
                  <a:lnTo>
                    <a:pt x="57"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4" name="Freeform 250"/>
            <p:cNvSpPr>
              <a:spLocks/>
            </p:cNvSpPr>
            <p:nvPr userDrawn="1"/>
          </p:nvSpPr>
          <p:spPr bwMode="gray">
            <a:xfrm>
              <a:off x="11560175" y="4159250"/>
              <a:ext cx="90487" cy="96837"/>
            </a:xfrm>
            <a:custGeom>
              <a:avLst/>
              <a:gdLst>
                <a:gd name="T0" fmla="*/ 57 w 57"/>
                <a:gd name="T1" fmla="*/ 0 h 61"/>
                <a:gd name="T2" fmla="*/ 15 w 57"/>
                <a:gd name="T3" fmla="*/ 29 h 61"/>
                <a:gd name="T4" fmla="*/ 0 w 57"/>
                <a:gd name="T5" fmla="*/ 39 h 61"/>
                <a:gd name="T6" fmla="*/ 6 w 57"/>
                <a:gd name="T7" fmla="*/ 61 h 61"/>
                <a:gd name="T8" fmla="*/ 15 w 57"/>
                <a:gd name="T9" fmla="*/ 49 h 61"/>
                <a:gd name="T10" fmla="*/ 57 w 57"/>
                <a:gd name="T11" fmla="*/ 0 h 61"/>
              </a:gdLst>
              <a:ahLst/>
              <a:cxnLst>
                <a:cxn ang="0">
                  <a:pos x="T0" y="T1"/>
                </a:cxn>
                <a:cxn ang="0">
                  <a:pos x="T2" y="T3"/>
                </a:cxn>
                <a:cxn ang="0">
                  <a:pos x="T4" y="T5"/>
                </a:cxn>
                <a:cxn ang="0">
                  <a:pos x="T6" y="T7"/>
                </a:cxn>
                <a:cxn ang="0">
                  <a:pos x="T8" y="T9"/>
                </a:cxn>
                <a:cxn ang="0">
                  <a:pos x="T10" y="T11"/>
                </a:cxn>
              </a:cxnLst>
              <a:rect l="0" t="0" r="r" b="b"/>
              <a:pathLst>
                <a:path w="57" h="61">
                  <a:moveTo>
                    <a:pt x="57" y="0"/>
                  </a:moveTo>
                  <a:lnTo>
                    <a:pt x="15" y="29"/>
                  </a:lnTo>
                  <a:lnTo>
                    <a:pt x="0" y="39"/>
                  </a:lnTo>
                  <a:lnTo>
                    <a:pt x="6" y="61"/>
                  </a:lnTo>
                  <a:lnTo>
                    <a:pt x="15" y="49"/>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5" name="Freeform 251"/>
            <p:cNvSpPr>
              <a:spLocks/>
            </p:cNvSpPr>
            <p:nvPr userDrawn="1"/>
          </p:nvSpPr>
          <p:spPr bwMode="gray">
            <a:xfrm>
              <a:off x="11406188" y="4329113"/>
              <a:ext cx="153987" cy="163512"/>
            </a:xfrm>
            <a:custGeom>
              <a:avLst/>
              <a:gdLst>
                <a:gd name="T0" fmla="*/ 0 w 97"/>
                <a:gd name="T1" fmla="*/ 0 h 103"/>
                <a:gd name="T2" fmla="*/ 86 w 97"/>
                <a:gd name="T3" fmla="*/ 93 h 103"/>
                <a:gd name="T4" fmla="*/ 97 w 97"/>
                <a:gd name="T5" fmla="*/ 103 h 103"/>
                <a:gd name="T6" fmla="*/ 97 w 97"/>
                <a:gd name="T7" fmla="*/ 75 h 103"/>
                <a:gd name="T8" fmla="*/ 86 w 97"/>
                <a:gd name="T9" fmla="*/ 69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3"/>
                  </a:lnTo>
                  <a:lnTo>
                    <a:pt x="97" y="103"/>
                  </a:lnTo>
                  <a:lnTo>
                    <a:pt x="97" y="75"/>
                  </a:lnTo>
                  <a:lnTo>
                    <a:pt x="86" y="69"/>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6" name="Freeform 252"/>
            <p:cNvSpPr>
              <a:spLocks/>
            </p:cNvSpPr>
            <p:nvPr userDrawn="1"/>
          </p:nvSpPr>
          <p:spPr bwMode="gray">
            <a:xfrm>
              <a:off x="11406188" y="4329113"/>
              <a:ext cx="153987" cy="163512"/>
            </a:xfrm>
            <a:custGeom>
              <a:avLst/>
              <a:gdLst>
                <a:gd name="T0" fmla="*/ 0 w 97"/>
                <a:gd name="T1" fmla="*/ 0 h 103"/>
                <a:gd name="T2" fmla="*/ 86 w 97"/>
                <a:gd name="T3" fmla="*/ 93 h 103"/>
                <a:gd name="T4" fmla="*/ 97 w 97"/>
                <a:gd name="T5" fmla="*/ 103 h 103"/>
                <a:gd name="T6" fmla="*/ 97 w 97"/>
                <a:gd name="T7" fmla="*/ 75 h 103"/>
                <a:gd name="T8" fmla="*/ 86 w 97"/>
                <a:gd name="T9" fmla="*/ 69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3"/>
                  </a:lnTo>
                  <a:lnTo>
                    <a:pt x="97" y="103"/>
                  </a:lnTo>
                  <a:lnTo>
                    <a:pt x="97" y="75"/>
                  </a:lnTo>
                  <a:lnTo>
                    <a:pt x="86"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7" name="Freeform 253"/>
            <p:cNvSpPr>
              <a:spLocks/>
            </p:cNvSpPr>
            <p:nvPr userDrawn="1"/>
          </p:nvSpPr>
          <p:spPr bwMode="gray">
            <a:xfrm>
              <a:off x="11436350" y="4202113"/>
              <a:ext cx="127000" cy="133350"/>
            </a:xfrm>
            <a:custGeom>
              <a:avLst/>
              <a:gdLst>
                <a:gd name="T0" fmla="*/ 0 w 80"/>
                <a:gd name="T1" fmla="*/ 0 h 84"/>
                <a:gd name="T2" fmla="*/ 42 w 80"/>
                <a:gd name="T3" fmla="*/ 46 h 84"/>
                <a:gd name="T4" fmla="*/ 71 w 80"/>
                <a:gd name="T5" fmla="*/ 78 h 84"/>
                <a:gd name="T6" fmla="*/ 78 w 80"/>
                <a:gd name="T7" fmla="*/ 84 h 84"/>
                <a:gd name="T8" fmla="*/ 80 w 80"/>
                <a:gd name="T9" fmla="*/ 58 h 84"/>
                <a:gd name="T10" fmla="*/ 74 w 80"/>
                <a:gd name="T11" fmla="*/ 54 h 84"/>
                <a:gd name="T12" fmla="*/ 55 w 80"/>
                <a:gd name="T13" fmla="*/ 40 h 84"/>
                <a:gd name="T14" fmla="*/ 0 w 80"/>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4">
                  <a:moveTo>
                    <a:pt x="0" y="0"/>
                  </a:moveTo>
                  <a:lnTo>
                    <a:pt x="42" y="46"/>
                  </a:lnTo>
                  <a:lnTo>
                    <a:pt x="71" y="78"/>
                  </a:lnTo>
                  <a:lnTo>
                    <a:pt x="78" y="84"/>
                  </a:lnTo>
                  <a:lnTo>
                    <a:pt x="80" y="58"/>
                  </a:lnTo>
                  <a:lnTo>
                    <a:pt x="74" y="54"/>
                  </a:lnTo>
                  <a:lnTo>
                    <a:pt x="55" y="40"/>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8" name="Freeform 254"/>
            <p:cNvSpPr>
              <a:spLocks/>
            </p:cNvSpPr>
            <p:nvPr userDrawn="1"/>
          </p:nvSpPr>
          <p:spPr bwMode="gray">
            <a:xfrm>
              <a:off x="11436350" y="4202113"/>
              <a:ext cx="127000" cy="133350"/>
            </a:xfrm>
            <a:custGeom>
              <a:avLst/>
              <a:gdLst>
                <a:gd name="T0" fmla="*/ 0 w 80"/>
                <a:gd name="T1" fmla="*/ 0 h 84"/>
                <a:gd name="T2" fmla="*/ 42 w 80"/>
                <a:gd name="T3" fmla="*/ 46 h 84"/>
                <a:gd name="T4" fmla="*/ 71 w 80"/>
                <a:gd name="T5" fmla="*/ 78 h 84"/>
                <a:gd name="T6" fmla="*/ 78 w 80"/>
                <a:gd name="T7" fmla="*/ 84 h 84"/>
                <a:gd name="T8" fmla="*/ 80 w 80"/>
                <a:gd name="T9" fmla="*/ 58 h 84"/>
                <a:gd name="T10" fmla="*/ 74 w 80"/>
                <a:gd name="T11" fmla="*/ 54 h 84"/>
                <a:gd name="T12" fmla="*/ 55 w 80"/>
                <a:gd name="T13" fmla="*/ 40 h 84"/>
                <a:gd name="T14" fmla="*/ 0 w 80"/>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4">
                  <a:moveTo>
                    <a:pt x="0" y="0"/>
                  </a:moveTo>
                  <a:lnTo>
                    <a:pt x="42" y="46"/>
                  </a:lnTo>
                  <a:lnTo>
                    <a:pt x="71" y="78"/>
                  </a:lnTo>
                  <a:lnTo>
                    <a:pt x="78" y="84"/>
                  </a:lnTo>
                  <a:lnTo>
                    <a:pt x="80" y="58"/>
                  </a:lnTo>
                  <a:lnTo>
                    <a:pt x="74" y="54"/>
                  </a:lnTo>
                  <a:lnTo>
                    <a:pt x="55" y="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9" name="Freeform 255"/>
            <p:cNvSpPr>
              <a:spLocks/>
            </p:cNvSpPr>
            <p:nvPr userDrawn="1"/>
          </p:nvSpPr>
          <p:spPr bwMode="gray">
            <a:xfrm>
              <a:off x="11509375" y="4108450"/>
              <a:ext cx="63500" cy="66675"/>
            </a:xfrm>
            <a:custGeom>
              <a:avLst/>
              <a:gdLst>
                <a:gd name="T0" fmla="*/ 0 w 40"/>
                <a:gd name="T1" fmla="*/ 0 h 42"/>
                <a:gd name="T2" fmla="*/ 30 w 40"/>
                <a:gd name="T3" fmla="*/ 42 h 42"/>
                <a:gd name="T4" fmla="*/ 32 w 40"/>
                <a:gd name="T5" fmla="*/ 42 h 42"/>
                <a:gd name="T6" fmla="*/ 40 w 40"/>
                <a:gd name="T7" fmla="*/ 24 h 42"/>
                <a:gd name="T8" fmla="*/ 32 w 40"/>
                <a:gd name="T9" fmla="*/ 18 h 42"/>
                <a:gd name="T10" fmla="*/ 0 w 40"/>
                <a:gd name="T11" fmla="*/ 0 h 42"/>
              </a:gdLst>
              <a:ahLst/>
              <a:cxnLst>
                <a:cxn ang="0">
                  <a:pos x="T0" y="T1"/>
                </a:cxn>
                <a:cxn ang="0">
                  <a:pos x="T2" y="T3"/>
                </a:cxn>
                <a:cxn ang="0">
                  <a:pos x="T4" y="T5"/>
                </a:cxn>
                <a:cxn ang="0">
                  <a:pos x="T6" y="T7"/>
                </a:cxn>
                <a:cxn ang="0">
                  <a:pos x="T8" y="T9"/>
                </a:cxn>
                <a:cxn ang="0">
                  <a:pos x="T10" y="T11"/>
                </a:cxn>
              </a:cxnLst>
              <a:rect l="0" t="0" r="r" b="b"/>
              <a:pathLst>
                <a:path w="40" h="42">
                  <a:moveTo>
                    <a:pt x="0" y="0"/>
                  </a:moveTo>
                  <a:lnTo>
                    <a:pt x="30" y="42"/>
                  </a:lnTo>
                  <a:lnTo>
                    <a:pt x="32" y="42"/>
                  </a:lnTo>
                  <a:lnTo>
                    <a:pt x="40" y="24"/>
                  </a:lnTo>
                  <a:lnTo>
                    <a:pt x="32" y="18"/>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0" name="Freeform 256"/>
            <p:cNvSpPr>
              <a:spLocks/>
            </p:cNvSpPr>
            <p:nvPr userDrawn="1"/>
          </p:nvSpPr>
          <p:spPr bwMode="gray">
            <a:xfrm>
              <a:off x="11509375" y="4108450"/>
              <a:ext cx="63500" cy="66675"/>
            </a:xfrm>
            <a:custGeom>
              <a:avLst/>
              <a:gdLst>
                <a:gd name="T0" fmla="*/ 0 w 40"/>
                <a:gd name="T1" fmla="*/ 0 h 42"/>
                <a:gd name="T2" fmla="*/ 30 w 40"/>
                <a:gd name="T3" fmla="*/ 42 h 42"/>
                <a:gd name="T4" fmla="*/ 32 w 40"/>
                <a:gd name="T5" fmla="*/ 42 h 42"/>
                <a:gd name="T6" fmla="*/ 40 w 40"/>
                <a:gd name="T7" fmla="*/ 24 h 42"/>
                <a:gd name="T8" fmla="*/ 32 w 40"/>
                <a:gd name="T9" fmla="*/ 18 h 42"/>
                <a:gd name="T10" fmla="*/ 0 w 40"/>
                <a:gd name="T11" fmla="*/ 0 h 42"/>
              </a:gdLst>
              <a:ahLst/>
              <a:cxnLst>
                <a:cxn ang="0">
                  <a:pos x="T0" y="T1"/>
                </a:cxn>
                <a:cxn ang="0">
                  <a:pos x="T2" y="T3"/>
                </a:cxn>
                <a:cxn ang="0">
                  <a:pos x="T4" y="T5"/>
                </a:cxn>
                <a:cxn ang="0">
                  <a:pos x="T6" y="T7"/>
                </a:cxn>
                <a:cxn ang="0">
                  <a:pos x="T8" y="T9"/>
                </a:cxn>
                <a:cxn ang="0">
                  <a:pos x="T10" y="T11"/>
                </a:cxn>
              </a:cxnLst>
              <a:rect l="0" t="0" r="r" b="b"/>
              <a:pathLst>
                <a:path w="40" h="42">
                  <a:moveTo>
                    <a:pt x="0" y="0"/>
                  </a:moveTo>
                  <a:lnTo>
                    <a:pt x="30" y="42"/>
                  </a:lnTo>
                  <a:lnTo>
                    <a:pt x="32" y="42"/>
                  </a:lnTo>
                  <a:lnTo>
                    <a:pt x="40" y="24"/>
                  </a:lnTo>
                  <a:lnTo>
                    <a:pt x="32"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1" name="Rectangle 257"/>
            <p:cNvSpPr>
              <a:spLocks noChangeArrowheads="1"/>
            </p:cNvSpPr>
            <p:nvPr userDrawn="1"/>
          </p:nvSpPr>
          <p:spPr bwMode="gray">
            <a:xfrm>
              <a:off x="10390188" y="4621213"/>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2" name="Rectangle 258"/>
            <p:cNvSpPr>
              <a:spLocks noChangeArrowheads="1"/>
            </p:cNvSpPr>
            <p:nvPr userDrawn="1"/>
          </p:nvSpPr>
          <p:spPr bwMode="gray">
            <a:xfrm>
              <a:off x="10390188" y="4746625"/>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3" name="Rectangle 259"/>
            <p:cNvSpPr>
              <a:spLocks noChangeArrowheads="1"/>
            </p:cNvSpPr>
            <p:nvPr userDrawn="1"/>
          </p:nvSpPr>
          <p:spPr bwMode="gray">
            <a:xfrm>
              <a:off x="10390188" y="4941888"/>
              <a:ext cx="42862"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4" name="Rectangle 260"/>
            <p:cNvSpPr>
              <a:spLocks noChangeArrowheads="1"/>
            </p:cNvSpPr>
            <p:nvPr userDrawn="1"/>
          </p:nvSpPr>
          <p:spPr bwMode="gray">
            <a:xfrm>
              <a:off x="10463213" y="4633913"/>
              <a:ext cx="47625"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5" name="Rectangle 261"/>
            <p:cNvSpPr>
              <a:spLocks noChangeArrowheads="1"/>
            </p:cNvSpPr>
            <p:nvPr userDrawn="1"/>
          </p:nvSpPr>
          <p:spPr bwMode="gray">
            <a:xfrm>
              <a:off x="11355388" y="4633913"/>
              <a:ext cx="42862"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6" name="Rectangle 262"/>
            <p:cNvSpPr>
              <a:spLocks noChangeArrowheads="1"/>
            </p:cNvSpPr>
            <p:nvPr userDrawn="1"/>
          </p:nvSpPr>
          <p:spPr bwMode="gray">
            <a:xfrm>
              <a:off x="11428413" y="4941888"/>
              <a:ext cx="47625"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7" name="Rectangle 263"/>
            <p:cNvSpPr>
              <a:spLocks noChangeArrowheads="1"/>
            </p:cNvSpPr>
            <p:nvPr userDrawn="1"/>
          </p:nvSpPr>
          <p:spPr bwMode="gray">
            <a:xfrm>
              <a:off x="10390188" y="4929188"/>
              <a:ext cx="1085850" cy="85725"/>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8" name="Rectangle 264"/>
            <p:cNvSpPr>
              <a:spLocks noChangeArrowheads="1"/>
            </p:cNvSpPr>
            <p:nvPr userDrawn="1"/>
          </p:nvSpPr>
          <p:spPr bwMode="gray">
            <a:xfrm>
              <a:off x="3646488" y="4621213"/>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9" name="Rectangle 265"/>
            <p:cNvSpPr>
              <a:spLocks noChangeArrowheads="1"/>
            </p:cNvSpPr>
            <p:nvPr userDrawn="1"/>
          </p:nvSpPr>
          <p:spPr bwMode="gray">
            <a:xfrm>
              <a:off x="3646488" y="4746625"/>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0" name="Rectangle 266"/>
            <p:cNvSpPr>
              <a:spLocks noChangeArrowheads="1"/>
            </p:cNvSpPr>
            <p:nvPr userDrawn="1"/>
          </p:nvSpPr>
          <p:spPr bwMode="gray">
            <a:xfrm>
              <a:off x="3646488" y="4941888"/>
              <a:ext cx="47625"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1" name="Rectangle 267"/>
            <p:cNvSpPr>
              <a:spLocks noChangeArrowheads="1"/>
            </p:cNvSpPr>
            <p:nvPr userDrawn="1"/>
          </p:nvSpPr>
          <p:spPr bwMode="gray">
            <a:xfrm>
              <a:off x="3724275" y="4633913"/>
              <a:ext cx="42862"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2" name="Rectangle 268"/>
            <p:cNvSpPr>
              <a:spLocks noChangeArrowheads="1"/>
            </p:cNvSpPr>
            <p:nvPr userDrawn="1"/>
          </p:nvSpPr>
          <p:spPr bwMode="gray">
            <a:xfrm>
              <a:off x="4611688" y="4633913"/>
              <a:ext cx="47625"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3" name="Rectangle 269"/>
            <p:cNvSpPr>
              <a:spLocks noChangeArrowheads="1"/>
            </p:cNvSpPr>
            <p:nvPr userDrawn="1"/>
          </p:nvSpPr>
          <p:spPr bwMode="gray">
            <a:xfrm>
              <a:off x="4689475" y="4941888"/>
              <a:ext cx="42862"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4" name="Rectangle 270"/>
            <p:cNvSpPr>
              <a:spLocks noChangeArrowheads="1"/>
            </p:cNvSpPr>
            <p:nvPr userDrawn="1"/>
          </p:nvSpPr>
          <p:spPr bwMode="gray">
            <a:xfrm>
              <a:off x="3646488" y="4929188"/>
              <a:ext cx="1085850" cy="85725"/>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5" name="Oval 271"/>
            <p:cNvSpPr>
              <a:spLocks noChangeArrowheads="1"/>
            </p:cNvSpPr>
            <p:nvPr userDrawn="1"/>
          </p:nvSpPr>
          <p:spPr bwMode="gray">
            <a:xfrm>
              <a:off x="10329863" y="4186238"/>
              <a:ext cx="100012"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6" name="Freeform 272"/>
            <p:cNvSpPr>
              <a:spLocks noEditPoints="1"/>
            </p:cNvSpPr>
            <p:nvPr userDrawn="1"/>
          </p:nvSpPr>
          <p:spPr bwMode="gray">
            <a:xfrm>
              <a:off x="10149660" y="3871912"/>
              <a:ext cx="298450" cy="1312862"/>
            </a:xfrm>
            <a:custGeom>
              <a:avLst/>
              <a:gdLst>
                <a:gd name="T0" fmla="*/ 9 w 89"/>
                <a:gd name="T1" fmla="*/ 29 h 417"/>
                <a:gd name="T2" fmla="*/ 67 w 89"/>
                <a:gd name="T3" fmla="*/ 29 h 417"/>
                <a:gd name="T4" fmla="*/ 56 w 89"/>
                <a:gd name="T5" fmla="*/ 53 h 417"/>
                <a:gd name="T6" fmla="*/ 38 w 89"/>
                <a:gd name="T7" fmla="*/ 12 h 417"/>
                <a:gd name="T8" fmla="*/ 86 w 89"/>
                <a:gd name="T9" fmla="*/ 106 h 417"/>
                <a:gd name="T10" fmla="*/ 84 w 89"/>
                <a:gd name="T11" fmla="*/ 103 h 417"/>
                <a:gd name="T12" fmla="*/ 72 w 89"/>
                <a:gd name="T13" fmla="*/ 79 h 417"/>
                <a:gd name="T14" fmla="*/ 77 w 89"/>
                <a:gd name="T15" fmla="*/ 77 h 417"/>
                <a:gd name="T16" fmla="*/ 72 w 89"/>
                <a:gd name="T17" fmla="*/ 74 h 417"/>
                <a:gd name="T18" fmla="*/ 68 w 89"/>
                <a:gd name="T19" fmla="*/ 57 h 417"/>
                <a:gd name="T20" fmla="*/ 50 w 89"/>
                <a:gd name="T21" fmla="*/ 61 h 417"/>
                <a:gd name="T22" fmla="*/ 48 w 89"/>
                <a:gd name="T23" fmla="*/ 74 h 417"/>
                <a:gd name="T24" fmla="*/ 48 w 89"/>
                <a:gd name="T25" fmla="*/ 79 h 417"/>
                <a:gd name="T26" fmla="*/ 50 w 89"/>
                <a:gd name="T27" fmla="*/ 84 h 417"/>
                <a:gd name="T28" fmla="*/ 39 w 89"/>
                <a:gd name="T29" fmla="*/ 106 h 417"/>
                <a:gd name="T30" fmla="*/ 34 w 89"/>
                <a:gd name="T31" fmla="*/ 108 h 417"/>
                <a:gd name="T32" fmla="*/ 86 w 89"/>
                <a:gd name="T33" fmla="*/ 111 h 417"/>
                <a:gd name="T34" fmla="*/ 86 w 89"/>
                <a:gd name="T35" fmla="*/ 106 h 417"/>
                <a:gd name="T36" fmla="*/ 26 w 89"/>
                <a:gd name="T37" fmla="*/ 164 h 417"/>
                <a:gd name="T38" fmla="*/ 20 w 89"/>
                <a:gd name="T39" fmla="*/ 152 h 417"/>
                <a:gd name="T40" fmla="*/ 9 w 89"/>
                <a:gd name="T41" fmla="*/ 33 h 417"/>
                <a:gd name="T42" fmla="*/ 3 w 89"/>
                <a:gd name="T43" fmla="*/ 162 h 417"/>
                <a:gd name="T44" fmla="*/ 1 w 89"/>
                <a:gd name="T45" fmla="*/ 164 h 417"/>
                <a:gd name="T46" fmla="*/ 0 w 89"/>
                <a:gd name="T47" fmla="*/ 165 h 417"/>
                <a:gd name="T48" fmla="*/ 1 w 89"/>
                <a:gd name="T49" fmla="*/ 166 h 417"/>
                <a:gd name="T50" fmla="*/ 2 w 89"/>
                <a:gd name="T51" fmla="*/ 168 h 417"/>
                <a:gd name="T52" fmla="*/ 9 w 89"/>
                <a:gd name="T53" fmla="*/ 347 h 417"/>
                <a:gd name="T54" fmla="*/ 0 w 89"/>
                <a:gd name="T55" fmla="*/ 417 h 417"/>
                <a:gd name="T56" fmla="*/ 20 w 89"/>
                <a:gd name="T57" fmla="*/ 417 h 417"/>
                <a:gd name="T58" fmla="*/ 29 w 89"/>
                <a:gd name="T59" fmla="*/ 347 h 417"/>
                <a:gd name="T60" fmla="*/ 20 w 89"/>
                <a:gd name="T61" fmla="*/ 177 h 417"/>
                <a:gd name="T62" fmla="*/ 26 w 89"/>
                <a:gd name="T63" fmla="*/ 166 h 417"/>
                <a:gd name="T64" fmla="*/ 29 w 89"/>
                <a:gd name="T65" fmla="*/ 165 h 417"/>
                <a:gd name="T66" fmla="*/ 29 w 89"/>
                <a:gd name="T67" fmla="*/ 16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417">
                  <a:moveTo>
                    <a:pt x="20" y="29"/>
                  </a:moveTo>
                  <a:cubicBezTo>
                    <a:pt x="9" y="29"/>
                    <a:pt x="9" y="29"/>
                    <a:pt x="9" y="29"/>
                  </a:cubicBezTo>
                  <a:cubicBezTo>
                    <a:pt x="9" y="13"/>
                    <a:pt x="22" y="0"/>
                    <a:pt x="38" y="0"/>
                  </a:cubicBezTo>
                  <a:cubicBezTo>
                    <a:pt x="54" y="0"/>
                    <a:pt x="67" y="13"/>
                    <a:pt x="67" y="29"/>
                  </a:cubicBezTo>
                  <a:cubicBezTo>
                    <a:pt x="67" y="53"/>
                    <a:pt x="67" y="53"/>
                    <a:pt x="67" y="53"/>
                  </a:cubicBezTo>
                  <a:cubicBezTo>
                    <a:pt x="56" y="53"/>
                    <a:pt x="56" y="53"/>
                    <a:pt x="56" y="53"/>
                  </a:cubicBezTo>
                  <a:cubicBezTo>
                    <a:pt x="56" y="29"/>
                    <a:pt x="56" y="29"/>
                    <a:pt x="56" y="29"/>
                  </a:cubicBezTo>
                  <a:cubicBezTo>
                    <a:pt x="56" y="20"/>
                    <a:pt x="48" y="12"/>
                    <a:pt x="38" y="12"/>
                  </a:cubicBezTo>
                  <a:cubicBezTo>
                    <a:pt x="28" y="12"/>
                    <a:pt x="20" y="20"/>
                    <a:pt x="20" y="29"/>
                  </a:cubicBezTo>
                  <a:close/>
                  <a:moveTo>
                    <a:pt x="86" y="106"/>
                  </a:moveTo>
                  <a:cubicBezTo>
                    <a:pt x="84" y="106"/>
                    <a:pt x="84" y="106"/>
                    <a:pt x="84" y="106"/>
                  </a:cubicBezTo>
                  <a:cubicBezTo>
                    <a:pt x="84" y="103"/>
                    <a:pt x="84" y="103"/>
                    <a:pt x="84" y="103"/>
                  </a:cubicBezTo>
                  <a:cubicBezTo>
                    <a:pt x="77" y="100"/>
                    <a:pt x="72" y="93"/>
                    <a:pt x="72" y="84"/>
                  </a:cubicBezTo>
                  <a:cubicBezTo>
                    <a:pt x="72" y="79"/>
                    <a:pt x="72" y="79"/>
                    <a:pt x="72" y="79"/>
                  </a:cubicBezTo>
                  <a:cubicBezTo>
                    <a:pt x="75" y="79"/>
                    <a:pt x="75" y="79"/>
                    <a:pt x="75" y="79"/>
                  </a:cubicBezTo>
                  <a:cubicBezTo>
                    <a:pt x="76" y="79"/>
                    <a:pt x="77" y="78"/>
                    <a:pt x="77" y="77"/>
                  </a:cubicBezTo>
                  <a:cubicBezTo>
                    <a:pt x="77" y="75"/>
                    <a:pt x="76" y="74"/>
                    <a:pt x="75" y="74"/>
                  </a:cubicBezTo>
                  <a:cubicBezTo>
                    <a:pt x="72" y="74"/>
                    <a:pt x="72" y="74"/>
                    <a:pt x="72" y="74"/>
                  </a:cubicBezTo>
                  <a:cubicBezTo>
                    <a:pt x="72" y="61"/>
                    <a:pt x="72" y="61"/>
                    <a:pt x="72" y="61"/>
                  </a:cubicBezTo>
                  <a:cubicBezTo>
                    <a:pt x="72" y="59"/>
                    <a:pt x="70" y="57"/>
                    <a:pt x="68" y="57"/>
                  </a:cubicBezTo>
                  <a:cubicBezTo>
                    <a:pt x="54" y="57"/>
                    <a:pt x="54" y="57"/>
                    <a:pt x="54" y="57"/>
                  </a:cubicBezTo>
                  <a:cubicBezTo>
                    <a:pt x="52" y="57"/>
                    <a:pt x="50" y="59"/>
                    <a:pt x="50" y="61"/>
                  </a:cubicBezTo>
                  <a:cubicBezTo>
                    <a:pt x="50" y="74"/>
                    <a:pt x="50" y="74"/>
                    <a:pt x="50" y="74"/>
                  </a:cubicBezTo>
                  <a:cubicBezTo>
                    <a:pt x="48" y="74"/>
                    <a:pt x="48" y="74"/>
                    <a:pt x="48" y="74"/>
                  </a:cubicBezTo>
                  <a:cubicBezTo>
                    <a:pt x="46" y="74"/>
                    <a:pt x="45" y="75"/>
                    <a:pt x="45" y="77"/>
                  </a:cubicBezTo>
                  <a:cubicBezTo>
                    <a:pt x="45" y="78"/>
                    <a:pt x="46" y="79"/>
                    <a:pt x="48" y="79"/>
                  </a:cubicBezTo>
                  <a:cubicBezTo>
                    <a:pt x="50" y="79"/>
                    <a:pt x="50" y="79"/>
                    <a:pt x="50" y="79"/>
                  </a:cubicBezTo>
                  <a:cubicBezTo>
                    <a:pt x="50" y="84"/>
                    <a:pt x="50" y="84"/>
                    <a:pt x="50" y="84"/>
                  </a:cubicBezTo>
                  <a:cubicBezTo>
                    <a:pt x="50" y="92"/>
                    <a:pt x="46" y="99"/>
                    <a:pt x="39" y="103"/>
                  </a:cubicBezTo>
                  <a:cubicBezTo>
                    <a:pt x="39" y="106"/>
                    <a:pt x="39" y="106"/>
                    <a:pt x="39" y="106"/>
                  </a:cubicBezTo>
                  <a:cubicBezTo>
                    <a:pt x="36" y="106"/>
                    <a:pt x="36" y="106"/>
                    <a:pt x="36" y="106"/>
                  </a:cubicBezTo>
                  <a:cubicBezTo>
                    <a:pt x="35" y="106"/>
                    <a:pt x="34" y="107"/>
                    <a:pt x="34" y="108"/>
                  </a:cubicBezTo>
                  <a:cubicBezTo>
                    <a:pt x="34" y="110"/>
                    <a:pt x="35" y="111"/>
                    <a:pt x="36" y="111"/>
                  </a:cubicBezTo>
                  <a:cubicBezTo>
                    <a:pt x="86" y="111"/>
                    <a:pt x="86" y="111"/>
                    <a:pt x="86" y="111"/>
                  </a:cubicBezTo>
                  <a:cubicBezTo>
                    <a:pt x="88" y="111"/>
                    <a:pt x="89" y="110"/>
                    <a:pt x="89" y="108"/>
                  </a:cubicBezTo>
                  <a:cubicBezTo>
                    <a:pt x="89" y="107"/>
                    <a:pt x="88" y="106"/>
                    <a:pt x="86" y="106"/>
                  </a:cubicBezTo>
                  <a:close/>
                  <a:moveTo>
                    <a:pt x="27" y="164"/>
                  </a:moveTo>
                  <a:cubicBezTo>
                    <a:pt x="26" y="164"/>
                    <a:pt x="26" y="164"/>
                    <a:pt x="26" y="164"/>
                  </a:cubicBezTo>
                  <a:cubicBezTo>
                    <a:pt x="26" y="162"/>
                    <a:pt x="26" y="162"/>
                    <a:pt x="26" y="162"/>
                  </a:cubicBezTo>
                  <a:cubicBezTo>
                    <a:pt x="22" y="160"/>
                    <a:pt x="20" y="157"/>
                    <a:pt x="20" y="152"/>
                  </a:cubicBezTo>
                  <a:cubicBezTo>
                    <a:pt x="20" y="33"/>
                    <a:pt x="20" y="33"/>
                    <a:pt x="20" y="33"/>
                  </a:cubicBezTo>
                  <a:cubicBezTo>
                    <a:pt x="9" y="33"/>
                    <a:pt x="9" y="33"/>
                    <a:pt x="9" y="33"/>
                  </a:cubicBezTo>
                  <a:cubicBezTo>
                    <a:pt x="9" y="153"/>
                    <a:pt x="9" y="153"/>
                    <a:pt x="9" y="153"/>
                  </a:cubicBezTo>
                  <a:cubicBezTo>
                    <a:pt x="8" y="157"/>
                    <a:pt x="6" y="160"/>
                    <a:pt x="3" y="162"/>
                  </a:cubicBezTo>
                  <a:cubicBezTo>
                    <a:pt x="3" y="164"/>
                    <a:pt x="3" y="164"/>
                    <a:pt x="3" y="164"/>
                  </a:cubicBezTo>
                  <a:cubicBezTo>
                    <a:pt x="1" y="164"/>
                    <a:pt x="1" y="164"/>
                    <a:pt x="1" y="164"/>
                  </a:cubicBezTo>
                  <a:cubicBezTo>
                    <a:pt x="0" y="164"/>
                    <a:pt x="0" y="164"/>
                    <a:pt x="0" y="165"/>
                  </a:cubicBezTo>
                  <a:cubicBezTo>
                    <a:pt x="0" y="165"/>
                    <a:pt x="0" y="165"/>
                    <a:pt x="0" y="165"/>
                  </a:cubicBezTo>
                  <a:cubicBezTo>
                    <a:pt x="0" y="165"/>
                    <a:pt x="0" y="165"/>
                    <a:pt x="0" y="165"/>
                  </a:cubicBezTo>
                  <a:cubicBezTo>
                    <a:pt x="0" y="166"/>
                    <a:pt x="0" y="166"/>
                    <a:pt x="1" y="166"/>
                  </a:cubicBezTo>
                  <a:cubicBezTo>
                    <a:pt x="2" y="166"/>
                    <a:pt x="2" y="166"/>
                    <a:pt x="2" y="166"/>
                  </a:cubicBezTo>
                  <a:cubicBezTo>
                    <a:pt x="2" y="168"/>
                    <a:pt x="2" y="168"/>
                    <a:pt x="2" y="168"/>
                  </a:cubicBezTo>
                  <a:cubicBezTo>
                    <a:pt x="6" y="169"/>
                    <a:pt x="8" y="173"/>
                    <a:pt x="9" y="177"/>
                  </a:cubicBezTo>
                  <a:cubicBezTo>
                    <a:pt x="9" y="347"/>
                    <a:pt x="9" y="347"/>
                    <a:pt x="9" y="347"/>
                  </a:cubicBezTo>
                  <a:cubicBezTo>
                    <a:pt x="0" y="347"/>
                    <a:pt x="0" y="347"/>
                    <a:pt x="0" y="347"/>
                  </a:cubicBezTo>
                  <a:cubicBezTo>
                    <a:pt x="0" y="417"/>
                    <a:pt x="0" y="417"/>
                    <a:pt x="0" y="417"/>
                  </a:cubicBezTo>
                  <a:cubicBezTo>
                    <a:pt x="9" y="417"/>
                    <a:pt x="9" y="417"/>
                    <a:pt x="9" y="417"/>
                  </a:cubicBezTo>
                  <a:cubicBezTo>
                    <a:pt x="20" y="417"/>
                    <a:pt x="20" y="417"/>
                    <a:pt x="20" y="417"/>
                  </a:cubicBezTo>
                  <a:cubicBezTo>
                    <a:pt x="29" y="417"/>
                    <a:pt x="29" y="417"/>
                    <a:pt x="29" y="417"/>
                  </a:cubicBezTo>
                  <a:cubicBezTo>
                    <a:pt x="29" y="347"/>
                    <a:pt x="29" y="347"/>
                    <a:pt x="29" y="347"/>
                  </a:cubicBezTo>
                  <a:cubicBezTo>
                    <a:pt x="20" y="347"/>
                    <a:pt x="20" y="347"/>
                    <a:pt x="20" y="347"/>
                  </a:cubicBezTo>
                  <a:cubicBezTo>
                    <a:pt x="20" y="177"/>
                    <a:pt x="20" y="177"/>
                    <a:pt x="20" y="177"/>
                  </a:cubicBezTo>
                  <a:cubicBezTo>
                    <a:pt x="20" y="173"/>
                    <a:pt x="22" y="170"/>
                    <a:pt x="26" y="168"/>
                  </a:cubicBezTo>
                  <a:cubicBezTo>
                    <a:pt x="26" y="166"/>
                    <a:pt x="26" y="166"/>
                    <a:pt x="26" y="166"/>
                  </a:cubicBezTo>
                  <a:cubicBezTo>
                    <a:pt x="27" y="166"/>
                    <a:pt x="27" y="166"/>
                    <a:pt x="27" y="166"/>
                  </a:cubicBezTo>
                  <a:cubicBezTo>
                    <a:pt x="28" y="166"/>
                    <a:pt x="29" y="166"/>
                    <a:pt x="29" y="165"/>
                  </a:cubicBezTo>
                  <a:cubicBezTo>
                    <a:pt x="29" y="165"/>
                    <a:pt x="29" y="165"/>
                    <a:pt x="29" y="165"/>
                  </a:cubicBezTo>
                  <a:cubicBezTo>
                    <a:pt x="29" y="165"/>
                    <a:pt x="29" y="165"/>
                    <a:pt x="29" y="165"/>
                  </a:cubicBezTo>
                  <a:cubicBezTo>
                    <a:pt x="29" y="164"/>
                    <a:pt x="28" y="164"/>
                    <a:pt x="27" y="164"/>
                  </a:cubicBezTo>
                  <a:close/>
                </a:path>
              </a:pathLst>
            </a:custGeom>
            <a:solidFill>
              <a:srgbClr val="33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7" name="Oval 273"/>
            <p:cNvSpPr>
              <a:spLocks noChangeArrowheads="1"/>
            </p:cNvSpPr>
            <p:nvPr userDrawn="1"/>
          </p:nvSpPr>
          <p:spPr bwMode="gray">
            <a:xfrm flipH="1">
              <a:off x="4837113" y="4186238"/>
              <a:ext cx="96837"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8" name="Freeform 274"/>
            <p:cNvSpPr>
              <a:spLocks noEditPoints="1"/>
            </p:cNvSpPr>
            <p:nvPr userDrawn="1"/>
          </p:nvSpPr>
          <p:spPr bwMode="gray">
            <a:xfrm flipH="1">
              <a:off x="4792662" y="3884613"/>
              <a:ext cx="298450" cy="1312862"/>
            </a:xfrm>
            <a:custGeom>
              <a:avLst/>
              <a:gdLst>
                <a:gd name="T0" fmla="*/ 9 w 89"/>
                <a:gd name="T1" fmla="*/ 29 h 417"/>
                <a:gd name="T2" fmla="*/ 67 w 89"/>
                <a:gd name="T3" fmla="*/ 29 h 417"/>
                <a:gd name="T4" fmla="*/ 56 w 89"/>
                <a:gd name="T5" fmla="*/ 53 h 417"/>
                <a:gd name="T6" fmla="*/ 38 w 89"/>
                <a:gd name="T7" fmla="*/ 12 h 417"/>
                <a:gd name="T8" fmla="*/ 87 w 89"/>
                <a:gd name="T9" fmla="*/ 106 h 417"/>
                <a:gd name="T10" fmla="*/ 85 w 89"/>
                <a:gd name="T11" fmla="*/ 103 h 417"/>
                <a:gd name="T12" fmla="*/ 73 w 89"/>
                <a:gd name="T13" fmla="*/ 79 h 417"/>
                <a:gd name="T14" fmla="*/ 78 w 89"/>
                <a:gd name="T15" fmla="*/ 77 h 417"/>
                <a:gd name="T16" fmla="*/ 73 w 89"/>
                <a:gd name="T17" fmla="*/ 74 h 417"/>
                <a:gd name="T18" fmla="*/ 69 w 89"/>
                <a:gd name="T19" fmla="*/ 57 h 417"/>
                <a:gd name="T20" fmla="*/ 51 w 89"/>
                <a:gd name="T21" fmla="*/ 61 h 417"/>
                <a:gd name="T22" fmla="*/ 48 w 89"/>
                <a:gd name="T23" fmla="*/ 74 h 417"/>
                <a:gd name="T24" fmla="*/ 48 w 89"/>
                <a:gd name="T25" fmla="*/ 79 h 417"/>
                <a:gd name="T26" fmla="*/ 51 w 89"/>
                <a:gd name="T27" fmla="*/ 84 h 417"/>
                <a:gd name="T28" fmla="*/ 40 w 89"/>
                <a:gd name="T29" fmla="*/ 106 h 417"/>
                <a:gd name="T30" fmla="*/ 34 w 89"/>
                <a:gd name="T31" fmla="*/ 108 h 417"/>
                <a:gd name="T32" fmla="*/ 87 w 89"/>
                <a:gd name="T33" fmla="*/ 111 h 417"/>
                <a:gd name="T34" fmla="*/ 87 w 89"/>
                <a:gd name="T35" fmla="*/ 106 h 417"/>
                <a:gd name="T36" fmla="*/ 27 w 89"/>
                <a:gd name="T37" fmla="*/ 164 h 417"/>
                <a:gd name="T38" fmla="*/ 21 w 89"/>
                <a:gd name="T39" fmla="*/ 152 h 417"/>
                <a:gd name="T40" fmla="*/ 9 w 89"/>
                <a:gd name="T41" fmla="*/ 33 h 417"/>
                <a:gd name="T42" fmla="*/ 3 w 89"/>
                <a:gd name="T43" fmla="*/ 162 h 417"/>
                <a:gd name="T44" fmla="*/ 2 w 89"/>
                <a:gd name="T45" fmla="*/ 164 h 417"/>
                <a:gd name="T46" fmla="*/ 1 w 89"/>
                <a:gd name="T47" fmla="*/ 165 h 417"/>
                <a:gd name="T48" fmla="*/ 2 w 89"/>
                <a:gd name="T49" fmla="*/ 166 h 417"/>
                <a:gd name="T50" fmla="*/ 3 w 89"/>
                <a:gd name="T51" fmla="*/ 168 h 417"/>
                <a:gd name="T52" fmla="*/ 9 w 89"/>
                <a:gd name="T53" fmla="*/ 347 h 417"/>
                <a:gd name="T54" fmla="*/ 0 w 89"/>
                <a:gd name="T55" fmla="*/ 417 h 417"/>
                <a:gd name="T56" fmla="*/ 21 w 89"/>
                <a:gd name="T57" fmla="*/ 417 h 417"/>
                <a:gd name="T58" fmla="*/ 29 w 89"/>
                <a:gd name="T59" fmla="*/ 347 h 417"/>
                <a:gd name="T60" fmla="*/ 21 w 89"/>
                <a:gd name="T61" fmla="*/ 177 h 417"/>
                <a:gd name="T62" fmla="*/ 27 w 89"/>
                <a:gd name="T63" fmla="*/ 166 h 417"/>
                <a:gd name="T64" fmla="*/ 29 w 89"/>
                <a:gd name="T65" fmla="*/ 165 h 417"/>
                <a:gd name="T66" fmla="*/ 29 w 89"/>
                <a:gd name="T67" fmla="*/ 16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417">
                  <a:moveTo>
                    <a:pt x="21" y="29"/>
                  </a:moveTo>
                  <a:cubicBezTo>
                    <a:pt x="9" y="29"/>
                    <a:pt x="9" y="29"/>
                    <a:pt x="9" y="29"/>
                  </a:cubicBezTo>
                  <a:cubicBezTo>
                    <a:pt x="9" y="13"/>
                    <a:pt x="22" y="0"/>
                    <a:pt x="38" y="0"/>
                  </a:cubicBezTo>
                  <a:cubicBezTo>
                    <a:pt x="54" y="0"/>
                    <a:pt x="67" y="13"/>
                    <a:pt x="67" y="29"/>
                  </a:cubicBezTo>
                  <a:cubicBezTo>
                    <a:pt x="67" y="53"/>
                    <a:pt x="67" y="53"/>
                    <a:pt x="67" y="53"/>
                  </a:cubicBezTo>
                  <a:cubicBezTo>
                    <a:pt x="56" y="53"/>
                    <a:pt x="56" y="53"/>
                    <a:pt x="56" y="53"/>
                  </a:cubicBezTo>
                  <a:cubicBezTo>
                    <a:pt x="56" y="29"/>
                    <a:pt x="56" y="29"/>
                    <a:pt x="56" y="29"/>
                  </a:cubicBezTo>
                  <a:cubicBezTo>
                    <a:pt x="56" y="20"/>
                    <a:pt x="48" y="12"/>
                    <a:pt x="38" y="12"/>
                  </a:cubicBezTo>
                  <a:cubicBezTo>
                    <a:pt x="29" y="12"/>
                    <a:pt x="21" y="20"/>
                    <a:pt x="21" y="29"/>
                  </a:cubicBezTo>
                  <a:close/>
                  <a:moveTo>
                    <a:pt x="87" y="106"/>
                  </a:moveTo>
                  <a:cubicBezTo>
                    <a:pt x="85" y="106"/>
                    <a:pt x="85" y="106"/>
                    <a:pt x="85" y="106"/>
                  </a:cubicBezTo>
                  <a:cubicBezTo>
                    <a:pt x="85" y="103"/>
                    <a:pt x="85" y="103"/>
                    <a:pt x="85" y="103"/>
                  </a:cubicBezTo>
                  <a:cubicBezTo>
                    <a:pt x="77" y="100"/>
                    <a:pt x="73" y="93"/>
                    <a:pt x="73" y="84"/>
                  </a:cubicBezTo>
                  <a:cubicBezTo>
                    <a:pt x="73" y="79"/>
                    <a:pt x="73" y="79"/>
                    <a:pt x="73" y="79"/>
                  </a:cubicBezTo>
                  <a:cubicBezTo>
                    <a:pt x="75" y="79"/>
                    <a:pt x="75" y="79"/>
                    <a:pt x="75" y="79"/>
                  </a:cubicBezTo>
                  <a:cubicBezTo>
                    <a:pt x="77" y="79"/>
                    <a:pt x="78" y="78"/>
                    <a:pt x="78" y="77"/>
                  </a:cubicBezTo>
                  <a:cubicBezTo>
                    <a:pt x="78" y="75"/>
                    <a:pt x="77" y="74"/>
                    <a:pt x="75" y="74"/>
                  </a:cubicBezTo>
                  <a:cubicBezTo>
                    <a:pt x="73" y="74"/>
                    <a:pt x="73" y="74"/>
                    <a:pt x="73" y="74"/>
                  </a:cubicBezTo>
                  <a:cubicBezTo>
                    <a:pt x="73" y="61"/>
                    <a:pt x="73" y="61"/>
                    <a:pt x="73" y="61"/>
                  </a:cubicBezTo>
                  <a:cubicBezTo>
                    <a:pt x="73" y="59"/>
                    <a:pt x="71" y="57"/>
                    <a:pt x="69" y="57"/>
                  </a:cubicBezTo>
                  <a:cubicBezTo>
                    <a:pt x="55" y="57"/>
                    <a:pt x="55" y="57"/>
                    <a:pt x="55" y="57"/>
                  </a:cubicBezTo>
                  <a:cubicBezTo>
                    <a:pt x="53" y="57"/>
                    <a:pt x="51" y="59"/>
                    <a:pt x="51" y="61"/>
                  </a:cubicBezTo>
                  <a:cubicBezTo>
                    <a:pt x="51" y="74"/>
                    <a:pt x="51" y="74"/>
                    <a:pt x="51" y="74"/>
                  </a:cubicBezTo>
                  <a:cubicBezTo>
                    <a:pt x="48" y="74"/>
                    <a:pt x="48" y="74"/>
                    <a:pt x="48" y="74"/>
                  </a:cubicBezTo>
                  <a:cubicBezTo>
                    <a:pt x="47" y="74"/>
                    <a:pt x="46" y="75"/>
                    <a:pt x="46" y="77"/>
                  </a:cubicBezTo>
                  <a:cubicBezTo>
                    <a:pt x="46" y="78"/>
                    <a:pt x="47" y="79"/>
                    <a:pt x="48" y="79"/>
                  </a:cubicBezTo>
                  <a:cubicBezTo>
                    <a:pt x="51" y="79"/>
                    <a:pt x="51" y="79"/>
                    <a:pt x="51" y="79"/>
                  </a:cubicBezTo>
                  <a:cubicBezTo>
                    <a:pt x="51" y="84"/>
                    <a:pt x="51" y="84"/>
                    <a:pt x="51" y="84"/>
                  </a:cubicBezTo>
                  <a:cubicBezTo>
                    <a:pt x="51" y="92"/>
                    <a:pt x="46" y="99"/>
                    <a:pt x="40" y="103"/>
                  </a:cubicBezTo>
                  <a:cubicBezTo>
                    <a:pt x="40" y="106"/>
                    <a:pt x="40" y="106"/>
                    <a:pt x="40" y="106"/>
                  </a:cubicBezTo>
                  <a:cubicBezTo>
                    <a:pt x="37" y="106"/>
                    <a:pt x="37" y="106"/>
                    <a:pt x="37" y="106"/>
                  </a:cubicBezTo>
                  <a:cubicBezTo>
                    <a:pt x="35" y="106"/>
                    <a:pt x="34" y="107"/>
                    <a:pt x="34" y="108"/>
                  </a:cubicBezTo>
                  <a:cubicBezTo>
                    <a:pt x="34" y="110"/>
                    <a:pt x="35" y="111"/>
                    <a:pt x="37" y="111"/>
                  </a:cubicBezTo>
                  <a:cubicBezTo>
                    <a:pt x="87" y="111"/>
                    <a:pt x="87" y="111"/>
                    <a:pt x="87" y="111"/>
                  </a:cubicBezTo>
                  <a:cubicBezTo>
                    <a:pt x="88" y="111"/>
                    <a:pt x="89" y="110"/>
                    <a:pt x="89" y="108"/>
                  </a:cubicBezTo>
                  <a:cubicBezTo>
                    <a:pt x="89" y="107"/>
                    <a:pt x="88" y="106"/>
                    <a:pt x="87" y="106"/>
                  </a:cubicBezTo>
                  <a:close/>
                  <a:moveTo>
                    <a:pt x="28" y="164"/>
                  </a:moveTo>
                  <a:cubicBezTo>
                    <a:pt x="27" y="164"/>
                    <a:pt x="27" y="164"/>
                    <a:pt x="27" y="164"/>
                  </a:cubicBezTo>
                  <a:cubicBezTo>
                    <a:pt x="27" y="162"/>
                    <a:pt x="27" y="162"/>
                    <a:pt x="27" y="162"/>
                  </a:cubicBezTo>
                  <a:cubicBezTo>
                    <a:pt x="23" y="160"/>
                    <a:pt x="21" y="157"/>
                    <a:pt x="21" y="152"/>
                  </a:cubicBezTo>
                  <a:cubicBezTo>
                    <a:pt x="21" y="33"/>
                    <a:pt x="21" y="33"/>
                    <a:pt x="21" y="33"/>
                  </a:cubicBezTo>
                  <a:cubicBezTo>
                    <a:pt x="9" y="33"/>
                    <a:pt x="9" y="33"/>
                    <a:pt x="9" y="33"/>
                  </a:cubicBezTo>
                  <a:cubicBezTo>
                    <a:pt x="9" y="153"/>
                    <a:pt x="9" y="153"/>
                    <a:pt x="9" y="153"/>
                  </a:cubicBezTo>
                  <a:cubicBezTo>
                    <a:pt x="9" y="157"/>
                    <a:pt x="7" y="160"/>
                    <a:pt x="3" y="162"/>
                  </a:cubicBezTo>
                  <a:cubicBezTo>
                    <a:pt x="3" y="164"/>
                    <a:pt x="3" y="164"/>
                    <a:pt x="3" y="164"/>
                  </a:cubicBezTo>
                  <a:cubicBezTo>
                    <a:pt x="2" y="164"/>
                    <a:pt x="2" y="164"/>
                    <a:pt x="2" y="164"/>
                  </a:cubicBezTo>
                  <a:cubicBezTo>
                    <a:pt x="1" y="164"/>
                    <a:pt x="0" y="164"/>
                    <a:pt x="0" y="165"/>
                  </a:cubicBezTo>
                  <a:cubicBezTo>
                    <a:pt x="1" y="165"/>
                    <a:pt x="1" y="165"/>
                    <a:pt x="1" y="165"/>
                  </a:cubicBezTo>
                  <a:cubicBezTo>
                    <a:pt x="0" y="165"/>
                    <a:pt x="0" y="165"/>
                    <a:pt x="0" y="165"/>
                  </a:cubicBezTo>
                  <a:cubicBezTo>
                    <a:pt x="0" y="166"/>
                    <a:pt x="1" y="166"/>
                    <a:pt x="2" y="166"/>
                  </a:cubicBezTo>
                  <a:cubicBezTo>
                    <a:pt x="3" y="166"/>
                    <a:pt x="3" y="166"/>
                    <a:pt x="3" y="166"/>
                  </a:cubicBezTo>
                  <a:cubicBezTo>
                    <a:pt x="3" y="168"/>
                    <a:pt x="3" y="168"/>
                    <a:pt x="3" y="168"/>
                  </a:cubicBezTo>
                  <a:cubicBezTo>
                    <a:pt x="7" y="169"/>
                    <a:pt x="9" y="173"/>
                    <a:pt x="9" y="177"/>
                  </a:cubicBezTo>
                  <a:cubicBezTo>
                    <a:pt x="9" y="347"/>
                    <a:pt x="9" y="347"/>
                    <a:pt x="9" y="347"/>
                  </a:cubicBezTo>
                  <a:cubicBezTo>
                    <a:pt x="0" y="347"/>
                    <a:pt x="0" y="347"/>
                    <a:pt x="0" y="347"/>
                  </a:cubicBezTo>
                  <a:cubicBezTo>
                    <a:pt x="0" y="417"/>
                    <a:pt x="0" y="417"/>
                    <a:pt x="0" y="417"/>
                  </a:cubicBezTo>
                  <a:cubicBezTo>
                    <a:pt x="9" y="417"/>
                    <a:pt x="9" y="417"/>
                    <a:pt x="9" y="417"/>
                  </a:cubicBezTo>
                  <a:cubicBezTo>
                    <a:pt x="21" y="417"/>
                    <a:pt x="21" y="417"/>
                    <a:pt x="21" y="417"/>
                  </a:cubicBezTo>
                  <a:cubicBezTo>
                    <a:pt x="29" y="417"/>
                    <a:pt x="29" y="417"/>
                    <a:pt x="29" y="417"/>
                  </a:cubicBezTo>
                  <a:cubicBezTo>
                    <a:pt x="29" y="347"/>
                    <a:pt x="29" y="347"/>
                    <a:pt x="29" y="347"/>
                  </a:cubicBezTo>
                  <a:cubicBezTo>
                    <a:pt x="21" y="347"/>
                    <a:pt x="21" y="347"/>
                    <a:pt x="21" y="347"/>
                  </a:cubicBezTo>
                  <a:cubicBezTo>
                    <a:pt x="21" y="177"/>
                    <a:pt x="21" y="177"/>
                    <a:pt x="21" y="177"/>
                  </a:cubicBezTo>
                  <a:cubicBezTo>
                    <a:pt x="21" y="173"/>
                    <a:pt x="23" y="170"/>
                    <a:pt x="27" y="168"/>
                  </a:cubicBezTo>
                  <a:cubicBezTo>
                    <a:pt x="27" y="166"/>
                    <a:pt x="27" y="166"/>
                    <a:pt x="27" y="166"/>
                  </a:cubicBezTo>
                  <a:cubicBezTo>
                    <a:pt x="28" y="166"/>
                    <a:pt x="28" y="166"/>
                    <a:pt x="28" y="166"/>
                  </a:cubicBezTo>
                  <a:cubicBezTo>
                    <a:pt x="29" y="166"/>
                    <a:pt x="29" y="166"/>
                    <a:pt x="29" y="165"/>
                  </a:cubicBezTo>
                  <a:cubicBezTo>
                    <a:pt x="29" y="165"/>
                    <a:pt x="29" y="165"/>
                    <a:pt x="29" y="165"/>
                  </a:cubicBezTo>
                  <a:cubicBezTo>
                    <a:pt x="29" y="165"/>
                    <a:pt x="29" y="165"/>
                    <a:pt x="29" y="165"/>
                  </a:cubicBezTo>
                  <a:cubicBezTo>
                    <a:pt x="29" y="164"/>
                    <a:pt x="29" y="164"/>
                    <a:pt x="28" y="164"/>
                  </a:cubicBezTo>
                  <a:close/>
                </a:path>
              </a:pathLst>
            </a:custGeom>
            <a:solidFill>
              <a:srgbClr val="33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9" name="Freeform 275"/>
            <p:cNvSpPr>
              <a:spLocks/>
            </p:cNvSpPr>
            <p:nvPr userDrawn="1"/>
          </p:nvSpPr>
          <p:spPr bwMode="gray">
            <a:xfrm>
              <a:off x="5119600" y="4970463"/>
              <a:ext cx="265112" cy="217487"/>
            </a:xfrm>
            <a:custGeom>
              <a:avLst/>
              <a:gdLst>
                <a:gd name="T0" fmla="*/ 79 w 79"/>
                <a:gd name="T1" fmla="*/ 69 h 69"/>
                <a:gd name="T2" fmla="*/ 79 w 79"/>
                <a:gd name="T3" fmla="*/ 38 h 69"/>
                <a:gd name="T4" fmla="*/ 41 w 79"/>
                <a:gd name="T5" fmla="*/ 0 h 69"/>
                <a:gd name="T6" fmla="*/ 38 w 79"/>
                <a:gd name="T7" fmla="*/ 0 h 69"/>
                <a:gd name="T8" fmla="*/ 0 w 79"/>
                <a:gd name="T9" fmla="*/ 38 h 69"/>
                <a:gd name="T10" fmla="*/ 0 w 79"/>
                <a:gd name="T11" fmla="*/ 69 h 69"/>
                <a:gd name="T12" fmla="*/ 79 w 79"/>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79" h="69">
                  <a:moveTo>
                    <a:pt x="79" y="69"/>
                  </a:moveTo>
                  <a:cubicBezTo>
                    <a:pt x="79" y="38"/>
                    <a:pt x="79" y="38"/>
                    <a:pt x="79" y="38"/>
                  </a:cubicBezTo>
                  <a:cubicBezTo>
                    <a:pt x="79" y="17"/>
                    <a:pt x="62" y="0"/>
                    <a:pt x="41" y="0"/>
                  </a:cubicBezTo>
                  <a:cubicBezTo>
                    <a:pt x="38" y="0"/>
                    <a:pt x="38" y="0"/>
                    <a:pt x="38" y="0"/>
                  </a:cubicBezTo>
                  <a:cubicBezTo>
                    <a:pt x="17" y="0"/>
                    <a:pt x="0" y="17"/>
                    <a:pt x="0" y="38"/>
                  </a:cubicBezTo>
                  <a:cubicBezTo>
                    <a:pt x="0" y="69"/>
                    <a:pt x="0" y="69"/>
                    <a:pt x="0" y="69"/>
                  </a:cubicBezTo>
                  <a:lnTo>
                    <a:pt x="79" y="69"/>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0" name="Freeform 276"/>
            <p:cNvSpPr>
              <a:spLocks/>
            </p:cNvSpPr>
            <p:nvPr userDrawn="1"/>
          </p:nvSpPr>
          <p:spPr bwMode="gray">
            <a:xfrm>
              <a:off x="5252950" y="5062538"/>
              <a:ext cx="261937" cy="125412"/>
            </a:xfrm>
            <a:custGeom>
              <a:avLst/>
              <a:gdLst>
                <a:gd name="T0" fmla="*/ 78 w 78"/>
                <a:gd name="T1" fmla="*/ 40 h 40"/>
                <a:gd name="T2" fmla="*/ 78 w 78"/>
                <a:gd name="T3" fmla="*/ 38 h 40"/>
                <a:gd name="T4" fmla="*/ 40 w 78"/>
                <a:gd name="T5" fmla="*/ 0 h 40"/>
                <a:gd name="T6" fmla="*/ 38 w 78"/>
                <a:gd name="T7" fmla="*/ 0 h 40"/>
                <a:gd name="T8" fmla="*/ 0 w 78"/>
                <a:gd name="T9" fmla="*/ 38 h 40"/>
                <a:gd name="T10" fmla="*/ 0 w 78"/>
                <a:gd name="T11" fmla="*/ 40 h 40"/>
                <a:gd name="T12" fmla="*/ 78 w 7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78" h="40">
                  <a:moveTo>
                    <a:pt x="78" y="40"/>
                  </a:moveTo>
                  <a:cubicBezTo>
                    <a:pt x="78" y="38"/>
                    <a:pt x="78" y="38"/>
                    <a:pt x="78" y="38"/>
                  </a:cubicBezTo>
                  <a:cubicBezTo>
                    <a:pt x="78" y="17"/>
                    <a:pt x="61" y="0"/>
                    <a:pt x="40" y="0"/>
                  </a:cubicBezTo>
                  <a:cubicBezTo>
                    <a:pt x="38" y="0"/>
                    <a:pt x="38" y="0"/>
                    <a:pt x="38" y="0"/>
                  </a:cubicBezTo>
                  <a:cubicBezTo>
                    <a:pt x="17" y="0"/>
                    <a:pt x="0" y="17"/>
                    <a:pt x="0" y="38"/>
                  </a:cubicBezTo>
                  <a:cubicBezTo>
                    <a:pt x="0" y="40"/>
                    <a:pt x="0" y="40"/>
                    <a:pt x="0" y="40"/>
                  </a:cubicBezTo>
                  <a:lnTo>
                    <a:pt x="78" y="4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1" name="Freeform 277"/>
            <p:cNvSpPr>
              <a:spLocks/>
            </p:cNvSpPr>
            <p:nvPr userDrawn="1"/>
          </p:nvSpPr>
          <p:spPr bwMode="gray">
            <a:xfrm>
              <a:off x="4762500" y="5118100"/>
              <a:ext cx="144462" cy="69850"/>
            </a:xfrm>
            <a:custGeom>
              <a:avLst/>
              <a:gdLst>
                <a:gd name="T0" fmla="*/ 43 w 43"/>
                <a:gd name="T1" fmla="*/ 22 h 22"/>
                <a:gd name="T2" fmla="*/ 43 w 43"/>
                <a:gd name="T3" fmla="*/ 21 h 22"/>
                <a:gd name="T4" fmla="*/ 22 w 43"/>
                <a:gd name="T5" fmla="*/ 0 h 22"/>
                <a:gd name="T6" fmla="*/ 21 w 43"/>
                <a:gd name="T7" fmla="*/ 0 h 22"/>
                <a:gd name="T8" fmla="*/ 0 w 43"/>
                <a:gd name="T9" fmla="*/ 21 h 22"/>
                <a:gd name="T10" fmla="*/ 0 w 43"/>
                <a:gd name="T11" fmla="*/ 22 h 22"/>
                <a:gd name="T12" fmla="*/ 43 w 4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3" h="22">
                  <a:moveTo>
                    <a:pt x="43" y="22"/>
                  </a:moveTo>
                  <a:cubicBezTo>
                    <a:pt x="43" y="21"/>
                    <a:pt x="43" y="21"/>
                    <a:pt x="43" y="21"/>
                  </a:cubicBezTo>
                  <a:cubicBezTo>
                    <a:pt x="43" y="9"/>
                    <a:pt x="34" y="0"/>
                    <a:pt x="22" y="0"/>
                  </a:cubicBezTo>
                  <a:cubicBezTo>
                    <a:pt x="21" y="0"/>
                    <a:pt x="21" y="0"/>
                    <a:pt x="21" y="0"/>
                  </a:cubicBezTo>
                  <a:cubicBezTo>
                    <a:pt x="9" y="0"/>
                    <a:pt x="0" y="9"/>
                    <a:pt x="0" y="21"/>
                  </a:cubicBezTo>
                  <a:cubicBezTo>
                    <a:pt x="0" y="22"/>
                    <a:pt x="0" y="22"/>
                    <a:pt x="0" y="22"/>
                  </a:cubicBezTo>
                  <a:lnTo>
                    <a:pt x="43" y="2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2" name="Freeform 278"/>
            <p:cNvSpPr>
              <a:spLocks/>
            </p:cNvSpPr>
            <p:nvPr userDrawn="1"/>
          </p:nvSpPr>
          <p:spPr bwMode="gray">
            <a:xfrm>
              <a:off x="4471988" y="4589463"/>
              <a:ext cx="79375" cy="15875"/>
            </a:xfrm>
            <a:custGeom>
              <a:avLst/>
              <a:gdLst>
                <a:gd name="T0" fmla="*/ 0 w 24"/>
                <a:gd name="T1" fmla="*/ 0 h 5"/>
                <a:gd name="T2" fmla="*/ 14 w 24"/>
                <a:gd name="T3" fmla="*/ 5 h 5"/>
                <a:gd name="T4" fmla="*/ 24 w 24"/>
                <a:gd name="T5" fmla="*/ 3 h 5"/>
                <a:gd name="T6" fmla="*/ 18 w 24"/>
                <a:gd name="T7" fmla="*/ 0 h 5"/>
                <a:gd name="T8" fmla="*/ 0 w 24"/>
                <a:gd name="T9" fmla="*/ 0 h 5"/>
              </a:gdLst>
              <a:ahLst/>
              <a:cxnLst>
                <a:cxn ang="0">
                  <a:pos x="T0" y="T1"/>
                </a:cxn>
                <a:cxn ang="0">
                  <a:pos x="T2" y="T3"/>
                </a:cxn>
                <a:cxn ang="0">
                  <a:pos x="T4" y="T5"/>
                </a:cxn>
                <a:cxn ang="0">
                  <a:pos x="T6" y="T7"/>
                </a:cxn>
                <a:cxn ang="0">
                  <a:pos x="T8" y="T9"/>
                </a:cxn>
              </a:cxnLst>
              <a:rect l="0" t="0" r="r" b="b"/>
              <a:pathLst>
                <a:path w="24" h="5">
                  <a:moveTo>
                    <a:pt x="0" y="0"/>
                  </a:moveTo>
                  <a:cubicBezTo>
                    <a:pt x="4" y="3"/>
                    <a:pt x="9" y="5"/>
                    <a:pt x="14" y="5"/>
                  </a:cubicBezTo>
                  <a:cubicBezTo>
                    <a:pt x="18" y="5"/>
                    <a:pt x="21" y="4"/>
                    <a:pt x="24" y="3"/>
                  </a:cubicBezTo>
                  <a:cubicBezTo>
                    <a:pt x="18" y="1"/>
                    <a:pt x="18" y="0"/>
                    <a:pt x="18" y="0"/>
                  </a:cubicBezTo>
                  <a:lnTo>
                    <a:pt x="0"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3" name="Freeform 279"/>
            <p:cNvSpPr>
              <a:spLocks/>
            </p:cNvSpPr>
            <p:nvPr userDrawn="1"/>
          </p:nvSpPr>
          <p:spPr bwMode="gray">
            <a:xfrm>
              <a:off x="4581525" y="4592638"/>
              <a:ext cx="26987" cy="25400"/>
            </a:xfrm>
            <a:custGeom>
              <a:avLst/>
              <a:gdLst>
                <a:gd name="T0" fmla="*/ 0 w 17"/>
                <a:gd name="T1" fmla="*/ 2 h 16"/>
                <a:gd name="T2" fmla="*/ 15 w 17"/>
                <a:gd name="T3" fmla="*/ 16 h 16"/>
                <a:gd name="T4" fmla="*/ 17 w 17"/>
                <a:gd name="T5" fmla="*/ 16 h 16"/>
                <a:gd name="T6" fmla="*/ 17 w 17"/>
                <a:gd name="T7" fmla="*/ 14 h 16"/>
                <a:gd name="T8" fmla="*/ 3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3" y="0"/>
                  </a:lnTo>
                  <a:lnTo>
                    <a:pt x="0" y="0"/>
                  </a:lnTo>
                  <a:lnTo>
                    <a:pt x="0" y="2"/>
                  </a:ln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4" name="Freeform 280"/>
            <p:cNvSpPr>
              <a:spLocks/>
            </p:cNvSpPr>
            <p:nvPr userDrawn="1"/>
          </p:nvSpPr>
          <p:spPr bwMode="gray">
            <a:xfrm>
              <a:off x="4581525" y="4592638"/>
              <a:ext cx="26987" cy="25400"/>
            </a:xfrm>
            <a:custGeom>
              <a:avLst/>
              <a:gdLst>
                <a:gd name="T0" fmla="*/ 0 w 17"/>
                <a:gd name="T1" fmla="*/ 2 h 16"/>
                <a:gd name="T2" fmla="*/ 15 w 17"/>
                <a:gd name="T3" fmla="*/ 16 h 16"/>
                <a:gd name="T4" fmla="*/ 17 w 17"/>
                <a:gd name="T5" fmla="*/ 16 h 16"/>
                <a:gd name="T6" fmla="*/ 17 w 17"/>
                <a:gd name="T7" fmla="*/ 14 h 16"/>
                <a:gd name="T8" fmla="*/ 3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3"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5" name="Freeform 281"/>
            <p:cNvSpPr>
              <a:spLocks/>
            </p:cNvSpPr>
            <p:nvPr userDrawn="1"/>
          </p:nvSpPr>
          <p:spPr bwMode="gray">
            <a:xfrm>
              <a:off x="4595813" y="4592638"/>
              <a:ext cx="26987" cy="25400"/>
            </a:xfrm>
            <a:custGeom>
              <a:avLst/>
              <a:gdLst>
                <a:gd name="T0" fmla="*/ 0 w 17"/>
                <a:gd name="T1" fmla="*/ 2 h 16"/>
                <a:gd name="T2" fmla="*/ 15 w 17"/>
                <a:gd name="T3" fmla="*/ 16 h 16"/>
                <a:gd name="T4" fmla="*/ 17 w 17"/>
                <a:gd name="T5" fmla="*/ 16 h 16"/>
                <a:gd name="T6" fmla="*/ 17 w 17"/>
                <a:gd name="T7" fmla="*/ 14 h 16"/>
                <a:gd name="T8" fmla="*/ 2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2" y="0"/>
                  </a:lnTo>
                  <a:lnTo>
                    <a:pt x="0" y="0"/>
                  </a:lnTo>
                  <a:lnTo>
                    <a:pt x="0" y="2"/>
                  </a:ln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6" name="Freeform 282"/>
            <p:cNvSpPr>
              <a:spLocks/>
            </p:cNvSpPr>
            <p:nvPr userDrawn="1"/>
          </p:nvSpPr>
          <p:spPr bwMode="gray">
            <a:xfrm>
              <a:off x="4595813" y="4592638"/>
              <a:ext cx="26987" cy="25400"/>
            </a:xfrm>
            <a:custGeom>
              <a:avLst/>
              <a:gdLst>
                <a:gd name="T0" fmla="*/ 0 w 17"/>
                <a:gd name="T1" fmla="*/ 2 h 16"/>
                <a:gd name="T2" fmla="*/ 15 w 17"/>
                <a:gd name="T3" fmla="*/ 16 h 16"/>
                <a:gd name="T4" fmla="*/ 17 w 17"/>
                <a:gd name="T5" fmla="*/ 16 h 16"/>
                <a:gd name="T6" fmla="*/ 17 w 17"/>
                <a:gd name="T7" fmla="*/ 14 h 16"/>
                <a:gd name="T8" fmla="*/ 2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7" name="Freeform 283"/>
            <p:cNvSpPr>
              <a:spLocks/>
            </p:cNvSpPr>
            <p:nvPr userDrawn="1"/>
          </p:nvSpPr>
          <p:spPr bwMode="gray">
            <a:xfrm>
              <a:off x="4595813" y="4614863"/>
              <a:ext cx="23812" cy="6350"/>
            </a:xfrm>
            <a:custGeom>
              <a:avLst/>
              <a:gdLst>
                <a:gd name="T0" fmla="*/ 1 w 7"/>
                <a:gd name="T1" fmla="*/ 2 h 2"/>
                <a:gd name="T2" fmla="*/ 4 w 7"/>
                <a:gd name="T3" fmla="*/ 1 h 2"/>
                <a:gd name="T4" fmla="*/ 6 w 7"/>
                <a:gd name="T5" fmla="*/ 2 h 2"/>
                <a:gd name="T6" fmla="*/ 7 w 7"/>
                <a:gd name="T7" fmla="*/ 2 h 2"/>
                <a:gd name="T8" fmla="*/ 7 w 7"/>
                <a:gd name="T9" fmla="*/ 2 h 2"/>
                <a:gd name="T10" fmla="*/ 4 w 7"/>
                <a:gd name="T11" fmla="*/ 0 h 2"/>
                <a:gd name="T12" fmla="*/ 0 w 7"/>
                <a:gd name="T13" fmla="*/ 2 h 2"/>
                <a:gd name="T14" fmla="*/ 0 w 7"/>
                <a:gd name="T15" fmla="*/ 2 h 2"/>
                <a:gd name="T16" fmla="*/ 1 w 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
                  <a:moveTo>
                    <a:pt x="1" y="2"/>
                  </a:moveTo>
                  <a:cubicBezTo>
                    <a:pt x="2" y="2"/>
                    <a:pt x="3" y="1"/>
                    <a:pt x="4" y="1"/>
                  </a:cubicBezTo>
                  <a:cubicBezTo>
                    <a:pt x="5" y="1"/>
                    <a:pt x="6" y="2"/>
                    <a:pt x="6" y="2"/>
                  </a:cubicBezTo>
                  <a:cubicBezTo>
                    <a:pt x="7" y="2"/>
                    <a:pt x="7" y="2"/>
                    <a:pt x="7" y="2"/>
                  </a:cubicBezTo>
                  <a:cubicBezTo>
                    <a:pt x="7" y="2"/>
                    <a:pt x="7" y="2"/>
                    <a:pt x="7" y="2"/>
                  </a:cubicBezTo>
                  <a:cubicBezTo>
                    <a:pt x="6" y="1"/>
                    <a:pt x="5" y="0"/>
                    <a:pt x="4" y="0"/>
                  </a:cubicBezTo>
                  <a:cubicBezTo>
                    <a:pt x="3" y="0"/>
                    <a:pt x="1" y="1"/>
                    <a:pt x="0" y="2"/>
                  </a:cubicBezTo>
                  <a:cubicBezTo>
                    <a:pt x="0" y="2"/>
                    <a:pt x="0" y="2"/>
                    <a:pt x="0" y="2"/>
                  </a:cubicBezTo>
                  <a:cubicBezTo>
                    <a:pt x="1" y="2"/>
                    <a:pt x="1" y="2"/>
                    <a:pt x="1" y="2"/>
                  </a:cubicBez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8" name="Freeform 284"/>
            <p:cNvSpPr>
              <a:spLocks/>
            </p:cNvSpPr>
            <p:nvPr userDrawn="1"/>
          </p:nvSpPr>
          <p:spPr bwMode="gray">
            <a:xfrm>
              <a:off x="4608513" y="4614863"/>
              <a:ext cx="23812" cy="6350"/>
            </a:xfrm>
            <a:custGeom>
              <a:avLst/>
              <a:gdLst>
                <a:gd name="T0" fmla="*/ 1 w 7"/>
                <a:gd name="T1" fmla="*/ 2 h 2"/>
                <a:gd name="T2" fmla="*/ 4 w 7"/>
                <a:gd name="T3" fmla="*/ 1 h 2"/>
                <a:gd name="T4" fmla="*/ 6 w 7"/>
                <a:gd name="T5" fmla="*/ 2 h 2"/>
                <a:gd name="T6" fmla="*/ 7 w 7"/>
                <a:gd name="T7" fmla="*/ 2 h 2"/>
                <a:gd name="T8" fmla="*/ 7 w 7"/>
                <a:gd name="T9" fmla="*/ 2 h 2"/>
                <a:gd name="T10" fmla="*/ 4 w 7"/>
                <a:gd name="T11" fmla="*/ 0 h 2"/>
                <a:gd name="T12" fmla="*/ 0 w 7"/>
                <a:gd name="T13" fmla="*/ 2 h 2"/>
                <a:gd name="T14" fmla="*/ 0 w 7"/>
                <a:gd name="T15" fmla="*/ 2 h 2"/>
                <a:gd name="T16" fmla="*/ 1 w 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
                  <a:moveTo>
                    <a:pt x="1" y="2"/>
                  </a:moveTo>
                  <a:cubicBezTo>
                    <a:pt x="2" y="2"/>
                    <a:pt x="3" y="1"/>
                    <a:pt x="4" y="1"/>
                  </a:cubicBezTo>
                  <a:cubicBezTo>
                    <a:pt x="5" y="1"/>
                    <a:pt x="5" y="2"/>
                    <a:pt x="6" y="2"/>
                  </a:cubicBezTo>
                  <a:cubicBezTo>
                    <a:pt x="7" y="2"/>
                    <a:pt x="7" y="2"/>
                    <a:pt x="7" y="2"/>
                  </a:cubicBezTo>
                  <a:cubicBezTo>
                    <a:pt x="7" y="2"/>
                    <a:pt x="7" y="2"/>
                    <a:pt x="7" y="2"/>
                  </a:cubicBezTo>
                  <a:cubicBezTo>
                    <a:pt x="6" y="1"/>
                    <a:pt x="5" y="0"/>
                    <a:pt x="4" y="0"/>
                  </a:cubicBezTo>
                  <a:cubicBezTo>
                    <a:pt x="2" y="0"/>
                    <a:pt x="1" y="1"/>
                    <a:pt x="0" y="2"/>
                  </a:cubicBezTo>
                  <a:cubicBezTo>
                    <a:pt x="0" y="2"/>
                    <a:pt x="0" y="2"/>
                    <a:pt x="0" y="2"/>
                  </a:cubicBezTo>
                  <a:cubicBezTo>
                    <a:pt x="1" y="2"/>
                    <a:pt x="1" y="2"/>
                    <a:pt x="1" y="2"/>
                  </a:cubicBez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9" name="Freeform 285"/>
            <p:cNvSpPr>
              <a:spLocks/>
            </p:cNvSpPr>
            <p:nvPr userDrawn="1"/>
          </p:nvSpPr>
          <p:spPr bwMode="gray">
            <a:xfrm>
              <a:off x="4532313" y="4483100"/>
              <a:ext cx="120650" cy="115887"/>
            </a:xfrm>
            <a:custGeom>
              <a:avLst/>
              <a:gdLst>
                <a:gd name="T0" fmla="*/ 22 w 36"/>
                <a:gd name="T1" fmla="*/ 0 h 37"/>
                <a:gd name="T2" fmla="*/ 22 w 36"/>
                <a:gd name="T3" fmla="*/ 2 h 37"/>
                <a:gd name="T4" fmla="*/ 21 w 36"/>
                <a:gd name="T5" fmla="*/ 2 h 37"/>
                <a:gd name="T6" fmla="*/ 22 w 36"/>
                <a:gd name="T7" fmla="*/ 5 h 37"/>
                <a:gd name="T8" fmla="*/ 22 w 36"/>
                <a:gd name="T9" fmla="*/ 10 h 37"/>
                <a:gd name="T10" fmla="*/ 22 w 36"/>
                <a:gd name="T11" fmla="*/ 10 h 37"/>
                <a:gd name="T12" fmla="*/ 23 w 36"/>
                <a:gd name="T13" fmla="*/ 10 h 37"/>
                <a:gd name="T14" fmla="*/ 21 w 36"/>
                <a:gd name="T15" fmla="*/ 32 h 37"/>
                <a:gd name="T16" fmla="*/ 9 w 36"/>
                <a:gd name="T17" fmla="*/ 36 h 37"/>
                <a:gd name="T18" fmla="*/ 0 w 36"/>
                <a:gd name="T19" fmla="*/ 34 h 37"/>
                <a:gd name="T20" fmla="*/ 2 w 36"/>
                <a:gd name="T21" fmla="*/ 37 h 37"/>
                <a:gd name="T22" fmla="*/ 15 w 36"/>
                <a:gd name="T23" fmla="*/ 37 h 37"/>
                <a:gd name="T24" fmla="*/ 28 w 36"/>
                <a:gd name="T25" fmla="*/ 24 h 37"/>
                <a:gd name="T26" fmla="*/ 28 w 36"/>
                <a:gd name="T27" fmla="*/ 15 h 37"/>
                <a:gd name="T28" fmla="*/ 32 w 36"/>
                <a:gd name="T29" fmla="*/ 12 h 37"/>
                <a:gd name="T30" fmla="*/ 36 w 36"/>
                <a:gd name="T31" fmla="*/ 10 h 37"/>
                <a:gd name="T32" fmla="*/ 22 w 36"/>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7">
                  <a:moveTo>
                    <a:pt x="22" y="0"/>
                  </a:moveTo>
                  <a:cubicBezTo>
                    <a:pt x="22" y="2"/>
                    <a:pt x="22" y="2"/>
                    <a:pt x="22" y="2"/>
                  </a:cubicBezTo>
                  <a:cubicBezTo>
                    <a:pt x="21" y="2"/>
                    <a:pt x="21" y="2"/>
                    <a:pt x="21" y="2"/>
                  </a:cubicBezTo>
                  <a:cubicBezTo>
                    <a:pt x="22" y="5"/>
                    <a:pt x="22" y="5"/>
                    <a:pt x="22" y="5"/>
                  </a:cubicBezTo>
                  <a:cubicBezTo>
                    <a:pt x="22" y="10"/>
                    <a:pt x="22" y="10"/>
                    <a:pt x="22" y="10"/>
                  </a:cubicBezTo>
                  <a:cubicBezTo>
                    <a:pt x="22" y="10"/>
                    <a:pt x="22" y="10"/>
                    <a:pt x="22" y="10"/>
                  </a:cubicBezTo>
                  <a:cubicBezTo>
                    <a:pt x="23" y="10"/>
                    <a:pt x="23" y="10"/>
                    <a:pt x="23" y="10"/>
                  </a:cubicBezTo>
                  <a:cubicBezTo>
                    <a:pt x="27" y="17"/>
                    <a:pt x="26" y="26"/>
                    <a:pt x="21" y="32"/>
                  </a:cubicBezTo>
                  <a:cubicBezTo>
                    <a:pt x="18" y="35"/>
                    <a:pt x="13" y="36"/>
                    <a:pt x="9" y="36"/>
                  </a:cubicBezTo>
                  <a:cubicBezTo>
                    <a:pt x="6" y="36"/>
                    <a:pt x="3" y="36"/>
                    <a:pt x="0" y="34"/>
                  </a:cubicBezTo>
                  <a:cubicBezTo>
                    <a:pt x="2" y="37"/>
                    <a:pt x="2" y="37"/>
                    <a:pt x="2" y="37"/>
                  </a:cubicBezTo>
                  <a:cubicBezTo>
                    <a:pt x="15" y="37"/>
                    <a:pt x="15" y="37"/>
                    <a:pt x="15" y="37"/>
                  </a:cubicBezTo>
                  <a:cubicBezTo>
                    <a:pt x="22" y="37"/>
                    <a:pt x="28" y="31"/>
                    <a:pt x="28" y="24"/>
                  </a:cubicBezTo>
                  <a:cubicBezTo>
                    <a:pt x="28" y="15"/>
                    <a:pt x="28" y="15"/>
                    <a:pt x="28" y="15"/>
                  </a:cubicBezTo>
                  <a:cubicBezTo>
                    <a:pt x="30" y="15"/>
                    <a:pt x="31" y="14"/>
                    <a:pt x="32" y="12"/>
                  </a:cubicBezTo>
                  <a:cubicBezTo>
                    <a:pt x="36" y="10"/>
                    <a:pt x="36" y="10"/>
                    <a:pt x="36" y="10"/>
                  </a:cubicBezTo>
                  <a:lnTo>
                    <a:pt x="22"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20" name="Freeform 286"/>
            <p:cNvSpPr>
              <a:spLocks/>
            </p:cNvSpPr>
            <p:nvPr userDrawn="1"/>
          </p:nvSpPr>
          <p:spPr bwMode="gray">
            <a:xfrm>
              <a:off x="4532313" y="4518025"/>
              <a:ext cx="87312" cy="77787"/>
            </a:xfrm>
            <a:custGeom>
              <a:avLst/>
              <a:gdLst>
                <a:gd name="T0" fmla="*/ 9 w 26"/>
                <a:gd name="T1" fmla="*/ 25 h 25"/>
                <a:gd name="T2" fmla="*/ 20 w 26"/>
                <a:gd name="T3" fmla="*/ 20 h 25"/>
                <a:gd name="T4" fmla="*/ 22 w 26"/>
                <a:gd name="T5" fmla="*/ 0 h 25"/>
                <a:gd name="T6" fmla="*/ 0 w 26"/>
                <a:gd name="T7" fmla="*/ 22 h 25"/>
                <a:gd name="T8" fmla="*/ 9 w 26"/>
                <a:gd name="T9" fmla="*/ 25 h 25"/>
              </a:gdLst>
              <a:ahLst/>
              <a:cxnLst>
                <a:cxn ang="0">
                  <a:pos x="T0" y="T1"/>
                </a:cxn>
                <a:cxn ang="0">
                  <a:pos x="T2" y="T3"/>
                </a:cxn>
                <a:cxn ang="0">
                  <a:pos x="T4" y="T5"/>
                </a:cxn>
                <a:cxn ang="0">
                  <a:pos x="T6" y="T7"/>
                </a:cxn>
                <a:cxn ang="0">
                  <a:pos x="T8" y="T9"/>
                </a:cxn>
              </a:cxnLst>
              <a:rect l="0" t="0" r="r" b="b"/>
              <a:pathLst>
                <a:path w="26" h="25">
                  <a:moveTo>
                    <a:pt x="9" y="25"/>
                  </a:moveTo>
                  <a:cubicBezTo>
                    <a:pt x="13" y="25"/>
                    <a:pt x="17" y="23"/>
                    <a:pt x="20" y="20"/>
                  </a:cubicBezTo>
                  <a:cubicBezTo>
                    <a:pt x="26" y="15"/>
                    <a:pt x="26" y="6"/>
                    <a:pt x="22" y="0"/>
                  </a:cubicBezTo>
                  <a:cubicBezTo>
                    <a:pt x="0" y="22"/>
                    <a:pt x="0" y="22"/>
                    <a:pt x="0" y="22"/>
                  </a:cubicBezTo>
                  <a:cubicBezTo>
                    <a:pt x="3" y="24"/>
                    <a:pt x="6" y="25"/>
                    <a:pt x="9" y="25"/>
                  </a:cubicBez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21" name="Oval 287"/>
            <p:cNvSpPr>
              <a:spLocks noChangeArrowheads="1"/>
            </p:cNvSpPr>
            <p:nvPr userDrawn="1"/>
          </p:nvSpPr>
          <p:spPr bwMode="gray">
            <a:xfrm>
              <a:off x="4625975" y="4511675"/>
              <a:ext cx="6350" cy="6350"/>
            </a:xfrm>
            <a:prstGeom prst="ellipse">
              <a:avLst/>
            </a:pr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22" name="Freeform 288"/>
            <p:cNvSpPr>
              <a:spLocks/>
            </p:cNvSpPr>
            <p:nvPr userDrawn="1"/>
          </p:nvSpPr>
          <p:spPr bwMode="gray">
            <a:xfrm>
              <a:off x="4595813" y="4592638"/>
              <a:ext cx="9525" cy="9525"/>
            </a:xfrm>
            <a:custGeom>
              <a:avLst/>
              <a:gdLst>
                <a:gd name="T0" fmla="*/ 6 w 6"/>
                <a:gd name="T1" fmla="*/ 0 h 6"/>
                <a:gd name="T2" fmla="*/ 6 w 6"/>
                <a:gd name="T3" fmla="*/ 6 h 6"/>
                <a:gd name="T4" fmla="*/ 0 w 6"/>
                <a:gd name="T5" fmla="*/ 0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0"/>
                  </a:lnTo>
                  <a:lnTo>
                    <a:pt x="6"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23" name="Freeform 289"/>
            <p:cNvSpPr>
              <a:spLocks/>
            </p:cNvSpPr>
            <p:nvPr userDrawn="1"/>
          </p:nvSpPr>
          <p:spPr bwMode="gray">
            <a:xfrm>
              <a:off x="4581525" y="4592638"/>
              <a:ext cx="11112" cy="12700"/>
            </a:xfrm>
            <a:custGeom>
              <a:avLst/>
              <a:gdLst>
                <a:gd name="T0" fmla="*/ 7 w 7"/>
                <a:gd name="T1" fmla="*/ 0 h 8"/>
                <a:gd name="T2" fmla="*/ 7 w 7"/>
                <a:gd name="T3" fmla="*/ 8 h 8"/>
                <a:gd name="T4" fmla="*/ 0 w 7"/>
                <a:gd name="T5" fmla="*/ 2 h 8"/>
                <a:gd name="T6" fmla="*/ 7 w 7"/>
                <a:gd name="T7" fmla="*/ 0 h 8"/>
              </a:gdLst>
              <a:ahLst/>
              <a:cxnLst>
                <a:cxn ang="0">
                  <a:pos x="T0" y="T1"/>
                </a:cxn>
                <a:cxn ang="0">
                  <a:pos x="T2" y="T3"/>
                </a:cxn>
                <a:cxn ang="0">
                  <a:pos x="T4" y="T5"/>
                </a:cxn>
                <a:cxn ang="0">
                  <a:pos x="T6" y="T7"/>
                </a:cxn>
              </a:cxnLst>
              <a:rect l="0" t="0" r="r" b="b"/>
              <a:pathLst>
                <a:path w="7" h="8">
                  <a:moveTo>
                    <a:pt x="7" y="0"/>
                  </a:moveTo>
                  <a:lnTo>
                    <a:pt x="7" y="8"/>
                  </a:lnTo>
                  <a:lnTo>
                    <a:pt x="0" y="2"/>
                  </a:lnTo>
                  <a:lnTo>
                    <a:pt x="7"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grpSp>
      <p:pic>
        <p:nvPicPr>
          <p:cNvPr id="224" name="Picture 223"/>
          <p:cNvPicPr>
            <a:picLocks noChangeAspect="1"/>
          </p:cNvPicPr>
          <p:nvPr userDrawn="1"/>
        </p:nvPicPr>
        <p:blipFill>
          <a:blip r:embed="rId3"/>
          <a:stretch>
            <a:fillRect/>
          </a:stretch>
        </p:blipFill>
        <p:spPr>
          <a:xfrm>
            <a:off x="0" y="5502724"/>
            <a:ext cx="12218013" cy="1379566"/>
          </a:xfrm>
          <a:prstGeom prst="rect">
            <a:avLst/>
          </a:prstGeom>
        </p:spPr>
      </p:pic>
      <p:pic>
        <p:nvPicPr>
          <p:cNvPr id="225" name="Man with laptop"/>
          <p:cNvPicPr>
            <a:picLocks noChangeAspect="1"/>
          </p:cNvPicPr>
          <p:nvPr userDrawn="1"/>
        </p:nvPicPr>
        <p:blipFill>
          <a:blip r:embed="rId4"/>
          <a:stretch>
            <a:fillRect/>
          </a:stretch>
        </p:blipFill>
        <p:spPr>
          <a:xfrm>
            <a:off x="8441557" y="3179674"/>
            <a:ext cx="1472981" cy="2814170"/>
          </a:xfrm>
          <a:prstGeom prst="rect">
            <a:avLst/>
          </a:prstGeom>
        </p:spPr>
      </p:pic>
      <p:pic>
        <p:nvPicPr>
          <p:cNvPr id="227" name="Woman with phone"/>
          <p:cNvPicPr>
            <a:picLocks noChangeAspect="1"/>
          </p:cNvPicPr>
          <p:nvPr userDrawn="1"/>
        </p:nvPicPr>
        <p:blipFill>
          <a:blip r:embed="rId5"/>
          <a:stretch>
            <a:fillRect/>
          </a:stretch>
        </p:blipFill>
        <p:spPr>
          <a:xfrm>
            <a:off x="7211083" y="3407001"/>
            <a:ext cx="1114177" cy="2634743"/>
          </a:xfrm>
          <a:prstGeom prst="rect">
            <a:avLst/>
          </a:prstGeom>
        </p:spPr>
      </p:pic>
      <p:sp>
        <p:nvSpPr>
          <p:cNvPr id="2" name="Rectangle 1"/>
          <p:cNvSpPr/>
          <p:nvPr userDrawn="1"/>
        </p:nvSpPr>
        <p:spPr bwMode="auto">
          <a:xfrm>
            <a:off x="266063" y="1187644"/>
            <a:ext cx="6278150" cy="3586208"/>
          </a:xfrm>
          <a:prstGeom prst="rect">
            <a:avLst/>
          </a:prstGeom>
          <a:solidFill>
            <a:schemeClr val="accent1">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a:t>
            </a:r>
          </a:p>
        </p:txBody>
      </p:sp>
      <p:sp>
        <p:nvSpPr>
          <p:cNvPr id="9" name="Title 1"/>
          <p:cNvSpPr>
            <a:spLocks noGrp="1"/>
          </p:cNvSpPr>
          <p:nvPr userDrawn="1">
            <p:ph type="title" hasCustomPrompt="1"/>
          </p:nvPr>
        </p:nvSpPr>
        <p:spPr bwMode="auto">
          <a:xfrm>
            <a:off x="269302" y="1187644"/>
            <a:ext cx="6276530" cy="1793104"/>
          </a:xfrm>
          <a:noFill/>
        </p:spPr>
        <p:txBody>
          <a:bodyPr lIns="146304" tIns="91440" rIns="146304" bIns="91440" anchor="t" anchorCtr="0"/>
          <a:lstStyle>
            <a:lvl1pPr>
              <a:defRPr sz="5294" spc="-98" baseline="0">
                <a:gradFill>
                  <a:gsLst>
                    <a:gs pos="76768">
                      <a:srgbClr val="FFFFFF"/>
                    </a:gs>
                    <a:gs pos="53000">
                      <a:srgbClr val="FFFFFF"/>
                    </a:gs>
                  </a:gsLst>
                  <a:lin ang="5400000" scaled="0"/>
                </a:gradFill>
              </a:defRPr>
            </a:lvl1pPr>
          </a:lstStyle>
          <a:p>
            <a:r>
              <a:rPr lang="en-US" dirty="0"/>
              <a:t>Presentation title</a:t>
            </a:r>
          </a:p>
        </p:txBody>
      </p:sp>
      <p:sp>
        <p:nvSpPr>
          <p:cNvPr id="3" name="Text Placeholder 2"/>
          <p:cNvSpPr>
            <a:spLocks noGrp="1"/>
          </p:cNvSpPr>
          <p:nvPr userDrawn="1">
            <p:ph type="body" sz="quarter" idx="14" hasCustomPrompt="1"/>
          </p:nvPr>
        </p:nvSpPr>
        <p:spPr bwMode="auto">
          <a:xfrm>
            <a:off x="267683" y="2980728"/>
            <a:ext cx="6276530" cy="1793104"/>
          </a:xfrm>
        </p:spPr>
        <p:txBody>
          <a:bodyPr tIns="109728" bIns="109728">
            <a:noAutofit/>
          </a:bodyPr>
          <a:lstStyle>
            <a:lvl1pPr marL="0" indent="0">
              <a:spcBef>
                <a:spcPts val="0"/>
              </a:spcBef>
              <a:buNone/>
              <a:defRPr sz="3137">
                <a:gradFill>
                  <a:gsLst>
                    <a:gs pos="76768">
                      <a:srgbClr val="FFFFFF"/>
                    </a:gs>
                    <a:gs pos="53000">
                      <a:srgbClr val="FFFFFF"/>
                    </a:gs>
                  </a:gsLst>
                  <a:lin ang="5400000" scaled="0"/>
                </a:gradFill>
              </a:defRPr>
            </a:lvl1pPr>
          </a:lstStyle>
          <a:p>
            <a:pPr lvl="0"/>
            <a:r>
              <a:rPr lang="en-US" dirty="0"/>
              <a:t>Speaker Name</a:t>
            </a:r>
          </a:p>
        </p:txBody>
      </p:sp>
      <p:pic>
        <p:nvPicPr>
          <p:cNvPr id="229" name="Picture 2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invGray">
          <a:xfrm>
            <a:off x="448585" y="6001381"/>
            <a:ext cx="1792850" cy="386208"/>
          </a:xfrm>
          <a:prstGeom prst="rect">
            <a:avLst/>
          </a:prstGeom>
        </p:spPr>
      </p:pic>
    </p:spTree>
    <p:extLst>
      <p:ext uri="{BB962C8B-B14F-4D97-AF65-F5344CB8AC3E}">
        <p14:creationId xmlns:p14="http://schemas.microsoft.com/office/powerpoint/2010/main" val="375103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2" y="2075840"/>
            <a:ext cx="8067760" cy="1801436"/>
          </a:xfrm>
          <a:noFill/>
        </p:spPr>
        <p:txBody>
          <a:bodyPr lIns="146304" tIns="91440" rIns="146304" bIns="91440" anchor="t" anchorCtr="0"/>
          <a:lstStyle>
            <a:lvl1pPr>
              <a:defRPr sz="5294" spc="-98" baseline="0">
                <a:gradFill>
                  <a:gsLst>
                    <a:gs pos="3333">
                      <a:schemeClr val="tx2"/>
                    </a:gs>
                    <a:gs pos="39000">
                      <a:schemeClr val="tx2"/>
                    </a:gs>
                  </a:gsLst>
                  <a:lin ang="5400000" scaled="0"/>
                </a:gradFill>
              </a:defRPr>
            </a:lvl1pPr>
          </a:lstStyle>
          <a:p>
            <a:r>
              <a:rPr lang="en-US" dirty="0"/>
              <a:t>Presentation title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48585" y="6003481"/>
            <a:ext cx="1792850" cy="384107"/>
          </a:xfrm>
          <a:prstGeom prst="rect">
            <a:avLst/>
          </a:prstGeom>
        </p:spPr>
      </p:pic>
    </p:spTree>
    <p:extLst>
      <p:ext uri="{BB962C8B-B14F-4D97-AF65-F5344CB8AC3E}">
        <p14:creationId xmlns:p14="http://schemas.microsoft.com/office/powerpoint/2010/main" val="1961908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818902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370523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034473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642826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74328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tx2"/>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0"/>
            <a:ext cx="12192000" cy="6858000"/>
          </a:xfrm>
        </p:spPr>
        <p:txBody>
          <a:bodyPr/>
          <a:lstStyle/>
          <a:p>
            <a:endParaRPr lang="en-US"/>
          </a:p>
        </p:txBody>
      </p:sp>
      <p:sp>
        <p:nvSpPr>
          <p:cNvPr id="4" name="Text Placeholder 3"/>
          <p:cNvSpPr>
            <a:spLocks noGrp="1"/>
          </p:cNvSpPr>
          <p:nvPr>
            <p:ph type="body" sz="quarter" idx="10" hasCustomPrompt="1"/>
          </p:nvPr>
        </p:nvSpPr>
        <p:spPr>
          <a:xfrm>
            <a:off x="1975303" y="2850924"/>
            <a:ext cx="8200118" cy="914400"/>
          </a:xfrm>
        </p:spPr>
        <p:txBody>
          <a:bodyPr>
            <a:noAutofit/>
          </a:bodyPr>
          <a:lstStyle>
            <a:lvl1pPr algn="ctr">
              <a:defRPr sz="8000" b="1" i="1">
                <a:solidFill>
                  <a:schemeClr val="accent1"/>
                </a:solidFill>
                <a:latin typeface="+mj-lt"/>
              </a:defRPr>
            </a:lvl1pPr>
            <a:lvl2pPr>
              <a:defRPr sz="8800">
                <a:solidFill>
                  <a:schemeClr val="accent1"/>
                </a:solidFill>
                <a:latin typeface="+mj-lt"/>
              </a:defRPr>
            </a:lvl2pPr>
            <a:lvl3pPr>
              <a:defRPr sz="8800">
                <a:solidFill>
                  <a:schemeClr val="accent1"/>
                </a:solidFill>
                <a:latin typeface="+mj-lt"/>
              </a:defRPr>
            </a:lvl3pPr>
            <a:lvl4pPr>
              <a:defRPr sz="8800">
                <a:solidFill>
                  <a:schemeClr val="accent1"/>
                </a:solidFill>
                <a:latin typeface="+mj-lt"/>
              </a:defRPr>
            </a:lvl4pPr>
            <a:lvl5pPr>
              <a:defRPr sz="8800">
                <a:solidFill>
                  <a:schemeClr val="accent1"/>
                </a:solidFill>
                <a:latin typeface="+mj-lt"/>
              </a:defRPr>
            </a:lvl5pPr>
          </a:lstStyle>
          <a:p>
            <a:pPr lvl="0"/>
            <a:r>
              <a:rPr lang="en-US" dirty="0"/>
              <a:t>&lt;TITLE&gt;</a:t>
            </a:r>
          </a:p>
        </p:txBody>
      </p:sp>
      <p:sp>
        <p:nvSpPr>
          <p:cNvPr id="10" name="Text Placeholder 9"/>
          <p:cNvSpPr>
            <a:spLocks noGrp="1"/>
          </p:cNvSpPr>
          <p:nvPr>
            <p:ph type="body" sz="quarter" idx="11" hasCustomPrompt="1"/>
          </p:nvPr>
        </p:nvSpPr>
        <p:spPr>
          <a:xfrm>
            <a:off x="2941637" y="2438061"/>
            <a:ext cx="6267450" cy="933450"/>
          </a:xfrm>
        </p:spPr>
        <p:txBody>
          <a:bodyPr>
            <a:noAutofit/>
          </a:bodyPr>
          <a:lstStyle>
            <a:lvl1pPr algn="ctr">
              <a:defRPr sz="3600" spc="600">
                <a:solidFill>
                  <a:schemeClr val="accent1"/>
                </a:solidFill>
                <a:latin typeface="+mn-lt"/>
              </a:defRPr>
            </a:lvl1pPr>
            <a:lvl2pPr>
              <a:defRPr sz="3600">
                <a:solidFill>
                  <a:schemeClr val="accent1"/>
                </a:solidFill>
                <a:latin typeface="+mn-lt"/>
              </a:defRPr>
            </a:lvl2pPr>
            <a:lvl3pPr>
              <a:defRPr sz="3600">
                <a:solidFill>
                  <a:schemeClr val="accent1"/>
                </a:solidFill>
                <a:latin typeface="+mn-lt"/>
              </a:defRPr>
            </a:lvl3pPr>
            <a:lvl4pPr>
              <a:defRPr sz="3600">
                <a:solidFill>
                  <a:schemeClr val="accent1"/>
                </a:solidFill>
                <a:latin typeface="+mn-lt"/>
              </a:defRPr>
            </a:lvl4pPr>
            <a:lvl5pPr>
              <a:defRPr sz="3600">
                <a:solidFill>
                  <a:schemeClr val="accent1"/>
                </a:solidFill>
                <a:latin typeface="+mn-lt"/>
              </a:defRPr>
            </a:lvl5pPr>
          </a:lstStyle>
          <a:p>
            <a:pPr lvl="0"/>
            <a:r>
              <a:rPr lang="en-US" dirty="0"/>
              <a:t>&lt;NAME&gt;</a:t>
            </a:r>
          </a:p>
        </p:txBody>
      </p:sp>
    </p:spTree>
    <p:extLst>
      <p:ext uri="{BB962C8B-B14F-4D97-AF65-F5344CB8AC3E}">
        <p14:creationId xmlns:p14="http://schemas.microsoft.com/office/powerpoint/2010/main" val="241167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29688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348549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162807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70771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797831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673997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51286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651887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6780407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5898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70403" y="2662238"/>
            <a:ext cx="10668454" cy="914400"/>
          </a:xfrm>
        </p:spPr>
        <p:txBody>
          <a:bodyPr>
            <a:noAutofit/>
          </a:bodyPr>
          <a:lstStyle>
            <a:lvl1pPr algn="l">
              <a:defRPr sz="8000" b="0" i="0">
                <a:solidFill>
                  <a:schemeClr val="accent1"/>
                </a:solidFill>
                <a:latin typeface="+mj-lt"/>
              </a:defRPr>
            </a:lvl1pPr>
            <a:lvl2pPr>
              <a:defRPr sz="8800">
                <a:solidFill>
                  <a:schemeClr val="accent1"/>
                </a:solidFill>
                <a:latin typeface="+mj-lt"/>
              </a:defRPr>
            </a:lvl2pPr>
            <a:lvl3pPr>
              <a:defRPr sz="8800">
                <a:solidFill>
                  <a:schemeClr val="accent1"/>
                </a:solidFill>
                <a:latin typeface="+mj-lt"/>
              </a:defRPr>
            </a:lvl3pPr>
            <a:lvl4pPr>
              <a:defRPr sz="8800">
                <a:solidFill>
                  <a:schemeClr val="accent1"/>
                </a:solidFill>
                <a:latin typeface="+mj-lt"/>
              </a:defRPr>
            </a:lvl4pPr>
            <a:lvl5pPr>
              <a:defRPr sz="8800">
                <a:solidFill>
                  <a:schemeClr val="accent1"/>
                </a:solidFill>
                <a:latin typeface="+mj-lt"/>
              </a:defRPr>
            </a:lvl5pPr>
          </a:lstStyle>
          <a:p>
            <a:pPr lvl="0"/>
            <a:r>
              <a:rPr lang="en-US" dirty="0"/>
              <a:t>&lt;Section title&gt;</a:t>
            </a:r>
          </a:p>
        </p:txBody>
      </p:sp>
    </p:spTree>
    <p:extLst>
      <p:ext uri="{BB962C8B-B14F-4D97-AF65-F5344CB8AC3E}">
        <p14:creationId xmlns:p14="http://schemas.microsoft.com/office/powerpoint/2010/main" val="286642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6051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6079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3725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883072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170059"/>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marL="0" marR="0" lvl="0" indent="0" algn="l" defTabSz="913924" rtl="0" eaLnBrk="0" fontAlgn="auto" latinLnBrk="0" hangingPunct="0">
              <a:lnSpc>
                <a:spcPct val="100000"/>
              </a:lnSpc>
              <a:spcBef>
                <a:spcPts val="0"/>
              </a:spcBef>
              <a:spcAft>
                <a:spcPts val="0"/>
              </a:spcAft>
              <a:buClrTx/>
              <a:buSzTx/>
              <a:buFontTx/>
              <a:buNone/>
              <a:tabLst/>
              <a:defRPr/>
            </a:pPr>
            <a:r>
              <a:rPr kumimoji="0" lang="en-US" sz="686"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a:ea typeface="+mn-ea"/>
                <a:cs typeface="Segoe UI" pitchFamily="34" charset="0"/>
              </a:rPr>
              <a:t>© 2014 Microsoft Corporation. All rights reserved.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0202" y="3083653"/>
            <a:ext cx="3223861" cy="690694"/>
          </a:xfrm>
          <a:prstGeom prst="rect">
            <a:avLst/>
          </a:prstGeom>
        </p:spPr>
      </p:pic>
    </p:spTree>
    <p:extLst>
      <p:ext uri="{BB962C8B-B14F-4D97-AF65-F5344CB8AC3E}">
        <p14:creationId xmlns:p14="http://schemas.microsoft.com/office/powerpoint/2010/main" val="206563356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873366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9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2434"/>
            <a:ext cx="12195113" cy="6854887"/>
          </a:xfrm>
          <a:prstGeom prst="rect">
            <a:avLst/>
          </a:prstGeom>
        </p:spPr>
      </p:pic>
      <p:sp>
        <p:nvSpPr>
          <p:cNvPr id="19" name="Rectangle 18"/>
          <p:cNvSpPr/>
          <p:nvPr userDrawn="1"/>
        </p:nvSpPr>
        <p:spPr bwMode="gray">
          <a:xfrm>
            <a:off x="269304" y="4772273"/>
            <a:ext cx="7171399" cy="179466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5" rIns="134445" bIns="107555" numCol="1" spcCol="0" rtlCol="0" fromWordArt="0" anchor="t" anchorCtr="0" forceAA="0" compatLnSpc="1">
            <a:prstTxWarp prst="textNoShape">
              <a:avLst/>
            </a:prstTxWarp>
            <a:noAutofit/>
          </a:bodyPr>
          <a:lstStyle/>
          <a:p>
            <a:pPr marL="0" marR="0" lvl="0" indent="0" algn="ctr" defTabSz="685445"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bwMode="ltGray">
          <a:xfrm>
            <a:off x="269242" y="2084172"/>
            <a:ext cx="7171399" cy="2689656"/>
          </a:xfrm>
          <a:solidFill>
            <a:schemeClr val="tx2">
              <a:alpha val="85000"/>
            </a:schemeClr>
          </a:solidFill>
        </p:spPr>
        <p:txBody>
          <a:bodyPr lIns="146304" tIns="91440" rIns="146304" bIns="91440" anchor="t" anchorCtr="0"/>
          <a:lstStyle>
            <a:lvl1pPr>
              <a:defRPr sz="4852" spc="-74" baseline="0">
                <a:gradFill>
                  <a:gsLst>
                    <a:gs pos="0">
                      <a:srgbClr val="FFFFFF"/>
                    </a:gs>
                    <a:gs pos="100000">
                      <a:srgbClr val="FFFFFF"/>
                    </a:gs>
                  </a:gsLst>
                  <a:lin ang="5400000" scaled="0"/>
                </a:gradFill>
              </a:defRPr>
            </a:lvl1pPr>
          </a:lstStyle>
          <a:p>
            <a:r>
              <a:rPr lang="en-US" dirty="0"/>
              <a:t>Presentation title</a:t>
            </a:r>
          </a:p>
        </p:txBody>
      </p:sp>
      <p:sp>
        <p:nvSpPr>
          <p:cNvPr id="7" name="Text Placeholder 4"/>
          <p:cNvSpPr>
            <a:spLocks noGrp="1"/>
          </p:cNvSpPr>
          <p:nvPr>
            <p:ph type="body" sz="quarter" idx="12" hasCustomPrompt="1"/>
          </p:nvPr>
        </p:nvSpPr>
        <p:spPr bwMode="ltGray">
          <a:xfrm>
            <a:off x="269243" y="4772273"/>
            <a:ext cx="7171399" cy="1794661"/>
          </a:xfrm>
          <a:noFill/>
        </p:spPr>
        <p:txBody>
          <a:bodyPr lIns="146304" tIns="109728" rIns="146304" bIns="109728">
            <a:noAutofit/>
          </a:bodyPr>
          <a:lstStyle>
            <a:lvl1pPr marL="0" indent="0">
              <a:spcBef>
                <a:spcPts val="0"/>
              </a:spcBef>
              <a:buNone/>
              <a:defRPr sz="2353" spc="0" baseline="0">
                <a:gradFill>
                  <a:gsLst>
                    <a:gs pos="1250">
                      <a:srgbClr val="FFFFFF"/>
                    </a:gs>
                    <a:gs pos="99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8215" y="470412"/>
            <a:ext cx="1522404" cy="326167"/>
          </a:xfrm>
          <a:prstGeom prst="rect">
            <a:avLst/>
          </a:prstGeom>
        </p:spPr>
      </p:pic>
    </p:spTree>
    <p:extLst>
      <p:ext uri="{BB962C8B-B14F-4D97-AF65-F5344CB8AC3E}">
        <p14:creationId xmlns:p14="http://schemas.microsoft.com/office/powerpoint/2010/main" val="141040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Slide 8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2434"/>
            <a:ext cx="12195113" cy="6854887"/>
          </a:xfrm>
          <a:prstGeom prst="rect">
            <a:avLst/>
          </a:prstGeom>
        </p:spPr>
      </p:pic>
      <p:sp>
        <p:nvSpPr>
          <p:cNvPr id="19" name="Rectangle 18"/>
          <p:cNvSpPr/>
          <p:nvPr userDrawn="1"/>
        </p:nvSpPr>
        <p:spPr bwMode="gray">
          <a:xfrm>
            <a:off x="269242" y="2084172"/>
            <a:ext cx="7171399" cy="268965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5" rIns="134445" bIns="107555" numCol="1" spcCol="0" rtlCol="0" fromWordArt="0" anchor="t" anchorCtr="0" forceAA="0" compatLnSpc="1">
            <a:prstTxWarp prst="textNoShape">
              <a:avLst/>
            </a:prstTxWarp>
            <a:noAutofit/>
          </a:bodyPr>
          <a:lstStyle/>
          <a:p>
            <a:pPr marL="0" marR="0" lvl="0" indent="0" algn="ctr" defTabSz="685445"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bwMode="ltGray">
          <a:xfrm>
            <a:off x="267685" y="2084175"/>
            <a:ext cx="7172955" cy="2689655"/>
          </a:xfrm>
          <a:noFill/>
        </p:spPr>
        <p:txBody>
          <a:bodyPr vert="horz" wrap="square" lIns="146304" tIns="91440" rIns="146304" bIns="91440" rtlCol="0" anchor="t" anchorCtr="0">
            <a:noAutofit/>
          </a:bodyPr>
          <a:lstStyle>
            <a:lvl1pPr>
              <a:defRPr lang="en-US" sz="4411" spc="-74"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69239" y="4769656"/>
            <a:ext cx="4482124" cy="1793104"/>
          </a:xfrm>
        </p:spPr>
        <p:txBody>
          <a:bodyPr tIns="109728" bIns="109728">
            <a:noAutofit/>
          </a:bodyPr>
          <a:lstStyle>
            <a:lvl1pPr marL="0" indent="0">
              <a:spcBef>
                <a:spcPts val="0"/>
              </a:spcBef>
              <a:buNone/>
              <a:defRPr sz="2353">
                <a:solidFill>
                  <a:schemeClr val="tx1"/>
                </a:solidFill>
              </a:defRPr>
            </a:lvl1pPr>
          </a:lstStyle>
          <a:p>
            <a:pPr lvl="0"/>
            <a:r>
              <a:rPr lang="en-US" dirty="0"/>
              <a:t>Speaker Name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0220272" y="471126"/>
            <a:ext cx="1522404" cy="326167"/>
          </a:xfrm>
          <a:prstGeom prst="rect">
            <a:avLst/>
          </a:prstGeom>
        </p:spPr>
      </p:pic>
      <p:sp>
        <p:nvSpPr>
          <p:cNvPr id="8" name="Rectangle 7"/>
          <p:cNvSpPr/>
          <p:nvPr userDrawn="1"/>
        </p:nvSpPr>
        <p:spPr bwMode="auto">
          <a:xfrm>
            <a:off x="268928" y="291072"/>
            <a:ext cx="1792851" cy="17905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5" rIns="134445" bIns="107555" numCol="1" spcCol="0" rtlCol="0" fromWordArt="0" anchor="t" anchorCtr="0" forceAA="0" compatLnSpc="1">
            <a:prstTxWarp prst="textNoShape">
              <a:avLst/>
            </a:prstTxWarp>
            <a:noAutofit/>
          </a:bodyPr>
          <a:lstStyle/>
          <a:p>
            <a:pPr marL="0" marR="0" lvl="0" indent="0" algn="l" defTabSz="685445" rtl="0" eaLnBrk="1" fontAlgn="base" latinLnBrk="0" hangingPunct="1">
              <a:lnSpc>
                <a:spcPct val="90000"/>
              </a:lnSpc>
              <a:spcBef>
                <a:spcPct val="0"/>
              </a:spcBef>
              <a:spcAft>
                <a:spcPct val="0"/>
              </a:spcAft>
              <a:buClrTx/>
              <a:buSzTx/>
              <a:buFontTx/>
              <a:buNone/>
              <a:tabLst/>
              <a:defRPr/>
            </a:pPr>
            <a:r>
              <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SMB</a:t>
            </a:r>
          </a:p>
        </p:txBody>
      </p:sp>
    </p:spTree>
    <p:extLst>
      <p:ext uri="{BB962C8B-B14F-4D97-AF65-F5344CB8AC3E}">
        <p14:creationId xmlns:p14="http://schemas.microsoft.com/office/powerpoint/2010/main" val="42269624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0"/>
            <a:ext cx="12218203" cy="5514505"/>
          </a:xfrm>
          <a:prstGeom prst="rect">
            <a:avLst/>
          </a:prstGeom>
        </p:spPr>
      </p:pic>
      <p:grpSp>
        <p:nvGrpSpPr>
          <p:cNvPr id="12" name="Group 11"/>
          <p:cNvGrpSpPr/>
          <p:nvPr userDrawn="1"/>
        </p:nvGrpSpPr>
        <p:grpSpPr bwMode="gray">
          <a:xfrm>
            <a:off x="1349307" y="2084173"/>
            <a:ext cx="10890937" cy="3457017"/>
            <a:chOff x="1376363" y="1681163"/>
            <a:chExt cx="11109323" cy="3525837"/>
          </a:xfrm>
        </p:grpSpPr>
        <p:sp>
          <p:nvSpPr>
            <p:cNvPr id="13" name="Freeform 12"/>
            <p:cNvSpPr>
              <a:spLocks noChangeArrowheads="1"/>
            </p:cNvSpPr>
            <p:nvPr userDrawn="1"/>
          </p:nvSpPr>
          <p:spPr bwMode="gray">
            <a:xfrm>
              <a:off x="11109325" y="1889124"/>
              <a:ext cx="1365580" cy="2084388"/>
            </a:xfrm>
            <a:custGeom>
              <a:avLst/>
              <a:gdLst>
                <a:gd name="connsiteX0" fmla="*/ 1109663 w 1365580"/>
                <a:gd name="connsiteY0" fmla="*/ 0 h 2084388"/>
                <a:gd name="connsiteX1" fmla="*/ 1333299 w 1365580"/>
                <a:gd name="connsiteY1" fmla="*/ 21174 h 2084388"/>
                <a:gd name="connsiteX2" fmla="*/ 1365580 w 1365580"/>
                <a:gd name="connsiteY2" fmla="*/ 28969 h 2084388"/>
                <a:gd name="connsiteX3" fmla="*/ 1365580 w 1365580"/>
                <a:gd name="connsiteY3" fmla="*/ 2055419 h 2084388"/>
                <a:gd name="connsiteX4" fmla="*/ 1333299 w 1365580"/>
                <a:gd name="connsiteY4" fmla="*/ 2063214 h 2084388"/>
                <a:gd name="connsiteX5" fmla="*/ 1109663 w 1365580"/>
                <a:gd name="connsiteY5" fmla="*/ 2084388 h 2084388"/>
                <a:gd name="connsiteX6" fmla="*/ 0 w 1365580"/>
                <a:gd name="connsiteY6" fmla="*/ 1042194 h 2084388"/>
                <a:gd name="connsiteX7" fmla="*/ 1109663 w 1365580"/>
                <a:gd name="connsiteY7" fmla="*/ 0 h 208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580" h="2084388">
                  <a:moveTo>
                    <a:pt x="1109663" y="0"/>
                  </a:moveTo>
                  <a:cubicBezTo>
                    <a:pt x="1186269" y="0"/>
                    <a:pt x="1261062" y="7291"/>
                    <a:pt x="1333299" y="21174"/>
                  </a:cubicBezTo>
                  <a:lnTo>
                    <a:pt x="1365580" y="28969"/>
                  </a:lnTo>
                  <a:lnTo>
                    <a:pt x="1365580" y="2055419"/>
                  </a:lnTo>
                  <a:lnTo>
                    <a:pt x="1333299" y="2063214"/>
                  </a:lnTo>
                  <a:cubicBezTo>
                    <a:pt x="1261062" y="2077097"/>
                    <a:pt x="1186269" y="2084388"/>
                    <a:pt x="1109663" y="2084388"/>
                  </a:cubicBezTo>
                  <a:cubicBezTo>
                    <a:pt x="496813" y="2084388"/>
                    <a:pt x="0" y="1617782"/>
                    <a:pt x="0" y="1042194"/>
                  </a:cubicBezTo>
                  <a:cubicBezTo>
                    <a:pt x="0" y="466606"/>
                    <a:pt x="496813" y="0"/>
                    <a:pt x="1109663" y="0"/>
                  </a:cubicBez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 name="Rectangle 5"/>
            <p:cNvSpPr>
              <a:spLocks noChangeArrowheads="1"/>
            </p:cNvSpPr>
            <p:nvPr userDrawn="1"/>
          </p:nvSpPr>
          <p:spPr bwMode="gray">
            <a:xfrm>
              <a:off x="2865438" y="3475038"/>
              <a:ext cx="9597572" cy="1712912"/>
            </a:xfrm>
            <a:prstGeom prst="rect">
              <a:avLst/>
            </a:prstGeom>
            <a:solidFill>
              <a:srgbClr val="7FBB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 name="Oval 8"/>
            <p:cNvSpPr>
              <a:spLocks noChangeArrowheads="1"/>
            </p:cNvSpPr>
            <p:nvPr userDrawn="1"/>
          </p:nvSpPr>
          <p:spPr bwMode="gray">
            <a:xfrm>
              <a:off x="10752138" y="2427288"/>
              <a:ext cx="1146175" cy="1076325"/>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 name="Freeform 11"/>
            <p:cNvSpPr>
              <a:spLocks/>
            </p:cNvSpPr>
            <p:nvPr userDrawn="1"/>
          </p:nvSpPr>
          <p:spPr bwMode="gray">
            <a:xfrm>
              <a:off x="1376363" y="3122613"/>
              <a:ext cx="2628900" cy="2084387"/>
            </a:xfrm>
            <a:custGeom>
              <a:avLst/>
              <a:gdLst>
                <a:gd name="T0" fmla="*/ 662 w 784"/>
                <a:gd name="T1" fmla="*/ 331 h 662"/>
                <a:gd name="T2" fmla="*/ 331 w 784"/>
                <a:gd name="T3" fmla="*/ 662 h 662"/>
                <a:gd name="T4" fmla="*/ 0 w 784"/>
                <a:gd name="T5" fmla="*/ 331 h 662"/>
                <a:gd name="T6" fmla="*/ 331 w 784"/>
                <a:gd name="T7" fmla="*/ 0 h 662"/>
                <a:gd name="T8" fmla="*/ 662 w 784"/>
                <a:gd name="T9" fmla="*/ 331 h 662"/>
              </a:gdLst>
              <a:ahLst/>
              <a:cxnLst>
                <a:cxn ang="0">
                  <a:pos x="T0" y="T1"/>
                </a:cxn>
                <a:cxn ang="0">
                  <a:pos x="T2" y="T3"/>
                </a:cxn>
                <a:cxn ang="0">
                  <a:pos x="T4" y="T5"/>
                </a:cxn>
                <a:cxn ang="0">
                  <a:pos x="T6" y="T7"/>
                </a:cxn>
                <a:cxn ang="0">
                  <a:pos x="T8" y="T9"/>
                </a:cxn>
              </a:cxnLst>
              <a:rect l="0" t="0" r="r" b="b"/>
              <a:pathLst>
                <a:path w="784" h="662">
                  <a:moveTo>
                    <a:pt x="662" y="331"/>
                  </a:moveTo>
                  <a:cubicBezTo>
                    <a:pt x="662" y="514"/>
                    <a:pt x="784" y="662"/>
                    <a:pt x="331" y="662"/>
                  </a:cubicBezTo>
                  <a:cubicBezTo>
                    <a:pt x="148" y="662"/>
                    <a:pt x="0" y="514"/>
                    <a:pt x="0" y="331"/>
                  </a:cubicBezTo>
                  <a:cubicBezTo>
                    <a:pt x="0" y="148"/>
                    <a:pt x="148" y="0"/>
                    <a:pt x="331" y="0"/>
                  </a:cubicBezTo>
                  <a:cubicBezTo>
                    <a:pt x="514" y="0"/>
                    <a:pt x="662" y="148"/>
                    <a:pt x="662" y="331"/>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 name="Oval 12"/>
            <p:cNvSpPr>
              <a:spLocks noChangeArrowheads="1"/>
            </p:cNvSpPr>
            <p:nvPr userDrawn="1"/>
          </p:nvSpPr>
          <p:spPr bwMode="gray">
            <a:xfrm>
              <a:off x="9132888" y="2373313"/>
              <a:ext cx="2219325" cy="208438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 name="Oval 13"/>
            <p:cNvSpPr>
              <a:spLocks noChangeArrowheads="1"/>
            </p:cNvSpPr>
            <p:nvPr userDrawn="1"/>
          </p:nvSpPr>
          <p:spPr bwMode="gray">
            <a:xfrm>
              <a:off x="8482013" y="2235200"/>
              <a:ext cx="1793875" cy="168433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 name="Oval 14"/>
            <p:cNvSpPr>
              <a:spLocks noChangeArrowheads="1"/>
            </p:cNvSpPr>
            <p:nvPr userDrawn="1"/>
          </p:nvSpPr>
          <p:spPr bwMode="gray">
            <a:xfrm>
              <a:off x="5038725" y="2590800"/>
              <a:ext cx="1438275" cy="1350962"/>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 name="Oval 15"/>
            <p:cNvSpPr>
              <a:spLocks noChangeArrowheads="1"/>
            </p:cNvSpPr>
            <p:nvPr userDrawn="1"/>
          </p:nvSpPr>
          <p:spPr bwMode="gray">
            <a:xfrm>
              <a:off x="7496175" y="2468563"/>
              <a:ext cx="1809750" cy="169703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 name="Oval 16"/>
            <p:cNvSpPr>
              <a:spLocks noChangeArrowheads="1"/>
            </p:cNvSpPr>
            <p:nvPr userDrawn="1"/>
          </p:nvSpPr>
          <p:spPr bwMode="gray">
            <a:xfrm>
              <a:off x="5759450" y="2282825"/>
              <a:ext cx="1273175" cy="119538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2" name="Oval 17"/>
            <p:cNvSpPr>
              <a:spLocks noChangeArrowheads="1"/>
            </p:cNvSpPr>
            <p:nvPr userDrawn="1"/>
          </p:nvSpPr>
          <p:spPr bwMode="gray">
            <a:xfrm>
              <a:off x="6070600" y="1681163"/>
              <a:ext cx="2468562" cy="2316162"/>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3" name="Oval 18"/>
            <p:cNvSpPr>
              <a:spLocks noChangeArrowheads="1"/>
            </p:cNvSpPr>
            <p:nvPr userDrawn="1"/>
          </p:nvSpPr>
          <p:spPr bwMode="gray">
            <a:xfrm>
              <a:off x="3890963" y="2695575"/>
              <a:ext cx="1911350" cy="1790700"/>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4" name="Oval 19"/>
            <p:cNvSpPr>
              <a:spLocks noChangeArrowheads="1"/>
            </p:cNvSpPr>
            <p:nvPr userDrawn="1"/>
          </p:nvSpPr>
          <p:spPr bwMode="gray">
            <a:xfrm>
              <a:off x="2386013" y="1860550"/>
              <a:ext cx="2608262" cy="2449512"/>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5" name="Freeform 20"/>
            <p:cNvSpPr>
              <a:spLocks/>
            </p:cNvSpPr>
            <p:nvPr userDrawn="1"/>
          </p:nvSpPr>
          <p:spPr bwMode="gray">
            <a:xfrm>
              <a:off x="8696325" y="4294188"/>
              <a:ext cx="2468562" cy="890587"/>
            </a:xfrm>
            <a:custGeom>
              <a:avLst/>
              <a:gdLst>
                <a:gd name="T0" fmla="*/ 639 w 736"/>
                <a:gd name="T1" fmla="*/ 0 h 283"/>
                <a:gd name="T2" fmla="*/ 461 w 736"/>
                <a:gd name="T3" fmla="*/ 52 h 283"/>
                <a:gd name="T4" fmla="*/ 352 w 736"/>
                <a:gd name="T5" fmla="*/ 34 h 283"/>
                <a:gd name="T6" fmla="*/ 332 w 736"/>
                <a:gd name="T7" fmla="*/ 34 h 283"/>
                <a:gd name="T8" fmla="*/ 332 w 736"/>
                <a:gd name="T9" fmla="*/ 26 h 283"/>
                <a:gd name="T10" fmla="*/ 326 w 736"/>
                <a:gd name="T11" fmla="*/ 23 h 283"/>
                <a:gd name="T12" fmla="*/ 199 w 736"/>
                <a:gd name="T13" fmla="*/ 84 h 283"/>
                <a:gd name="T14" fmla="*/ 200 w 736"/>
                <a:gd name="T15" fmla="*/ 100 h 283"/>
                <a:gd name="T16" fmla="*/ 150 w 736"/>
                <a:gd name="T17" fmla="*/ 158 h 283"/>
                <a:gd name="T18" fmla="*/ 152 w 736"/>
                <a:gd name="T19" fmla="*/ 206 h 283"/>
                <a:gd name="T20" fmla="*/ 131 w 736"/>
                <a:gd name="T21" fmla="*/ 206 h 283"/>
                <a:gd name="T22" fmla="*/ 133 w 736"/>
                <a:gd name="T23" fmla="*/ 158 h 283"/>
                <a:gd name="T24" fmla="*/ 111 w 736"/>
                <a:gd name="T25" fmla="*/ 150 h 283"/>
                <a:gd name="T26" fmla="*/ 0 w 736"/>
                <a:gd name="T27" fmla="*/ 283 h 283"/>
                <a:gd name="T28" fmla="*/ 511 w 736"/>
                <a:gd name="T29" fmla="*/ 283 h 283"/>
                <a:gd name="T30" fmla="*/ 735 w 736"/>
                <a:gd name="T31" fmla="*/ 52 h 283"/>
                <a:gd name="T32" fmla="*/ 736 w 736"/>
                <a:gd name="T33" fmla="*/ 26 h 283"/>
                <a:gd name="T34" fmla="*/ 639 w 736"/>
                <a:gd name="T3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283">
                  <a:moveTo>
                    <a:pt x="639" y="0"/>
                  </a:moveTo>
                  <a:cubicBezTo>
                    <a:pt x="588" y="33"/>
                    <a:pt x="526" y="52"/>
                    <a:pt x="461" y="52"/>
                  </a:cubicBezTo>
                  <a:cubicBezTo>
                    <a:pt x="422" y="52"/>
                    <a:pt x="386" y="46"/>
                    <a:pt x="352" y="34"/>
                  </a:cubicBezTo>
                  <a:cubicBezTo>
                    <a:pt x="332" y="34"/>
                    <a:pt x="332" y="34"/>
                    <a:pt x="332" y="34"/>
                  </a:cubicBezTo>
                  <a:cubicBezTo>
                    <a:pt x="332" y="26"/>
                    <a:pt x="332" y="26"/>
                    <a:pt x="332" y="26"/>
                  </a:cubicBezTo>
                  <a:cubicBezTo>
                    <a:pt x="330" y="25"/>
                    <a:pt x="328" y="24"/>
                    <a:pt x="326" y="23"/>
                  </a:cubicBezTo>
                  <a:cubicBezTo>
                    <a:pt x="281" y="39"/>
                    <a:pt x="238" y="59"/>
                    <a:pt x="199" y="84"/>
                  </a:cubicBezTo>
                  <a:cubicBezTo>
                    <a:pt x="200" y="90"/>
                    <a:pt x="200" y="95"/>
                    <a:pt x="200" y="100"/>
                  </a:cubicBezTo>
                  <a:cubicBezTo>
                    <a:pt x="200" y="129"/>
                    <a:pt x="179" y="154"/>
                    <a:pt x="150" y="158"/>
                  </a:cubicBezTo>
                  <a:cubicBezTo>
                    <a:pt x="152" y="206"/>
                    <a:pt x="152" y="206"/>
                    <a:pt x="152" y="206"/>
                  </a:cubicBezTo>
                  <a:cubicBezTo>
                    <a:pt x="131" y="206"/>
                    <a:pt x="131" y="206"/>
                    <a:pt x="131" y="206"/>
                  </a:cubicBezTo>
                  <a:cubicBezTo>
                    <a:pt x="133" y="158"/>
                    <a:pt x="133" y="158"/>
                    <a:pt x="133" y="158"/>
                  </a:cubicBezTo>
                  <a:cubicBezTo>
                    <a:pt x="125" y="157"/>
                    <a:pt x="118" y="154"/>
                    <a:pt x="111" y="150"/>
                  </a:cubicBezTo>
                  <a:cubicBezTo>
                    <a:pt x="68" y="189"/>
                    <a:pt x="31" y="234"/>
                    <a:pt x="0" y="283"/>
                  </a:cubicBezTo>
                  <a:cubicBezTo>
                    <a:pt x="511" y="283"/>
                    <a:pt x="511" y="283"/>
                    <a:pt x="511" y="283"/>
                  </a:cubicBezTo>
                  <a:cubicBezTo>
                    <a:pt x="569" y="191"/>
                    <a:pt x="645" y="112"/>
                    <a:pt x="735" y="52"/>
                  </a:cubicBezTo>
                  <a:cubicBezTo>
                    <a:pt x="736" y="26"/>
                    <a:pt x="736" y="26"/>
                    <a:pt x="736" y="26"/>
                  </a:cubicBezTo>
                  <a:cubicBezTo>
                    <a:pt x="705" y="15"/>
                    <a:pt x="673" y="6"/>
                    <a:pt x="639" y="0"/>
                  </a:cubicBezTo>
                </a:path>
              </a:pathLst>
            </a:custGeom>
            <a:solidFill>
              <a:srgbClr val="6BB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6" name="Freeform 21"/>
            <p:cNvSpPr>
              <a:spLocks noEditPoints="1"/>
            </p:cNvSpPr>
            <p:nvPr userDrawn="1"/>
          </p:nvSpPr>
          <p:spPr bwMode="gray">
            <a:xfrm>
              <a:off x="9790113" y="4262438"/>
              <a:ext cx="1049337" cy="195262"/>
            </a:xfrm>
            <a:custGeom>
              <a:avLst/>
              <a:gdLst>
                <a:gd name="T0" fmla="*/ 6 w 313"/>
                <a:gd name="T1" fmla="*/ 31 h 62"/>
                <a:gd name="T2" fmla="*/ 0 w 313"/>
                <a:gd name="T3" fmla="*/ 33 h 62"/>
                <a:gd name="T4" fmla="*/ 6 w 313"/>
                <a:gd name="T5" fmla="*/ 36 h 62"/>
                <a:gd name="T6" fmla="*/ 6 w 313"/>
                <a:gd name="T7" fmla="*/ 31 h 62"/>
                <a:gd name="T8" fmla="*/ 201 w 313"/>
                <a:gd name="T9" fmla="*/ 0 h 62"/>
                <a:gd name="T10" fmla="*/ 32 w 313"/>
                <a:gd name="T11" fmla="*/ 23 h 62"/>
                <a:gd name="T12" fmla="*/ 33 w 313"/>
                <a:gd name="T13" fmla="*/ 44 h 62"/>
                <a:gd name="T14" fmla="*/ 26 w 313"/>
                <a:gd name="T15" fmla="*/ 44 h 62"/>
                <a:gd name="T16" fmla="*/ 135 w 313"/>
                <a:gd name="T17" fmla="*/ 62 h 62"/>
                <a:gd name="T18" fmla="*/ 313 w 313"/>
                <a:gd name="T19" fmla="*/ 10 h 62"/>
                <a:gd name="T20" fmla="*/ 201 w 313"/>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3" h="62">
                  <a:moveTo>
                    <a:pt x="6" y="31"/>
                  </a:moveTo>
                  <a:cubicBezTo>
                    <a:pt x="4" y="32"/>
                    <a:pt x="2" y="33"/>
                    <a:pt x="0" y="33"/>
                  </a:cubicBezTo>
                  <a:cubicBezTo>
                    <a:pt x="2" y="34"/>
                    <a:pt x="4" y="35"/>
                    <a:pt x="6" y="36"/>
                  </a:cubicBezTo>
                  <a:cubicBezTo>
                    <a:pt x="6" y="31"/>
                    <a:pt x="6" y="31"/>
                    <a:pt x="6" y="31"/>
                  </a:cubicBezTo>
                  <a:moveTo>
                    <a:pt x="201" y="0"/>
                  </a:moveTo>
                  <a:cubicBezTo>
                    <a:pt x="143" y="0"/>
                    <a:pt x="86" y="8"/>
                    <a:pt x="32" y="23"/>
                  </a:cubicBezTo>
                  <a:cubicBezTo>
                    <a:pt x="33" y="44"/>
                    <a:pt x="33" y="44"/>
                    <a:pt x="33" y="44"/>
                  </a:cubicBezTo>
                  <a:cubicBezTo>
                    <a:pt x="26" y="44"/>
                    <a:pt x="26" y="44"/>
                    <a:pt x="26" y="44"/>
                  </a:cubicBezTo>
                  <a:cubicBezTo>
                    <a:pt x="60" y="56"/>
                    <a:pt x="96" y="62"/>
                    <a:pt x="135" y="62"/>
                  </a:cubicBezTo>
                  <a:cubicBezTo>
                    <a:pt x="200" y="62"/>
                    <a:pt x="262" y="43"/>
                    <a:pt x="313" y="10"/>
                  </a:cubicBezTo>
                  <a:cubicBezTo>
                    <a:pt x="277" y="3"/>
                    <a:pt x="240" y="0"/>
                    <a:pt x="201" y="0"/>
                  </a:cubicBezTo>
                </a:path>
              </a:pathLst>
            </a:custGeom>
            <a:solidFill>
              <a:srgbClr val="6BB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7" name="Freeform 22"/>
            <p:cNvSpPr>
              <a:spLocks/>
            </p:cNvSpPr>
            <p:nvPr userDrawn="1"/>
          </p:nvSpPr>
          <p:spPr bwMode="gray">
            <a:xfrm>
              <a:off x="9809163" y="4375150"/>
              <a:ext cx="66675" cy="25400"/>
            </a:xfrm>
            <a:custGeom>
              <a:avLst/>
              <a:gdLst>
                <a:gd name="T0" fmla="*/ 0 w 20"/>
                <a:gd name="T1" fmla="*/ 0 h 8"/>
                <a:gd name="T2" fmla="*/ 0 w 20"/>
                <a:gd name="T3" fmla="*/ 8 h 8"/>
                <a:gd name="T4" fmla="*/ 20 w 20"/>
                <a:gd name="T5" fmla="*/ 8 h 8"/>
                <a:gd name="T6" fmla="*/ 0 w 20"/>
                <a:gd name="T7" fmla="*/ 0 h 8"/>
              </a:gdLst>
              <a:ahLst/>
              <a:cxnLst>
                <a:cxn ang="0">
                  <a:pos x="T0" y="T1"/>
                </a:cxn>
                <a:cxn ang="0">
                  <a:pos x="T2" y="T3"/>
                </a:cxn>
                <a:cxn ang="0">
                  <a:pos x="T4" y="T5"/>
                </a:cxn>
                <a:cxn ang="0">
                  <a:pos x="T6" y="T7"/>
                </a:cxn>
              </a:cxnLst>
              <a:rect l="0" t="0" r="r" b="b"/>
              <a:pathLst>
                <a:path w="20" h="8">
                  <a:moveTo>
                    <a:pt x="0" y="0"/>
                  </a:moveTo>
                  <a:cubicBezTo>
                    <a:pt x="0" y="8"/>
                    <a:pt x="0" y="8"/>
                    <a:pt x="0" y="8"/>
                  </a:cubicBezTo>
                  <a:cubicBezTo>
                    <a:pt x="20" y="8"/>
                    <a:pt x="20" y="8"/>
                    <a:pt x="20" y="8"/>
                  </a:cubicBezTo>
                  <a:cubicBezTo>
                    <a:pt x="13" y="6"/>
                    <a:pt x="6" y="3"/>
                    <a:pt x="0" y="0"/>
                  </a:cubicBezTo>
                </a:path>
              </a:pathLst>
            </a:custGeom>
            <a:solidFill>
              <a:srgbClr val="698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8" name="Freeform 23"/>
            <p:cNvSpPr>
              <a:spLocks/>
            </p:cNvSpPr>
            <p:nvPr userDrawn="1"/>
          </p:nvSpPr>
          <p:spPr bwMode="gray">
            <a:xfrm>
              <a:off x="9809163" y="4205288"/>
              <a:ext cx="90487" cy="195262"/>
            </a:xfrm>
            <a:custGeom>
              <a:avLst/>
              <a:gdLst>
                <a:gd name="T0" fmla="*/ 3 w 27"/>
                <a:gd name="T1" fmla="*/ 0 h 62"/>
                <a:gd name="T2" fmla="*/ 0 w 27"/>
                <a:gd name="T3" fmla="*/ 49 h 62"/>
                <a:gd name="T4" fmla="*/ 0 w 27"/>
                <a:gd name="T5" fmla="*/ 54 h 62"/>
                <a:gd name="T6" fmla="*/ 20 w 27"/>
                <a:gd name="T7" fmla="*/ 62 h 62"/>
                <a:gd name="T8" fmla="*/ 27 w 27"/>
                <a:gd name="T9" fmla="*/ 62 h 62"/>
                <a:gd name="T10" fmla="*/ 26 w 27"/>
                <a:gd name="T11" fmla="*/ 41 h 62"/>
                <a:gd name="T12" fmla="*/ 24 w 27"/>
                <a:gd name="T13" fmla="*/ 0 h 62"/>
                <a:gd name="T14" fmla="*/ 14 w 27"/>
                <a:gd name="T15" fmla="*/ 1 h 62"/>
                <a:gd name="T16" fmla="*/ 3 w 2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3" y="0"/>
                  </a:moveTo>
                  <a:cubicBezTo>
                    <a:pt x="0" y="49"/>
                    <a:pt x="0" y="49"/>
                    <a:pt x="0" y="49"/>
                  </a:cubicBezTo>
                  <a:cubicBezTo>
                    <a:pt x="0" y="54"/>
                    <a:pt x="0" y="54"/>
                    <a:pt x="0" y="54"/>
                  </a:cubicBezTo>
                  <a:cubicBezTo>
                    <a:pt x="6" y="57"/>
                    <a:pt x="13" y="60"/>
                    <a:pt x="20" y="62"/>
                  </a:cubicBezTo>
                  <a:cubicBezTo>
                    <a:pt x="27" y="62"/>
                    <a:pt x="27" y="62"/>
                    <a:pt x="27" y="62"/>
                  </a:cubicBezTo>
                  <a:cubicBezTo>
                    <a:pt x="26" y="41"/>
                    <a:pt x="26" y="41"/>
                    <a:pt x="26" y="41"/>
                  </a:cubicBezTo>
                  <a:cubicBezTo>
                    <a:pt x="24" y="0"/>
                    <a:pt x="24" y="0"/>
                    <a:pt x="24" y="0"/>
                  </a:cubicBezTo>
                  <a:cubicBezTo>
                    <a:pt x="21" y="0"/>
                    <a:pt x="17" y="1"/>
                    <a:pt x="14" y="1"/>
                  </a:cubicBezTo>
                  <a:cubicBezTo>
                    <a:pt x="10" y="1"/>
                    <a:pt x="6" y="0"/>
                    <a:pt x="3" y="0"/>
                  </a:cubicBezTo>
                </a:path>
              </a:pathLst>
            </a:custGeom>
            <a:solidFill>
              <a:srgbClr val="698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9" name="Freeform 24"/>
            <p:cNvSpPr>
              <a:spLocks noEditPoints="1"/>
            </p:cNvSpPr>
            <p:nvPr userDrawn="1"/>
          </p:nvSpPr>
          <p:spPr bwMode="gray">
            <a:xfrm>
              <a:off x="9601200" y="3679825"/>
              <a:ext cx="506412" cy="525462"/>
            </a:xfrm>
            <a:custGeom>
              <a:avLst/>
              <a:gdLst>
                <a:gd name="T0" fmla="*/ 39 w 151"/>
                <a:gd name="T1" fmla="*/ 55 h 167"/>
                <a:gd name="T2" fmla="*/ 4 w 151"/>
                <a:gd name="T3" fmla="*/ 67 h 167"/>
                <a:gd name="T4" fmla="*/ 0 w 151"/>
                <a:gd name="T5" fmla="*/ 92 h 167"/>
                <a:gd name="T6" fmla="*/ 65 w 151"/>
                <a:gd name="T7" fmla="*/ 167 h 167"/>
                <a:gd name="T8" fmla="*/ 66 w 151"/>
                <a:gd name="T9" fmla="*/ 148 h 167"/>
                <a:gd name="T10" fmla="*/ 22 w 151"/>
                <a:gd name="T11" fmla="*/ 99 h 167"/>
                <a:gd name="T12" fmla="*/ 66 w 151"/>
                <a:gd name="T13" fmla="*/ 136 h 167"/>
                <a:gd name="T14" fmla="*/ 68 w 151"/>
                <a:gd name="T15" fmla="*/ 89 h 167"/>
                <a:gd name="T16" fmla="*/ 39 w 151"/>
                <a:gd name="T17" fmla="*/ 55 h 167"/>
                <a:gd name="T18" fmla="*/ 66 w 151"/>
                <a:gd name="T19" fmla="*/ 41 h 167"/>
                <a:gd name="T20" fmla="*/ 40 w 151"/>
                <a:gd name="T21" fmla="*/ 54 h 167"/>
                <a:gd name="T22" fmla="*/ 69 w 151"/>
                <a:gd name="T23" fmla="*/ 77 h 167"/>
                <a:gd name="T24" fmla="*/ 70 w 151"/>
                <a:gd name="T25" fmla="*/ 46 h 167"/>
                <a:gd name="T26" fmla="*/ 66 w 151"/>
                <a:gd name="T27" fmla="*/ 41 h 167"/>
                <a:gd name="T28" fmla="*/ 121 w 151"/>
                <a:gd name="T29" fmla="*/ 0 h 167"/>
                <a:gd name="T30" fmla="*/ 80 w 151"/>
                <a:gd name="T31" fmla="*/ 33 h 167"/>
                <a:gd name="T32" fmla="*/ 82 w 151"/>
                <a:gd name="T33" fmla="*/ 64 h 167"/>
                <a:gd name="T34" fmla="*/ 121 w 151"/>
                <a:gd name="T35" fmla="*/ 33 h 167"/>
                <a:gd name="T36" fmla="*/ 82 w 151"/>
                <a:gd name="T37" fmla="*/ 78 h 167"/>
                <a:gd name="T38" fmla="*/ 84 w 151"/>
                <a:gd name="T39" fmla="*/ 120 h 167"/>
                <a:gd name="T40" fmla="*/ 133 w 151"/>
                <a:gd name="T41" fmla="*/ 80 h 167"/>
                <a:gd name="T42" fmla="*/ 85 w 151"/>
                <a:gd name="T43" fmla="*/ 134 h 167"/>
                <a:gd name="T44" fmla="*/ 86 w 151"/>
                <a:gd name="T45" fmla="*/ 167 h 167"/>
                <a:gd name="T46" fmla="*/ 151 w 151"/>
                <a:gd name="T47" fmla="*/ 92 h 167"/>
                <a:gd name="T48" fmla="*/ 121 w 151"/>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67">
                  <a:moveTo>
                    <a:pt x="39" y="55"/>
                  </a:moveTo>
                  <a:cubicBezTo>
                    <a:pt x="27" y="60"/>
                    <a:pt x="16" y="64"/>
                    <a:pt x="4" y="67"/>
                  </a:cubicBezTo>
                  <a:cubicBezTo>
                    <a:pt x="2" y="76"/>
                    <a:pt x="0" y="85"/>
                    <a:pt x="0" y="92"/>
                  </a:cubicBezTo>
                  <a:cubicBezTo>
                    <a:pt x="0" y="130"/>
                    <a:pt x="28" y="161"/>
                    <a:pt x="65" y="167"/>
                  </a:cubicBezTo>
                  <a:cubicBezTo>
                    <a:pt x="66" y="148"/>
                    <a:pt x="66" y="148"/>
                    <a:pt x="66" y="148"/>
                  </a:cubicBezTo>
                  <a:cubicBezTo>
                    <a:pt x="22" y="99"/>
                    <a:pt x="22" y="99"/>
                    <a:pt x="22" y="99"/>
                  </a:cubicBezTo>
                  <a:cubicBezTo>
                    <a:pt x="66" y="136"/>
                    <a:pt x="66" y="136"/>
                    <a:pt x="66" y="136"/>
                  </a:cubicBezTo>
                  <a:cubicBezTo>
                    <a:pt x="68" y="89"/>
                    <a:pt x="68" y="89"/>
                    <a:pt x="68" y="89"/>
                  </a:cubicBezTo>
                  <a:cubicBezTo>
                    <a:pt x="39" y="55"/>
                    <a:pt x="39" y="55"/>
                    <a:pt x="39" y="55"/>
                  </a:cubicBezTo>
                  <a:moveTo>
                    <a:pt x="66" y="41"/>
                  </a:moveTo>
                  <a:cubicBezTo>
                    <a:pt x="58" y="46"/>
                    <a:pt x="49" y="50"/>
                    <a:pt x="40" y="54"/>
                  </a:cubicBezTo>
                  <a:cubicBezTo>
                    <a:pt x="69" y="77"/>
                    <a:pt x="69" y="77"/>
                    <a:pt x="69" y="77"/>
                  </a:cubicBezTo>
                  <a:cubicBezTo>
                    <a:pt x="70" y="46"/>
                    <a:pt x="70" y="46"/>
                    <a:pt x="70" y="46"/>
                  </a:cubicBezTo>
                  <a:cubicBezTo>
                    <a:pt x="66" y="41"/>
                    <a:pt x="66" y="41"/>
                    <a:pt x="66" y="41"/>
                  </a:cubicBezTo>
                  <a:moveTo>
                    <a:pt x="121" y="0"/>
                  </a:moveTo>
                  <a:cubicBezTo>
                    <a:pt x="108" y="12"/>
                    <a:pt x="95" y="23"/>
                    <a:pt x="80" y="33"/>
                  </a:cubicBezTo>
                  <a:cubicBezTo>
                    <a:pt x="82" y="64"/>
                    <a:pt x="82" y="64"/>
                    <a:pt x="82" y="64"/>
                  </a:cubicBezTo>
                  <a:cubicBezTo>
                    <a:pt x="121" y="33"/>
                    <a:pt x="121" y="33"/>
                    <a:pt x="121" y="33"/>
                  </a:cubicBezTo>
                  <a:cubicBezTo>
                    <a:pt x="82" y="78"/>
                    <a:pt x="82" y="78"/>
                    <a:pt x="82" y="78"/>
                  </a:cubicBezTo>
                  <a:cubicBezTo>
                    <a:pt x="84" y="120"/>
                    <a:pt x="84" y="120"/>
                    <a:pt x="84" y="120"/>
                  </a:cubicBezTo>
                  <a:cubicBezTo>
                    <a:pt x="133" y="80"/>
                    <a:pt x="133" y="80"/>
                    <a:pt x="133" y="80"/>
                  </a:cubicBezTo>
                  <a:cubicBezTo>
                    <a:pt x="85" y="134"/>
                    <a:pt x="85" y="134"/>
                    <a:pt x="85" y="134"/>
                  </a:cubicBezTo>
                  <a:cubicBezTo>
                    <a:pt x="86" y="167"/>
                    <a:pt x="86" y="167"/>
                    <a:pt x="86" y="167"/>
                  </a:cubicBezTo>
                  <a:cubicBezTo>
                    <a:pt x="123" y="162"/>
                    <a:pt x="151" y="130"/>
                    <a:pt x="151" y="92"/>
                  </a:cubicBezTo>
                  <a:cubicBezTo>
                    <a:pt x="151" y="67"/>
                    <a:pt x="137" y="32"/>
                    <a:pt x="121" y="0"/>
                  </a:cubicBezTo>
                </a:path>
              </a:pathLst>
            </a:custGeom>
            <a:solidFill>
              <a:srgbClr val="56B2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0" name="Freeform 25"/>
            <p:cNvSpPr>
              <a:spLocks/>
            </p:cNvSpPr>
            <p:nvPr userDrawn="1"/>
          </p:nvSpPr>
          <p:spPr bwMode="gray">
            <a:xfrm>
              <a:off x="9615488" y="3435350"/>
              <a:ext cx="392112" cy="455612"/>
            </a:xfrm>
            <a:custGeom>
              <a:avLst/>
              <a:gdLst>
                <a:gd name="T0" fmla="*/ 72 w 117"/>
                <a:gd name="T1" fmla="*/ 0 h 145"/>
                <a:gd name="T2" fmla="*/ 0 w 117"/>
                <a:gd name="T3" fmla="*/ 145 h 145"/>
                <a:gd name="T4" fmla="*/ 35 w 117"/>
                <a:gd name="T5" fmla="*/ 133 h 145"/>
                <a:gd name="T6" fmla="*/ 30 w 117"/>
                <a:gd name="T7" fmla="*/ 127 h 145"/>
                <a:gd name="T8" fmla="*/ 36 w 117"/>
                <a:gd name="T9" fmla="*/ 132 h 145"/>
                <a:gd name="T10" fmla="*/ 62 w 117"/>
                <a:gd name="T11" fmla="*/ 119 h 145"/>
                <a:gd name="T12" fmla="*/ 43 w 117"/>
                <a:gd name="T13" fmla="*/ 95 h 145"/>
                <a:gd name="T14" fmla="*/ 67 w 117"/>
                <a:gd name="T15" fmla="*/ 112 h 145"/>
                <a:gd name="T16" fmla="*/ 72 w 117"/>
                <a:gd name="T17" fmla="*/ 16 h 145"/>
                <a:gd name="T18" fmla="*/ 75 w 117"/>
                <a:gd name="T19" fmla="*/ 87 h 145"/>
                <a:gd name="T20" fmla="*/ 93 w 117"/>
                <a:gd name="T21" fmla="*/ 77 h 145"/>
                <a:gd name="T22" fmla="*/ 76 w 117"/>
                <a:gd name="T23" fmla="*/ 101 h 145"/>
                <a:gd name="T24" fmla="*/ 76 w 117"/>
                <a:gd name="T25" fmla="*/ 111 h 145"/>
                <a:gd name="T26" fmla="*/ 117 w 117"/>
                <a:gd name="T27" fmla="*/ 78 h 145"/>
                <a:gd name="T28" fmla="*/ 72 w 117"/>
                <a:gd name="T2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45">
                  <a:moveTo>
                    <a:pt x="72" y="0"/>
                  </a:moveTo>
                  <a:cubicBezTo>
                    <a:pt x="72" y="0"/>
                    <a:pt x="15" y="84"/>
                    <a:pt x="0" y="145"/>
                  </a:cubicBezTo>
                  <a:cubicBezTo>
                    <a:pt x="12" y="142"/>
                    <a:pt x="23" y="138"/>
                    <a:pt x="35" y="133"/>
                  </a:cubicBezTo>
                  <a:cubicBezTo>
                    <a:pt x="30" y="127"/>
                    <a:pt x="30" y="127"/>
                    <a:pt x="30" y="127"/>
                  </a:cubicBezTo>
                  <a:cubicBezTo>
                    <a:pt x="36" y="132"/>
                    <a:pt x="36" y="132"/>
                    <a:pt x="36" y="132"/>
                  </a:cubicBezTo>
                  <a:cubicBezTo>
                    <a:pt x="45" y="128"/>
                    <a:pt x="54" y="124"/>
                    <a:pt x="62" y="119"/>
                  </a:cubicBezTo>
                  <a:cubicBezTo>
                    <a:pt x="43" y="95"/>
                    <a:pt x="43" y="95"/>
                    <a:pt x="43" y="95"/>
                  </a:cubicBezTo>
                  <a:cubicBezTo>
                    <a:pt x="67" y="112"/>
                    <a:pt x="67" y="112"/>
                    <a:pt x="67" y="112"/>
                  </a:cubicBezTo>
                  <a:cubicBezTo>
                    <a:pt x="72" y="16"/>
                    <a:pt x="72" y="16"/>
                    <a:pt x="72" y="16"/>
                  </a:cubicBezTo>
                  <a:cubicBezTo>
                    <a:pt x="75" y="87"/>
                    <a:pt x="75" y="87"/>
                    <a:pt x="75" y="87"/>
                  </a:cubicBezTo>
                  <a:cubicBezTo>
                    <a:pt x="93" y="77"/>
                    <a:pt x="93" y="77"/>
                    <a:pt x="93" y="77"/>
                  </a:cubicBezTo>
                  <a:cubicBezTo>
                    <a:pt x="76" y="101"/>
                    <a:pt x="76" y="101"/>
                    <a:pt x="76" y="101"/>
                  </a:cubicBezTo>
                  <a:cubicBezTo>
                    <a:pt x="76" y="111"/>
                    <a:pt x="76" y="111"/>
                    <a:pt x="76" y="111"/>
                  </a:cubicBezTo>
                  <a:cubicBezTo>
                    <a:pt x="91" y="101"/>
                    <a:pt x="104" y="90"/>
                    <a:pt x="117" y="78"/>
                  </a:cubicBezTo>
                  <a:cubicBezTo>
                    <a:pt x="96" y="36"/>
                    <a:pt x="72" y="0"/>
                    <a:pt x="72" y="0"/>
                  </a:cubicBezTo>
                </a:path>
              </a:pathLst>
            </a:custGeom>
            <a:solidFill>
              <a:srgbClr val="56B2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1" name="Freeform 26"/>
            <p:cNvSpPr>
              <a:spLocks/>
            </p:cNvSpPr>
            <p:nvPr userDrawn="1"/>
          </p:nvSpPr>
          <p:spPr bwMode="gray">
            <a:xfrm>
              <a:off x="9820275" y="3784600"/>
              <a:ext cx="69850" cy="423862"/>
            </a:xfrm>
            <a:custGeom>
              <a:avLst/>
              <a:gdLst>
                <a:gd name="T0" fmla="*/ 15 w 21"/>
                <a:gd name="T1" fmla="*/ 0 h 135"/>
                <a:gd name="T2" fmla="*/ 9 w 21"/>
                <a:gd name="T3" fmla="*/ 3 h 135"/>
                <a:gd name="T4" fmla="*/ 14 w 21"/>
                <a:gd name="T5" fmla="*/ 7 h 135"/>
                <a:gd name="T6" fmla="*/ 11 w 21"/>
                <a:gd name="T7" fmla="*/ 19 h 135"/>
                <a:gd name="T8" fmla="*/ 5 w 21"/>
                <a:gd name="T9" fmla="*/ 13 h 135"/>
                <a:gd name="T10" fmla="*/ 4 w 21"/>
                <a:gd name="T11" fmla="*/ 44 h 135"/>
                <a:gd name="T12" fmla="*/ 12 w 21"/>
                <a:gd name="T13" fmla="*/ 50 h 135"/>
                <a:gd name="T14" fmla="*/ 11 w 21"/>
                <a:gd name="T15" fmla="*/ 65 h 135"/>
                <a:gd name="T16" fmla="*/ 3 w 21"/>
                <a:gd name="T17" fmla="*/ 56 h 135"/>
                <a:gd name="T18" fmla="*/ 1 w 21"/>
                <a:gd name="T19" fmla="*/ 103 h 135"/>
                <a:gd name="T20" fmla="*/ 11 w 21"/>
                <a:gd name="T21" fmla="*/ 111 h 135"/>
                <a:gd name="T22" fmla="*/ 11 w 21"/>
                <a:gd name="T23" fmla="*/ 127 h 135"/>
                <a:gd name="T24" fmla="*/ 1 w 21"/>
                <a:gd name="T25" fmla="*/ 115 h 135"/>
                <a:gd name="T26" fmla="*/ 0 w 21"/>
                <a:gd name="T27" fmla="*/ 134 h 135"/>
                <a:gd name="T28" fmla="*/ 11 w 21"/>
                <a:gd name="T29" fmla="*/ 135 h 135"/>
                <a:gd name="T30" fmla="*/ 21 w 21"/>
                <a:gd name="T31" fmla="*/ 134 h 135"/>
                <a:gd name="T32" fmla="*/ 20 w 21"/>
                <a:gd name="T33" fmla="*/ 101 h 135"/>
                <a:gd name="T34" fmla="*/ 14 w 21"/>
                <a:gd name="T35" fmla="*/ 107 h 135"/>
                <a:gd name="T36" fmla="*/ 14 w 21"/>
                <a:gd name="T37" fmla="*/ 91 h 135"/>
                <a:gd name="T38" fmla="*/ 19 w 21"/>
                <a:gd name="T39" fmla="*/ 87 h 135"/>
                <a:gd name="T40" fmla="*/ 17 w 21"/>
                <a:gd name="T41" fmla="*/ 45 h 135"/>
                <a:gd name="T42" fmla="*/ 14 w 21"/>
                <a:gd name="T43" fmla="*/ 49 h 135"/>
                <a:gd name="T44" fmla="*/ 13 w 21"/>
                <a:gd name="T45" fmla="*/ 34 h 135"/>
                <a:gd name="T46" fmla="*/ 17 w 21"/>
                <a:gd name="T47" fmla="*/ 31 h 135"/>
                <a:gd name="T48" fmla="*/ 15 w 21"/>
                <a:gd name="T4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135">
                  <a:moveTo>
                    <a:pt x="15" y="0"/>
                  </a:moveTo>
                  <a:cubicBezTo>
                    <a:pt x="13" y="1"/>
                    <a:pt x="11" y="2"/>
                    <a:pt x="9" y="3"/>
                  </a:cubicBezTo>
                  <a:cubicBezTo>
                    <a:pt x="14" y="7"/>
                    <a:pt x="14" y="7"/>
                    <a:pt x="14" y="7"/>
                  </a:cubicBezTo>
                  <a:cubicBezTo>
                    <a:pt x="11" y="19"/>
                    <a:pt x="11" y="19"/>
                    <a:pt x="11" y="19"/>
                  </a:cubicBezTo>
                  <a:cubicBezTo>
                    <a:pt x="5" y="13"/>
                    <a:pt x="5" y="13"/>
                    <a:pt x="5" y="13"/>
                  </a:cubicBezTo>
                  <a:cubicBezTo>
                    <a:pt x="4" y="44"/>
                    <a:pt x="4" y="44"/>
                    <a:pt x="4" y="44"/>
                  </a:cubicBezTo>
                  <a:cubicBezTo>
                    <a:pt x="12" y="50"/>
                    <a:pt x="12" y="50"/>
                    <a:pt x="12" y="50"/>
                  </a:cubicBezTo>
                  <a:cubicBezTo>
                    <a:pt x="11" y="65"/>
                    <a:pt x="11" y="65"/>
                    <a:pt x="11" y="65"/>
                  </a:cubicBezTo>
                  <a:cubicBezTo>
                    <a:pt x="3" y="56"/>
                    <a:pt x="3" y="56"/>
                    <a:pt x="3" y="56"/>
                  </a:cubicBezTo>
                  <a:cubicBezTo>
                    <a:pt x="1" y="103"/>
                    <a:pt x="1" y="103"/>
                    <a:pt x="1" y="103"/>
                  </a:cubicBezTo>
                  <a:cubicBezTo>
                    <a:pt x="11" y="111"/>
                    <a:pt x="11" y="111"/>
                    <a:pt x="11" y="111"/>
                  </a:cubicBezTo>
                  <a:cubicBezTo>
                    <a:pt x="11" y="127"/>
                    <a:pt x="11" y="127"/>
                    <a:pt x="11" y="127"/>
                  </a:cubicBezTo>
                  <a:cubicBezTo>
                    <a:pt x="1" y="115"/>
                    <a:pt x="1" y="115"/>
                    <a:pt x="1" y="115"/>
                  </a:cubicBezTo>
                  <a:cubicBezTo>
                    <a:pt x="0" y="134"/>
                    <a:pt x="0" y="134"/>
                    <a:pt x="0" y="134"/>
                  </a:cubicBezTo>
                  <a:cubicBezTo>
                    <a:pt x="3" y="134"/>
                    <a:pt x="7" y="135"/>
                    <a:pt x="11" y="135"/>
                  </a:cubicBezTo>
                  <a:cubicBezTo>
                    <a:pt x="14" y="135"/>
                    <a:pt x="18" y="134"/>
                    <a:pt x="21" y="134"/>
                  </a:cubicBezTo>
                  <a:cubicBezTo>
                    <a:pt x="20" y="101"/>
                    <a:pt x="20" y="101"/>
                    <a:pt x="20" y="101"/>
                  </a:cubicBezTo>
                  <a:cubicBezTo>
                    <a:pt x="14" y="107"/>
                    <a:pt x="14" y="107"/>
                    <a:pt x="14" y="107"/>
                  </a:cubicBezTo>
                  <a:cubicBezTo>
                    <a:pt x="14" y="91"/>
                    <a:pt x="14" y="91"/>
                    <a:pt x="14" y="91"/>
                  </a:cubicBezTo>
                  <a:cubicBezTo>
                    <a:pt x="19" y="87"/>
                    <a:pt x="19" y="87"/>
                    <a:pt x="19" y="87"/>
                  </a:cubicBezTo>
                  <a:cubicBezTo>
                    <a:pt x="17" y="45"/>
                    <a:pt x="17" y="45"/>
                    <a:pt x="17" y="45"/>
                  </a:cubicBezTo>
                  <a:cubicBezTo>
                    <a:pt x="14" y="49"/>
                    <a:pt x="14" y="49"/>
                    <a:pt x="14" y="49"/>
                  </a:cubicBezTo>
                  <a:cubicBezTo>
                    <a:pt x="13" y="34"/>
                    <a:pt x="13" y="34"/>
                    <a:pt x="13" y="34"/>
                  </a:cubicBezTo>
                  <a:cubicBezTo>
                    <a:pt x="17" y="31"/>
                    <a:pt x="17" y="31"/>
                    <a:pt x="17" y="31"/>
                  </a:cubicBezTo>
                  <a:cubicBezTo>
                    <a:pt x="15" y="0"/>
                    <a:pt x="15" y="0"/>
                    <a:pt x="15"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2" name="Freeform 27"/>
            <p:cNvSpPr>
              <a:spLocks/>
            </p:cNvSpPr>
            <p:nvPr userDrawn="1"/>
          </p:nvSpPr>
          <p:spPr bwMode="gray">
            <a:xfrm>
              <a:off x="9839325" y="3484563"/>
              <a:ext cx="30162" cy="309562"/>
            </a:xfrm>
            <a:custGeom>
              <a:avLst/>
              <a:gdLst>
                <a:gd name="T0" fmla="*/ 5 w 9"/>
                <a:gd name="T1" fmla="*/ 0 h 98"/>
                <a:gd name="T2" fmla="*/ 0 w 9"/>
                <a:gd name="T3" fmla="*/ 96 h 98"/>
                <a:gd name="T4" fmla="*/ 3 w 9"/>
                <a:gd name="T5" fmla="*/ 98 h 98"/>
                <a:gd name="T6" fmla="*/ 9 w 9"/>
                <a:gd name="T7" fmla="*/ 95 h 98"/>
                <a:gd name="T8" fmla="*/ 9 w 9"/>
                <a:gd name="T9" fmla="*/ 85 h 98"/>
                <a:gd name="T10" fmla="*/ 8 w 9"/>
                <a:gd name="T11" fmla="*/ 85 h 98"/>
                <a:gd name="T12" fmla="*/ 3 w 9"/>
                <a:gd name="T13" fmla="*/ 74 h 98"/>
                <a:gd name="T14" fmla="*/ 8 w 9"/>
                <a:gd name="T15" fmla="*/ 71 h 98"/>
                <a:gd name="T16" fmla="*/ 5 w 9"/>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8">
                  <a:moveTo>
                    <a:pt x="5" y="0"/>
                  </a:moveTo>
                  <a:cubicBezTo>
                    <a:pt x="0" y="96"/>
                    <a:pt x="0" y="96"/>
                    <a:pt x="0" y="96"/>
                  </a:cubicBezTo>
                  <a:cubicBezTo>
                    <a:pt x="3" y="98"/>
                    <a:pt x="3" y="98"/>
                    <a:pt x="3" y="98"/>
                  </a:cubicBezTo>
                  <a:cubicBezTo>
                    <a:pt x="5" y="97"/>
                    <a:pt x="7" y="96"/>
                    <a:pt x="9" y="95"/>
                  </a:cubicBezTo>
                  <a:cubicBezTo>
                    <a:pt x="9" y="85"/>
                    <a:pt x="9" y="85"/>
                    <a:pt x="9" y="85"/>
                  </a:cubicBezTo>
                  <a:cubicBezTo>
                    <a:pt x="8" y="85"/>
                    <a:pt x="8" y="85"/>
                    <a:pt x="8" y="85"/>
                  </a:cubicBezTo>
                  <a:cubicBezTo>
                    <a:pt x="3" y="74"/>
                    <a:pt x="3" y="74"/>
                    <a:pt x="3" y="74"/>
                  </a:cubicBezTo>
                  <a:cubicBezTo>
                    <a:pt x="8" y="71"/>
                    <a:pt x="8" y="71"/>
                    <a:pt x="8" y="71"/>
                  </a:cubicBezTo>
                  <a:cubicBezTo>
                    <a:pt x="5" y="0"/>
                    <a:pt x="5" y="0"/>
                    <a:pt x="5"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3" name="Freeform 28"/>
            <p:cNvSpPr>
              <a:spLocks/>
            </p:cNvSpPr>
            <p:nvPr userDrawn="1"/>
          </p:nvSpPr>
          <p:spPr bwMode="gray">
            <a:xfrm>
              <a:off x="9675813" y="3992563"/>
              <a:ext cx="180975" cy="190500"/>
            </a:xfrm>
            <a:custGeom>
              <a:avLst/>
              <a:gdLst>
                <a:gd name="T0" fmla="*/ 0 w 114"/>
                <a:gd name="T1" fmla="*/ 0 h 120"/>
                <a:gd name="T2" fmla="*/ 93 w 114"/>
                <a:gd name="T3" fmla="*/ 97 h 120"/>
                <a:gd name="T4" fmla="*/ 114 w 114"/>
                <a:gd name="T5" fmla="*/ 120 h 120"/>
                <a:gd name="T6" fmla="*/ 114 w 114"/>
                <a:gd name="T7" fmla="*/ 89 h 120"/>
                <a:gd name="T8" fmla="*/ 93 w 114"/>
                <a:gd name="T9" fmla="*/ 73 h 120"/>
                <a:gd name="T10" fmla="*/ 0 w 114"/>
                <a:gd name="T11" fmla="*/ 0 h 120"/>
              </a:gdLst>
              <a:ahLst/>
              <a:cxnLst>
                <a:cxn ang="0">
                  <a:pos x="T0" y="T1"/>
                </a:cxn>
                <a:cxn ang="0">
                  <a:pos x="T2" y="T3"/>
                </a:cxn>
                <a:cxn ang="0">
                  <a:pos x="T4" y="T5"/>
                </a:cxn>
                <a:cxn ang="0">
                  <a:pos x="T6" y="T7"/>
                </a:cxn>
                <a:cxn ang="0">
                  <a:pos x="T8" y="T9"/>
                </a:cxn>
                <a:cxn ang="0">
                  <a:pos x="T10" y="T11"/>
                </a:cxn>
              </a:cxnLst>
              <a:rect l="0" t="0" r="r" b="b"/>
              <a:pathLst>
                <a:path w="114" h="120">
                  <a:moveTo>
                    <a:pt x="0" y="0"/>
                  </a:moveTo>
                  <a:lnTo>
                    <a:pt x="93" y="97"/>
                  </a:lnTo>
                  <a:lnTo>
                    <a:pt x="114" y="120"/>
                  </a:lnTo>
                  <a:lnTo>
                    <a:pt x="114" y="89"/>
                  </a:lnTo>
                  <a:lnTo>
                    <a:pt x="93" y="73"/>
                  </a:lnTo>
                  <a:lnTo>
                    <a:pt x="0"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4" name="Freeform 29"/>
            <p:cNvSpPr>
              <a:spLocks/>
            </p:cNvSpPr>
            <p:nvPr userDrawn="1"/>
          </p:nvSpPr>
          <p:spPr bwMode="gray">
            <a:xfrm>
              <a:off x="9675813" y="3992563"/>
              <a:ext cx="180975" cy="190500"/>
            </a:xfrm>
            <a:custGeom>
              <a:avLst/>
              <a:gdLst>
                <a:gd name="T0" fmla="*/ 0 w 114"/>
                <a:gd name="T1" fmla="*/ 0 h 120"/>
                <a:gd name="T2" fmla="*/ 93 w 114"/>
                <a:gd name="T3" fmla="*/ 97 h 120"/>
                <a:gd name="T4" fmla="*/ 114 w 114"/>
                <a:gd name="T5" fmla="*/ 120 h 120"/>
                <a:gd name="T6" fmla="*/ 114 w 114"/>
                <a:gd name="T7" fmla="*/ 89 h 120"/>
                <a:gd name="T8" fmla="*/ 93 w 114"/>
                <a:gd name="T9" fmla="*/ 73 h 120"/>
                <a:gd name="T10" fmla="*/ 0 w 114"/>
                <a:gd name="T11" fmla="*/ 0 h 120"/>
              </a:gdLst>
              <a:ahLst/>
              <a:cxnLst>
                <a:cxn ang="0">
                  <a:pos x="T0" y="T1"/>
                </a:cxn>
                <a:cxn ang="0">
                  <a:pos x="T2" y="T3"/>
                </a:cxn>
                <a:cxn ang="0">
                  <a:pos x="T4" y="T5"/>
                </a:cxn>
                <a:cxn ang="0">
                  <a:pos x="T6" y="T7"/>
                </a:cxn>
                <a:cxn ang="0">
                  <a:pos x="T8" y="T9"/>
                </a:cxn>
                <a:cxn ang="0">
                  <a:pos x="T10" y="T11"/>
                </a:cxn>
              </a:cxnLst>
              <a:rect l="0" t="0" r="r" b="b"/>
              <a:pathLst>
                <a:path w="114" h="120">
                  <a:moveTo>
                    <a:pt x="0" y="0"/>
                  </a:moveTo>
                  <a:lnTo>
                    <a:pt x="93" y="97"/>
                  </a:lnTo>
                  <a:lnTo>
                    <a:pt x="114" y="120"/>
                  </a:lnTo>
                  <a:lnTo>
                    <a:pt x="114" y="89"/>
                  </a:lnTo>
                  <a:lnTo>
                    <a:pt x="93" y="7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5" name="Freeform 30"/>
            <p:cNvSpPr>
              <a:spLocks/>
            </p:cNvSpPr>
            <p:nvPr userDrawn="1"/>
          </p:nvSpPr>
          <p:spPr bwMode="gray">
            <a:xfrm>
              <a:off x="9732963" y="3849688"/>
              <a:ext cx="127000" cy="139700"/>
            </a:xfrm>
            <a:custGeom>
              <a:avLst/>
              <a:gdLst>
                <a:gd name="T0" fmla="*/ 1 w 38"/>
                <a:gd name="T1" fmla="*/ 0 h 44"/>
                <a:gd name="T2" fmla="*/ 0 w 38"/>
                <a:gd name="T3" fmla="*/ 1 h 44"/>
                <a:gd name="T4" fmla="*/ 29 w 38"/>
                <a:gd name="T5" fmla="*/ 35 h 44"/>
                <a:gd name="T6" fmla="*/ 37 w 38"/>
                <a:gd name="T7" fmla="*/ 44 h 44"/>
                <a:gd name="T8" fmla="*/ 38 w 38"/>
                <a:gd name="T9" fmla="*/ 29 h 44"/>
                <a:gd name="T10" fmla="*/ 30 w 38"/>
                <a:gd name="T11" fmla="*/ 23 h 44"/>
                <a:gd name="T12" fmla="*/ 1 w 38"/>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8" h="44">
                  <a:moveTo>
                    <a:pt x="1" y="0"/>
                  </a:moveTo>
                  <a:cubicBezTo>
                    <a:pt x="1" y="0"/>
                    <a:pt x="0" y="1"/>
                    <a:pt x="0" y="1"/>
                  </a:cubicBezTo>
                  <a:cubicBezTo>
                    <a:pt x="29" y="35"/>
                    <a:pt x="29" y="35"/>
                    <a:pt x="29" y="35"/>
                  </a:cubicBezTo>
                  <a:cubicBezTo>
                    <a:pt x="37" y="44"/>
                    <a:pt x="37" y="44"/>
                    <a:pt x="37" y="44"/>
                  </a:cubicBezTo>
                  <a:cubicBezTo>
                    <a:pt x="38" y="29"/>
                    <a:pt x="38" y="29"/>
                    <a:pt x="38" y="29"/>
                  </a:cubicBezTo>
                  <a:cubicBezTo>
                    <a:pt x="30" y="23"/>
                    <a:pt x="30" y="23"/>
                    <a:pt x="30" y="23"/>
                  </a:cubicBezTo>
                  <a:cubicBezTo>
                    <a:pt x="1" y="0"/>
                    <a:pt x="1" y="0"/>
                    <a:pt x="1"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6" name="Freeform 31"/>
            <p:cNvSpPr>
              <a:spLocks/>
            </p:cNvSpPr>
            <p:nvPr userDrawn="1"/>
          </p:nvSpPr>
          <p:spPr bwMode="gray">
            <a:xfrm>
              <a:off x="9715500" y="3833813"/>
              <a:ext cx="20637" cy="19050"/>
            </a:xfrm>
            <a:custGeom>
              <a:avLst/>
              <a:gdLst>
                <a:gd name="T0" fmla="*/ 0 w 6"/>
                <a:gd name="T1" fmla="*/ 0 h 6"/>
                <a:gd name="T2" fmla="*/ 5 w 6"/>
                <a:gd name="T3" fmla="*/ 6 h 6"/>
                <a:gd name="T4" fmla="*/ 6 w 6"/>
                <a:gd name="T5" fmla="*/ 5 h 6"/>
                <a:gd name="T6" fmla="*/ 0 w 6"/>
                <a:gd name="T7" fmla="*/ 0 h 6"/>
              </a:gdLst>
              <a:ahLst/>
              <a:cxnLst>
                <a:cxn ang="0">
                  <a:pos x="T0" y="T1"/>
                </a:cxn>
                <a:cxn ang="0">
                  <a:pos x="T2" y="T3"/>
                </a:cxn>
                <a:cxn ang="0">
                  <a:pos x="T4" y="T5"/>
                </a:cxn>
                <a:cxn ang="0">
                  <a:pos x="T6" y="T7"/>
                </a:cxn>
              </a:cxnLst>
              <a:rect l="0" t="0" r="r" b="b"/>
              <a:pathLst>
                <a:path w="6" h="6">
                  <a:moveTo>
                    <a:pt x="0" y="0"/>
                  </a:moveTo>
                  <a:cubicBezTo>
                    <a:pt x="5" y="6"/>
                    <a:pt x="5" y="6"/>
                    <a:pt x="5" y="6"/>
                  </a:cubicBezTo>
                  <a:cubicBezTo>
                    <a:pt x="5" y="6"/>
                    <a:pt x="6" y="5"/>
                    <a:pt x="6" y="5"/>
                  </a:cubicBezTo>
                  <a:cubicBezTo>
                    <a:pt x="0" y="0"/>
                    <a:pt x="0" y="0"/>
                    <a:pt x="0"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7" name="Freeform 32"/>
            <p:cNvSpPr>
              <a:spLocks/>
            </p:cNvSpPr>
            <p:nvPr userDrawn="1"/>
          </p:nvSpPr>
          <p:spPr bwMode="gray">
            <a:xfrm>
              <a:off x="9823450" y="3794125"/>
              <a:ext cx="42862" cy="49212"/>
            </a:xfrm>
            <a:custGeom>
              <a:avLst/>
              <a:gdLst>
                <a:gd name="T0" fmla="*/ 8 w 13"/>
                <a:gd name="T1" fmla="*/ 0 h 16"/>
                <a:gd name="T2" fmla="*/ 0 w 13"/>
                <a:gd name="T3" fmla="*/ 5 h 16"/>
                <a:gd name="T4" fmla="*/ 4 w 13"/>
                <a:gd name="T5" fmla="*/ 10 h 16"/>
                <a:gd name="T6" fmla="*/ 10 w 13"/>
                <a:gd name="T7" fmla="*/ 16 h 16"/>
                <a:gd name="T8" fmla="*/ 13 w 13"/>
                <a:gd name="T9" fmla="*/ 4 h 16"/>
                <a:gd name="T10" fmla="*/ 8 w 13"/>
                <a:gd name="T11" fmla="*/ 0 h 16"/>
              </a:gdLst>
              <a:ahLst/>
              <a:cxnLst>
                <a:cxn ang="0">
                  <a:pos x="T0" y="T1"/>
                </a:cxn>
                <a:cxn ang="0">
                  <a:pos x="T2" y="T3"/>
                </a:cxn>
                <a:cxn ang="0">
                  <a:pos x="T4" y="T5"/>
                </a:cxn>
                <a:cxn ang="0">
                  <a:pos x="T6" y="T7"/>
                </a:cxn>
                <a:cxn ang="0">
                  <a:pos x="T8" y="T9"/>
                </a:cxn>
                <a:cxn ang="0">
                  <a:pos x="T10" y="T11"/>
                </a:cxn>
              </a:cxnLst>
              <a:rect l="0" t="0" r="r" b="b"/>
              <a:pathLst>
                <a:path w="13" h="16">
                  <a:moveTo>
                    <a:pt x="8" y="0"/>
                  </a:moveTo>
                  <a:cubicBezTo>
                    <a:pt x="6" y="2"/>
                    <a:pt x="3" y="3"/>
                    <a:pt x="0" y="5"/>
                  </a:cubicBezTo>
                  <a:cubicBezTo>
                    <a:pt x="4" y="10"/>
                    <a:pt x="4" y="10"/>
                    <a:pt x="4" y="10"/>
                  </a:cubicBezTo>
                  <a:cubicBezTo>
                    <a:pt x="10" y="16"/>
                    <a:pt x="10" y="16"/>
                    <a:pt x="10" y="16"/>
                  </a:cubicBezTo>
                  <a:cubicBezTo>
                    <a:pt x="13" y="4"/>
                    <a:pt x="13" y="4"/>
                    <a:pt x="13" y="4"/>
                  </a:cubicBezTo>
                  <a:cubicBezTo>
                    <a:pt x="8" y="0"/>
                    <a:pt x="8" y="0"/>
                    <a:pt x="8"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8" name="Freeform 33"/>
            <p:cNvSpPr>
              <a:spLocks/>
            </p:cNvSpPr>
            <p:nvPr userDrawn="1"/>
          </p:nvSpPr>
          <p:spPr bwMode="gray">
            <a:xfrm>
              <a:off x="9759950" y="3733800"/>
              <a:ext cx="90487" cy="74612"/>
            </a:xfrm>
            <a:custGeom>
              <a:avLst/>
              <a:gdLst>
                <a:gd name="T0" fmla="*/ 0 w 27"/>
                <a:gd name="T1" fmla="*/ 0 h 24"/>
                <a:gd name="T2" fmla="*/ 19 w 27"/>
                <a:gd name="T3" fmla="*/ 24 h 24"/>
                <a:gd name="T4" fmla="*/ 27 w 27"/>
                <a:gd name="T5" fmla="*/ 19 h 24"/>
                <a:gd name="T6" fmla="*/ 24 w 27"/>
                <a:gd name="T7" fmla="*/ 17 h 24"/>
                <a:gd name="T8" fmla="*/ 0 w 27"/>
                <a:gd name="T9" fmla="*/ 0 h 24"/>
              </a:gdLst>
              <a:ahLst/>
              <a:cxnLst>
                <a:cxn ang="0">
                  <a:pos x="T0" y="T1"/>
                </a:cxn>
                <a:cxn ang="0">
                  <a:pos x="T2" y="T3"/>
                </a:cxn>
                <a:cxn ang="0">
                  <a:pos x="T4" y="T5"/>
                </a:cxn>
                <a:cxn ang="0">
                  <a:pos x="T6" y="T7"/>
                </a:cxn>
                <a:cxn ang="0">
                  <a:pos x="T8" y="T9"/>
                </a:cxn>
              </a:cxnLst>
              <a:rect l="0" t="0" r="r" b="b"/>
              <a:pathLst>
                <a:path w="27" h="24">
                  <a:moveTo>
                    <a:pt x="0" y="0"/>
                  </a:moveTo>
                  <a:cubicBezTo>
                    <a:pt x="19" y="24"/>
                    <a:pt x="19" y="24"/>
                    <a:pt x="19" y="24"/>
                  </a:cubicBezTo>
                  <a:cubicBezTo>
                    <a:pt x="22" y="22"/>
                    <a:pt x="25" y="21"/>
                    <a:pt x="27" y="19"/>
                  </a:cubicBezTo>
                  <a:cubicBezTo>
                    <a:pt x="24" y="17"/>
                    <a:pt x="24" y="17"/>
                    <a:pt x="24" y="17"/>
                  </a:cubicBezTo>
                  <a:cubicBezTo>
                    <a:pt x="0" y="0"/>
                    <a:pt x="0" y="0"/>
                    <a:pt x="0"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39" name="Freeform 34"/>
            <p:cNvSpPr>
              <a:spLocks/>
            </p:cNvSpPr>
            <p:nvPr userDrawn="1"/>
          </p:nvSpPr>
          <p:spPr bwMode="gray">
            <a:xfrm>
              <a:off x="9866313" y="3932238"/>
              <a:ext cx="180975" cy="188912"/>
            </a:xfrm>
            <a:custGeom>
              <a:avLst/>
              <a:gdLst>
                <a:gd name="T0" fmla="*/ 114 w 114"/>
                <a:gd name="T1" fmla="*/ 0 h 119"/>
                <a:gd name="T2" fmla="*/ 11 w 114"/>
                <a:gd name="T3" fmla="*/ 79 h 119"/>
                <a:gd name="T4" fmla="*/ 0 w 114"/>
                <a:gd name="T5" fmla="*/ 87 h 119"/>
                <a:gd name="T6" fmla="*/ 0 w 114"/>
                <a:gd name="T7" fmla="*/ 119 h 119"/>
                <a:gd name="T8" fmla="*/ 13 w 114"/>
                <a:gd name="T9" fmla="*/ 107 h 119"/>
                <a:gd name="T10" fmla="*/ 114 w 114"/>
                <a:gd name="T11" fmla="*/ 0 h 119"/>
              </a:gdLst>
              <a:ahLst/>
              <a:cxnLst>
                <a:cxn ang="0">
                  <a:pos x="T0" y="T1"/>
                </a:cxn>
                <a:cxn ang="0">
                  <a:pos x="T2" y="T3"/>
                </a:cxn>
                <a:cxn ang="0">
                  <a:pos x="T4" y="T5"/>
                </a:cxn>
                <a:cxn ang="0">
                  <a:pos x="T6" y="T7"/>
                </a:cxn>
                <a:cxn ang="0">
                  <a:pos x="T8" y="T9"/>
                </a:cxn>
                <a:cxn ang="0">
                  <a:pos x="T10" y="T11"/>
                </a:cxn>
              </a:cxnLst>
              <a:rect l="0" t="0" r="r" b="b"/>
              <a:pathLst>
                <a:path w="114" h="119">
                  <a:moveTo>
                    <a:pt x="114" y="0"/>
                  </a:moveTo>
                  <a:lnTo>
                    <a:pt x="11" y="79"/>
                  </a:lnTo>
                  <a:lnTo>
                    <a:pt x="0" y="87"/>
                  </a:lnTo>
                  <a:lnTo>
                    <a:pt x="0" y="119"/>
                  </a:lnTo>
                  <a:lnTo>
                    <a:pt x="13" y="107"/>
                  </a:lnTo>
                  <a:lnTo>
                    <a:pt x="114"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0" name="Freeform 35"/>
            <p:cNvSpPr>
              <a:spLocks/>
            </p:cNvSpPr>
            <p:nvPr userDrawn="1"/>
          </p:nvSpPr>
          <p:spPr bwMode="gray">
            <a:xfrm>
              <a:off x="9866313" y="3932238"/>
              <a:ext cx="180975" cy="188912"/>
            </a:xfrm>
            <a:custGeom>
              <a:avLst/>
              <a:gdLst>
                <a:gd name="T0" fmla="*/ 114 w 114"/>
                <a:gd name="T1" fmla="*/ 0 h 119"/>
                <a:gd name="T2" fmla="*/ 11 w 114"/>
                <a:gd name="T3" fmla="*/ 79 h 119"/>
                <a:gd name="T4" fmla="*/ 0 w 114"/>
                <a:gd name="T5" fmla="*/ 87 h 119"/>
                <a:gd name="T6" fmla="*/ 0 w 114"/>
                <a:gd name="T7" fmla="*/ 119 h 119"/>
                <a:gd name="T8" fmla="*/ 13 w 114"/>
                <a:gd name="T9" fmla="*/ 107 h 119"/>
                <a:gd name="T10" fmla="*/ 114 w 114"/>
                <a:gd name="T11" fmla="*/ 0 h 119"/>
              </a:gdLst>
              <a:ahLst/>
              <a:cxnLst>
                <a:cxn ang="0">
                  <a:pos x="T0" y="T1"/>
                </a:cxn>
                <a:cxn ang="0">
                  <a:pos x="T2" y="T3"/>
                </a:cxn>
                <a:cxn ang="0">
                  <a:pos x="T4" y="T5"/>
                </a:cxn>
                <a:cxn ang="0">
                  <a:pos x="T6" y="T7"/>
                </a:cxn>
                <a:cxn ang="0">
                  <a:pos x="T8" y="T9"/>
                </a:cxn>
                <a:cxn ang="0">
                  <a:pos x="T10" y="T11"/>
                </a:cxn>
              </a:cxnLst>
              <a:rect l="0" t="0" r="r" b="b"/>
              <a:pathLst>
                <a:path w="114" h="119">
                  <a:moveTo>
                    <a:pt x="114" y="0"/>
                  </a:moveTo>
                  <a:lnTo>
                    <a:pt x="11" y="79"/>
                  </a:lnTo>
                  <a:lnTo>
                    <a:pt x="0" y="87"/>
                  </a:lnTo>
                  <a:lnTo>
                    <a:pt x="0" y="119"/>
                  </a:lnTo>
                  <a:lnTo>
                    <a:pt x="13" y="107"/>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1" name="Freeform 36"/>
            <p:cNvSpPr>
              <a:spLocks/>
            </p:cNvSpPr>
            <p:nvPr userDrawn="1"/>
          </p:nvSpPr>
          <p:spPr bwMode="gray">
            <a:xfrm>
              <a:off x="9863138" y="3784600"/>
              <a:ext cx="144462" cy="153987"/>
            </a:xfrm>
            <a:custGeom>
              <a:avLst/>
              <a:gdLst>
                <a:gd name="T0" fmla="*/ 91 w 91"/>
                <a:gd name="T1" fmla="*/ 0 h 97"/>
                <a:gd name="T2" fmla="*/ 8 w 91"/>
                <a:gd name="T3" fmla="*/ 61 h 97"/>
                <a:gd name="T4" fmla="*/ 0 w 91"/>
                <a:gd name="T5" fmla="*/ 67 h 97"/>
                <a:gd name="T6" fmla="*/ 2 w 91"/>
                <a:gd name="T7" fmla="*/ 97 h 97"/>
                <a:gd name="T8" fmla="*/ 8 w 91"/>
                <a:gd name="T9" fmla="*/ 89 h 97"/>
                <a:gd name="T10" fmla="*/ 91 w 91"/>
                <a:gd name="T11" fmla="*/ 0 h 97"/>
              </a:gdLst>
              <a:ahLst/>
              <a:cxnLst>
                <a:cxn ang="0">
                  <a:pos x="T0" y="T1"/>
                </a:cxn>
                <a:cxn ang="0">
                  <a:pos x="T2" y="T3"/>
                </a:cxn>
                <a:cxn ang="0">
                  <a:pos x="T4" y="T5"/>
                </a:cxn>
                <a:cxn ang="0">
                  <a:pos x="T6" y="T7"/>
                </a:cxn>
                <a:cxn ang="0">
                  <a:pos x="T8" y="T9"/>
                </a:cxn>
                <a:cxn ang="0">
                  <a:pos x="T10" y="T11"/>
                </a:cxn>
              </a:cxnLst>
              <a:rect l="0" t="0" r="r" b="b"/>
              <a:pathLst>
                <a:path w="91" h="97">
                  <a:moveTo>
                    <a:pt x="91" y="0"/>
                  </a:moveTo>
                  <a:lnTo>
                    <a:pt x="8" y="61"/>
                  </a:lnTo>
                  <a:lnTo>
                    <a:pt x="0" y="67"/>
                  </a:lnTo>
                  <a:lnTo>
                    <a:pt x="2" y="97"/>
                  </a:lnTo>
                  <a:lnTo>
                    <a:pt x="8" y="89"/>
                  </a:lnTo>
                  <a:lnTo>
                    <a:pt x="91"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2" name="Freeform 37"/>
            <p:cNvSpPr>
              <a:spLocks/>
            </p:cNvSpPr>
            <p:nvPr userDrawn="1"/>
          </p:nvSpPr>
          <p:spPr bwMode="gray">
            <a:xfrm>
              <a:off x="9863138" y="3784600"/>
              <a:ext cx="144462" cy="153987"/>
            </a:xfrm>
            <a:custGeom>
              <a:avLst/>
              <a:gdLst>
                <a:gd name="T0" fmla="*/ 91 w 91"/>
                <a:gd name="T1" fmla="*/ 0 h 97"/>
                <a:gd name="T2" fmla="*/ 8 w 91"/>
                <a:gd name="T3" fmla="*/ 61 h 97"/>
                <a:gd name="T4" fmla="*/ 0 w 91"/>
                <a:gd name="T5" fmla="*/ 67 h 97"/>
                <a:gd name="T6" fmla="*/ 2 w 91"/>
                <a:gd name="T7" fmla="*/ 97 h 97"/>
                <a:gd name="T8" fmla="*/ 8 w 91"/>
                <a:gd name="T9" fmla="*/ 89 h 97"/>
                <a:gd name="T10" fmla="*/ 91 w 91"/>
                <a:gd name="T11" fmla="*/ 0 h 97"/>
              </a:gdLst>
              <a:ahLst/>
              <a:cxnLst>
                <a:cxn ang="0">
                  <a:pos x="T0" y="T1"/>
                </a:cxn>
                <a:cxn ang="0">
                  <a:pos x="T2" y="T3"/>
                </a:cxn>
                <a:cxn ang="0">
                  <a:pos x="T4" y="T5"/>
                </a:cxn>
                <a:cxn ang="0">
                  <a:pos x="T6" y="T7"/>
                </a:cxn>
                <a:cxn ang="0">
                  <a:pos x="T8" y="T9"/>
                </a:cxn>
                <a:cxn ang="0">
                  <a:pos x="T10" y="T11"/>
                </a:cxn>
              </a:cxnLst>
              <a:rect l="0" t="0" r="r" b="b"/>
              <a:pathLst>
                <a:path w="91" h="97">
                  <a:moveTo>
                    <a:pt x="91" y="0"/>
                  </a:moveTo>
                  <a:lnTo>
                    <a:pt x="8" y="61"/>
                  </a:lnTo>
                  <a:lnTo>
                    <a:pt x="0" y="67"/>
                  </a:lnTo>
                  <a:lnTo>
                    <a:pt x="2" y="97"/>
                  </a:lnTo>
                  <a:lnTo>
                    <a:pt x="8" y="89"/>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3" name="Freeform 38"/>
            <p:cNvSpPr>
              <a:spLocks/>
            </p:cNvSpPr>
            <p:nvPr userDrawn="1"/>
          </p:nvSpPr>
          <p:spPr bwMode="gray">
            <a:xfrm>
              <a:off x="9850438" y="3676650"/>
              <a:ext cx="76200" cy="76200"/>
            </a:xfrm>
            <a:custGeom>
              <a:avLst/>
              <a:gdLst>
                <a:gd name="T0" fmla="*/ 48 w 48"/>
                <a:gd name="T1" fmla="*/ 0 h 48"/>
                <a:gd name="T2" fmla="*/ 10 w 48"/>
                <a:gd name="T3" fmla="*/ 20 h 48"/>
                <a:gd name="T4" fmla="*/ 0 w 48"/>
                <a:gd name="T5" fmla="*/ 26 h 48"/>
                <a:gd name="T6" fmla="*/ 10 w 48"/>
                <a:gd name="T7" fmla="*/ 48 h 48"/>
                <a:gd name="T8" fmla="*/ 12 w 48"/>
                <a:gd name="T9" fmla="*/ 48 h 48"/>
                <a:gd name="T10" fmla="*/ 48 w 48"/>
                <a:gd name="T11" fmla="*/ 0 h 48"/>
              </a:gdLst>
              <a:ahLst/>
              <a:cxnLst>
                <a:cxn ang="0">
                  <a:pos x="T0" y="T1"/>
                </a:cxn>
                <a:cxn ang="0">
                  <a:pos x="T2" y="T3"/>
                </a:cxn>
                <a:cxn ang="0">
                  <a:pos x="T4" y="T5"/>
                </a:cxn>
                <a:cxn ang="0">
                  <a:pos x="T6" y="T7"/>
                </a:cxn>
                <a:cxn ang="0">
                  <a:pos x="T8" y="T9"/>
                </a:cxn>
                <a:cxn ang="0">
                  <a:pos x="T10" y="T11"/>
                </a:cxn>
              </a:cxnLst>
              <a:rect l="0" t="0" r="r" b="b"/>
              <a:pathLst>
                <a:path w="48" h="48">
                  <a:moveTo>
                    <a:pt x="48" y="0"/>
                  </a:moveTo>
                  <a:lnTo>
                    <a:pt x="10" y="20"/>
                  </a:lnTo>
                  <a:lnTo>
                    <a:pt x="0" y="26"/>
                  </a:lnTo>
                  <a:lnTo>
                    <a:pt x="10" y="48"/>
                  </a:lnTo>
                  <a:lnTo>
                    <a:pt x="12" y="48"/>
                  </a:lnTo>
                  <a:lnTo>
                    <a:pt x="48"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4" name="Freeform 39"/>
            <p:cNvSpPr>
              <a:spLocks/>
            </p:cNvSpPr>
            <p:nvPr userDrawn="1"/>
          </p:nvSpPr>
          <p:spPr bwMode="gray">
            <a:xfrm>
              <a:off x="9850438" y="3676650"/>
              <a:ext cx="76200" cy="76200"/>
            </a:xfrm>
            <a:custGeom>
              <a:avLst/>
              <a:gdLst>
                <a:gd name="T0" fmla="*/ 48 w 48"/>
                <a:gd name="T1" fmla="*/ 0 h 48"/>
                <a:gd name="T2" fmla="*/ 10 w 48"/>
                <a:gd name="T3" fmla="*/ 20 h 48"/>
                <a:gd name="T4" fmla="*/ 0 w 48"/>
                <a:gd name="T5" fmla="*/ 26 h 48"/>
                <a:gd name="T6" fmla="*/ 10 w 48"/>
                <a:gd name="T7" fmla="*/ 48 h 48"/>
                <a:gd name="T8" fmla="*/ 12 w 48"/>
                <a:gd name="T9" fmla="*/ 48 h 48"/>
                <a:gd name="T10" fmla="*/ 48 w 48"/>
                <a:gd name="T11" fmla="*/ 0 h 48"/>
              </a:gdLst>
              <a:ahLst/>
              <a:cxnLst>
                <a:cxn ang="0">
                  <a:pos x="T0" y="T1"/>
                </a:cxn>
                <a:cxn ang="0">
                  <a:pos x="T2" y="T3"/>
                </a:cxn>
                <a:cxn ang="0">
                  <a:pos x="T4" y="T5"/>
                </a:cxn>
                <a:cxn ang="0">
                  <a:pos x="T6" y="T7"/>
                </a:cxn>
                <a:cxn ang="0">
                  <a:pos x="T8" y="T9"/>
                </a:cxn>
                <a:cxn ang="0">
                  <a:pos x="T10" y="T11"/>
                </a:cxn>
              </a:cxnLst>
              <a:rect l="0" t="0" r="r" b="b"/>
              <a:pathLst>
                <a:path w="48" h="48">
                  <a:moveTo>
                    <a:pt x="48" y="0"/>
                  </a:moveTo>
                  <a:lnTo>
                    <a:pt x="10" y="20"/>
                  </a:lnTo>
                  <a:lnTo>
                    <a:pt x="0" y="26"/>
                  </a:lnTo>
                  <a:lnTo>
                    <a:pt x="10" y="48"/>
                  </a:lnTo>
                  <a:lnTo>
                    <a:pt x="12" y="48"/>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5" name="Freeform 40"/>
            <p:cNvSpPr>
              <a:spLocks/>
            </p:cNvSpPr>
            <p:nvPr userDrawn="1"/>
          </p:nvSpPr>
          <p:spPr bwMode="gray">
            <a:xfrm>
              <a:off x="11160125" y="4137025"/>
              <a:ext cx="155575" cy="320675"/>
            </a:xfrm>
            <a:custGeom>
              <a:avLst/>
              <a:gdLst>
                <a:gd name="T0" fmla="*/ 43 w 46"/>
                <a:gd name="T1" fmla="*/ 0 h 102"/>
                <a:gd name="T2" fmla="*/ 5 w 46"/>
                <a:gd name="T3" fmla="*/ 0 h 102"/>
                <a:gd name="T4" fmla="*/ 1 w 46"/>
                <a:gd name="T5" fmla="*/ 76 h 102"/>
                <a:gd name="T6" fmla="*/ 0 w 46"/>
                <a:gd name="T7" fmla="*/ 102 h 102"/>
                <a:gd name="T8" fmla="*/ 46 w 46"/>
                <a:gd name="T9" fmla="*/ 73 h 102"/>
                <a:gd name="T10" fmla="*/ 43 w 46"/>
                <a:gd name="T11" fmla="*/ 0 h 102"/>
              </a:gdLst>
              <a:ahLst/>
              <a:cxnLst>
                <a:cxn ang="0">
                  <a:pos x="T0" y="T1"/>
                </a:cxn>
                <a:cxn ang="0">
                  <a:pos x="T2" y="T3"/>
                </a:cxn>
                <a:cxn ang="0">
                  <a:pos x="T4" y="T5"/>
                </a:cxn>
                <a:cxn ang="0">
                  <a:pos x="T6" y="T7"/>
                </a:cxn>
                <a:cxn ang="0">
                  <a:pos x="T8" y="T9"/>
                </a:cxn>
                <a:cxn ang="0">
                  <a:pos x="T10" y="T11"/>
                </a:cxn>
              </a:cxnLst>
              <a:rect l="0" t="0" r="r" b="b"/>
              <a:pathLst>
                <a:path w="46" h="102">
                  <a:moveTo>
                    <a:pt x="43" y="0"/>
                  </a:moveTo>
                  <a:cubicBezTo>
                    <a:pt x="5" y="0"/>
                    <a:pt x="5" y="0"/>
                    <a:pt x="5" y="0"/>
                  </a:cubicBezTo>
                  <a:cubicBezTo>
                    <a:pt x="1" y="76"/>
                    <a:pt x="1" y="76"/>
                    <a:pt x="1" y="76"/>
                  </a:cubicBezTo>
                  <a:cubicBezTo>
                    <a:pt x="0" y="102"/>
                    <a:pt x="0" y="102"/>
                    <a:pt x="0" y="102"/>
                  </a:cubicBezTo>
                  <a:cubicBezTo>
                    <a:pt x="15" y="92"/>
                    <a:pt x="30" y="82"/>
                    <a:pt x="46" y="73"/>
                  </a:cubicBezTo>
                  <a:cubicBezTo>
                    <a:pt x="43" y="0"/>
                    <a:pt x="43" y="0"/>
                    <a:pt x="43" y="0"/>
                  </a:cubicBezTo>
                </a:path>
              </a:pathLst>
            </a:custGeom>
            <a:solidFill>
              <a:srgbClr val="7790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6" name="Freeform 41"/>
            <p:cNvSpPr>
              <a:spLocks/>
            </p:cNvSpPr>
            <p:nvPr userDrawn="1"/>
          </p:nvSpPr>
          <p:spPr bwMode="gray">
            <a:xfrm>
              <a:off x="11177588" y="4095750"/>
              <a:ext cx="127000" cy="41275"/>
            </a:xfrm>
            <a:custGeom>
              <a:avLst/>
              <a:gdLst>
                <a:gd name="T0" fmla="*/ 37 w 38"/>
                <a:gd name="T1" fmla="*/ 0 h 13"/>
                <a:gd name="T2" fmla="*/ 18 w 38"/>
                <a:gd name="T3" fmla="*/ 1 h 13"/>
                <a:gd name="T4" fmla="*/ 0 w 38"/>
                <a:gd name="T5" fmla="*/ 0 h 13"/>
                <a:gd name="T6" fmla="*/ 0 w 38"/>
                <a:gd name="T7" fmla="*/ 13 h 13"/>
                <a:gd name="T8" fmla="*/ 0 w 38"/>
                <a:gd name="T9" fmla="*/ 13 h 13"/>
                <a:gd name="T10" fmla="*/ 38 w 38"/>
                <a:gd name="T11" fmla="*/ 13 h 13"/>
                <a:gd name="T12" fmla="*/ 38 w 38"/>
                <a:gd name="T13" fmla="*/ 13 h 13"/>
                <a:gd name="T14" fmla="*/ 37 w 3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3">
                  <a:moveTo>
                    <a:pt x="37" y="0"/>
                  </a:moveTo>
                  <a:cubicBezTo>
                    <a:pt x="31" y="1"/>
                    <a:pt x="25" y="1"/>
                    <a:pt x="18" y="1"/>
                  </a:cubicBezTo>
                  <a:cubicBezTo>
                    <a:pt x="12" y="1"/>
                    <a:pt x="6" y="1"/>
                    <a:pt x="0" y="0"/>
                  </a:cubicBezTo>
                  <a:cubicBezTo>
                    <a:pt x="0" y="13"/>
                    <a:pt x="0" y="13"/>
                    <a:pt x="0" y="13"/>
                  </a:cubicBezTo>
                  <a:cubicBezTo>
                    <a:pt x="0" y="13"/>
                    <a:pt x="0" y="13"/>
                    <a:pt x="0" y="13"/>
                  </a:cubicBezTo>
                  <a:cubicBezTo>
                    <a:pt x="38" y="13"/>
                    <a:pt x="38" y="13"/>
                    <a:pt x="38" y="13"/>
                  </a:cubicBezTo>
                  <a:cubicBezTo>
                    <a:pt x="38" y="13"/>
                    <a:pt x="38" y="13"/>
                    <a:pt x="38" y="13"/>
                  </a:cubicBezTo>
                  <a:cubicBezTo>
                    <a:pt x="37" y="0"/>
                    <a:pt x="37" y="0"/>
                    <a:pt x="37" y="0"/>
                  </a:cubicBezTo>
                </a:path>
              </a:pathLst>
            </a:custGeom>
            <a:solidFill>
              <a:srgbClr val="7790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7" name="Freeform 42"/>
            <p:cNvSpPr>
              <a:spLocks noEditPoints="1"/>
            </p:cNvSpPr>
            <p:nvPr userDrawn="1"/>
          </p:nvSpPr>
          <p:spPr bwMode="gray">
            <a:xfrm>
              <a:off x="11093450" y="3648075"/>
              <a:ext cx="650875" cy="447675"/>
            </a:xfrm>
            <a:custGeom>
              <a:avLst/>
              <a:gdLst>
                <a:gd name="T0" fmla="*/ 19 w 194"/>
                <a:gd name="T1" fmla="*/ 114 h 142"/>
                <a:gd name="T2" fmla="*/ 0 w 194"/>
                <a:gd name="T3" fmla="*/ 139 h 142"/>
                <a:gd name="T4" fmla="*/ 25 w 194"/>
                <a:gd name="T5" fmla="*/ 142 h 142"/>
                <a:gd name="T6" fmla="*/ 26 w 194"/>
                <a:gd name="T7" fmla="*/ 123 h 142"/>
                <a:gd name="T8" fmla="*/ 19 w 194"/>
                <a:gd name="T9" fmla="*/ 114 h 142"/>
                <a:gd name="T10" fmla="*/ 108 w 194"/>
                <a:gd name="T11" fmla="*/ 32 h 142"/>
                <a:gd name="T12" fmla="*/ 60 w 194"/>
                <a:gd name="T13" fmla="*/ 90 h 142"/>
                <a:gd name="T14" fmla="*/ 60 w 194"/>
                <a:gd name="T15" fmla="*/ 98 h 142"/>
                <a:gd name="T16" fmla="*/ 62 w 194"/>
                <a:gd name="T17" fmla="*/ 142 h 142"/>
                <a:gd name="T18" fmla="*/ 110 w 194"/>
                <a:gd name="T19" fmla="*/ 132 h 142"/>
                <a:gd name="T20" fmla="*/ 142 w 194"/>
                <a:gd name="T21" fmla="*/ 80 h 142"/>
                <a:gd name="T22" fmla="*/ 160 w 194"/>
                <a:gd name="T23" fmla="*/ 108 h 142"/>
                <a:gd name="T24" fmla="*/ 194 w 194"/>
                <a:gd name="T25" fmla="*/ 81 h 142"/>
                <a:gd name="T26" fmla="*/ 108 w 194"/>
                <a:gd name="T27" fmla="*/ 32 h 142"/>
                <a:gd name="T28" fmla="*/ 74 w 194"/>
                <a:gd name="T29" fmla="*/ 0 h 142"/>
                <a:gd name="T30" fmla="*/ 66 w 194"/>
                <a:gd name="T31" fmla="*/ 10 h 142"/>
                <a:gd name="T32" fmla="*/ 57 w 194"/>
                <a:gd name="T33" fmla="*/ 39 h 142"/>
                <a:gd name="T34" fmla="*/ 58 w 194"/>
                <a:gd name="T35" fmla="*/ 63 h 142"/>
                <a:gd name="T36" fmla="*/ 102 w 194"/>
                <a:gd name="T37" fmla="*/ 27 h 142"/>
                <a:gd name="T38" fmla="*/ 74 w 194"/>
                <a:gd name="T3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 h="142">
                  <a:moveTo>
                    <a:pt x="19" y="114"/>
                  </a:moveTo>
                  <a:cubicBezTo>
                    <a:pt x="13" y="122"/>
                    <a:pt x="6" y="131"/>
                    <a:pt x="0" y="139"/>
                  </a:cubicBezTo>
                  <a:cubicBezTo>
                    <a:pt x="8" y="140"/>
                    <a:pt x="17" y="142"/>
                    <a:pt x="25" y="142"/>
                  </a:cubicBezTo>
                  <a:cubicBezTo>
                    <a:pt x="26" y="123"/>
                    <a:pt x="26" y="123"/>
                    <a:pt x="26" y="123"/>
                  </a:cubicBezTo>
                  <a:cubicBezTo>
                    <a:pt x="19" y="114"/>
                    <a:pt x="19" y="114"/>
                    <a:pt x="19" y="114"/>
                  </a:cubicBezTo>
                  <a:moveTo>
                    <a:pt x="108" y="32"/>
                  </a:moveTo>
                  <a:cubicBezTo>
                    <a:pt x="60" y="90"/>
                    <a:pt x="60" y="90"/>
                    <a:pt x="60" y="90"/>
                  </a:cubicBezTo>
                  <a:cubicBezTo>
                    <a:pt x="60" y="98"/>
                    <a:pt x="60" y="98"/>
                    <a:pt x="60" y="98"/>
                  </a:cubicBezTo>
                  <a:cubicBezTo>
                    <a:pt x="62" y="142"/>
                    <a:pt x="62" y="142"/>
                    <a:pt x="62" y="142"/>
                  </a:cubicBezTo>
                  <a:cubicBezTo>
                    <a:pt x="79" y="141"/>
                    <a:pt x="95" y="137"/>
                    <a:pt x="110" y="132"/>
                  </a:cubicBezTo>
                  <a:cubicBezTo>
                    <a:pt x="126" y="103"/>
                    <a:pt x="142" y="80"/>
                    <a:pt x="142" y="80"/>
                  </a:cubicBezTo>
                  <a:cubicBezTo>
                    <a:pt x="142" y="80"/>
                    <a:pt x="149" y="91"/>
                    <a:pt x="160" y="108"/>
                  </a:cubicBezTo>
                  <a:cubicBezTo>
                    <a:pt x="172" y="100"/>
                    <a:pt x="183" y="91"/>
                    <a:pt x="194" y="81"/>
                  </a:cubicBezTo>
                  <a:cubicBezTo>
                    <a:pt x="163" y="69"/>
                    <a:pt x="134" y="52"/>
                    <a:pt x="108" y="32"/>
                  </a:cubicBezTo>
                  <a:moveTo>
                    <a:pt x="74" y="0"/>
                  </a:moveTo>
                  <a:cubicBezTo>
                    <a:pt x="66" y="10"/>
                    <a:pt x="66" y="10"/>
                    <a:pt x="66" y="10"/>
                  </a:cubicBezTo>
                  <a:cubicBezTo>
                    <a:pt x="63" y="20"/>
                    <a:pt x="60" y="29"/>
                    <a:pt x="57" y="39"/>
                  </a:cubicBezTo>
                  <a:cubicBezTo>
                    <a:pt x="58" y="63"/>
                    <a:pt x="58" y="63"/>
                    <a:pt x="58" y="63"/>
                  </a:cubicBezTo>
                  <a:cubicBezTo>
                    <a:pt x="102" y="27"/>
                    <a:pt x="102" y="27"/>
                    <a:pt x="102" y="27"/>
                  </a:cubicBezTo>
                  <a:cubicBezTo>
                    <a:pt x="92" y="19"/>
                    <a:pt x="83" y="10"/>
                    <a:pt x="74" y="0"/>
                  </a:cubicBezTo>
                </a:path>
              </a:pathLst>
            </a:custGeom>
            <a:solidFill>
              <a:srgbClr val="73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8" name="Freeform 43"/>
            <p:cNvSpPr>
              <a:spLocks/>
            </p:cNvSpPr>
            <p:nvPr userDrawn="1"/>
          </p:nvSpPr>
          <p:spPr bwMode="gray">
            <a:xfrm>
              <a:off x="11110913" y="2757488"/>
              <a:ext cx="841375" cy="1146175"/>
            </a:xfrm>
            <a:custGeom>
              <a:avLst/>
              <a:gdLst>
                <a:gd name="T0" fmla="*/ 38 w 251"/>
                <a:gd name="T1" fmla="*/ 0 h 364"/>
                <a:gd name="T2" fmla="*/ 0 w 251"/>
                <a:gd name="T3" fmla="*/ 3 h 364"/>
                <a:gd name="T4" fmla="*/ 38 w 251"/>
                <a:gd name="T5" fmla="*/ 64 h 364"/>
                <a:gd name="T6" fmla="*/ 39 w 251"/>
                <a:gd name="T7" fmla="*/ 51 h 364"/>
                <a:gd name="T8" fmla="*/ 40 w 251"/>
                <a:gd name="T9" fmla="*/ 67 h 364"/>
                <a:gd name="T10" fmla="*/ 61 w 251"/>
                <a:gd name="T11" fmla="*/ 125 h 364"/>
                <a:gd name="T12" fmla="*/ 74 w 251"/>
                <a:gd name="T13" fmla="*/ 115 h 364"/>
                <a:gd name="T14" fmla="*/ 63 w 251"/>
                <a:gd name="T15" fmla="*/ 132 h 364"/>
                <a:gd name="T16" fmla="*/ 72 w 251"/>
                <a:gd name="T17" fmla="*/ 209 h 364"/>
                <a:gd name="T18" fmla="*/ 67 w 251"/>
                <a:gd name="T19" fmla="*/ 266 h 364"/>
                <a:gd name="T20" fmla="*/ 112 w 251"/>
                <a:gd name="T21" fmla="*/ 229 h 364"/>
                <a:gd name="T22" fmla="*/ 69 w 251"/>
                <a:gd name="T23" fmla="*/ 283 h 364"/>
                <a:gd name="T24" fmla="*/ 97 w 251"/>
                <a:gd name="T25" fmla="*/ 310 h 364"/>
                <a:gd name="T26" fmla="*/ 128 w 251"/>
                <a:gd name="T27" fmla="*/ 284 h 364"/>
                <a:gd name="T28" fmla="*/ 103 w 251"/>
                <a:gd name="T29" fmla="*/ 315 h 364"/>
                <a:gd name="T30" fmla="*/ 189 w 251"/>
                <a:gd name="T31" fmla="*/ 364 h 364"/>
                <a:gd name="T32" fmla="*/ 251 w 251"/>
                <a:gd name="T33" fmla="*/ 213 h 364"/>
                <a:gd name="T34" fmla="*/ 38 w 251"/>
                <a:gd name="T3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64">
                  <a:moveTo>
                    <a:pt x="38" y="0"/>
                  </a:moveTo>
                  <a:cubicBezTo>
                    <a:pt x="25" y="0"/>
                    <a:pt x="12" y="1"/>
                    <a:pt x="0" y="3"/>
                  </a:cubicBezTo>
                  <a:cubicBezTo>
                    <a:pt x="15" y="22"/>
                    <a:pt x="28" y="42"/>
                    <a:pt x="38" y="64"/>
                  </a:cubicBezTo>
                  <a:cubicBezTo>
                    <a:pt x="39" y="51"/>
                    <a:pt x="39" y="51"/>
                    <a:pt x="39" y="51"/>
                  </a:cubicBezTo>
                  <a:cubicBezTo>
                    <a:pt x="40" y="67"/>
                    <a:pt x="40" y="67"/>
                    <a:pt x="40" y="67"/>
                  </a:cubicBezTo>
                  <a:cubicBezTo>
                    <a:pt x="48" y="86"/>
                    <a:pt x="56" y="105"/>
                    <a:pt x="61" y="125"/>
                  </a:cubicBezTo>
                  <a:cubicBezTo>
                    <a:pt x="74" y="115"/>
                    <a:pt x="74" y="115"/>
                    <a:pt x="74" y="115"/>
                  </a:cubicBezTo>
                  <a:cubicBezTo>
                    <a:pt x="63" y="132"/>
                    <a:pt x="63" y="132"/>
                    <a:pt x="63" y="132"/>
                  </a:cubicBezTo>
                  <a:cubicBezTo>
                    <a:pt x="68" y="157"/>
                    <a:pt x="72" y="183"/>
                    <a:pt x="72" y="209"/>
                  </a:cubicBezTo>
                  <a:cubicBezTo>
                    <a:pt x="72" y="229"/>
                    <a:pt x="70" y="248"/>
                    <a:pt x="67" y="266"/>
                  </a:cubicBezTo>
                  <a:cubicBezTo>
                    <a:pt x="112" y="229"/>
                    <a:pt x="112" y="229"/>
                    <a:pt x="112" y="229"/>
                  </a:cubicBezTo>
                  <a:cubicBezTo>
                    <a:pt x="69" y="283"/>
                    <a:pt x="69" y="283"/>
                    <a:pt x="69" y="283"/>
                  </a:cubicBezTo>
                  <a:cubicBezTo>
                    <a:pt x="78" y="293"/>
                    <a:pt x="87" y="302"/>
                    <a:pt x="97" y="310"/>
                  </a:cubicBezTo>
                  <a:cubicBezTo>
                    <a:pt x="128" y="284"/>
                    <a:pt x="128" y="284"/>
                    <a:pt x="128" y="284"/>
                  </a:cubicBezTo>
                  <a:cubicBezTo>
                    <a:pt x="103" y="315"/>
                    <a:pt x="103" y="315"/>
                    <a:pt x="103" y="315"/>
                  </a:cubicBezTo>
                  <a:cubicBezTo>
                    <a:pt x="129" y="335"/>
                    <a:pt x="158" y="352"/>
                    <a:pt x="189" y="364"/>
                  </a:cubicBezTo>
                  <a:cubicBezTo>
                    <a:pt x="227" y="325"/>
                    <a:pt x="251" y="272"/>
                    <a:pt x="251" y="213"/>
                  </a:cubicBezTo>
                  <a:cubicBezTo>
                    <a:pt x="251" y="95"/>
                    <a:pt x="156" y="0"/>
                    <a:pt x="38" y="0"/>
                  </a:cubicBezTo>
                </a:path>
              </a:pathLst>
            </a:custGeom>
            <a:solidFill>
              <a:srgbClr val="73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49" name="Freeform 44"/>
            <p:cNvSpPr>
              <a:spLocks noEditPoints="1"/>
            </p:cNvSpPr>
            <p:nvPr userDrawn="1"/>
          </p:nvSpPr>
          <p:spPr bwMode="gray">
            <a:xfrm>
              <a:off x="10523538" y="2767013"/>
              <a:ext cx="828675" cy="1319212"/>
            </a:xfrm>
            <a:custGeom>
              <a:avLst/>
              <a:gdLst>
                <a:gd name="T0" fmla="*/ 236 w 247"/>
                <a:gd name="T1" fmla="*/ 290 h 419"/>
                <a:gd name="T2" fmla="*/ 226 w 247"/>
                <a:gd name="T3" fmla="*/ 302 h 419"/>
                <a:gd name="T4" fmla="*/ 227 w 247"/>
                <a:gd name="T5" fmla="*/ 319 h 419"/>
                <a:gd name="T6" fmla="*/ 236 w 247"/>
                <a:gd name="T7" fmla="*/ 290 h 419"/>
                <a:gd name="T8" fmla="*/ 238 w 247"/>
                <a:gd name="T9" fmla="*/ 129 h 419"/>
                <a:gd name="T10" fmla="*/ 219 w 247"/>
                <a:gd name="T11" fmla="*/ 156 h 419"/>
                <a:gd name="T12" fmla="*/ 225 w 247"/>
                <a:gd name="T13" fmla="*/ 277 h 419"/>
                <a:gd name="T14" fmla="*/ 242 w 247"/>
                <a:gd name="T15" fmla="*/ 263 h 419"/>
                <a:gd name="T16" fmla="*/ 247 w 247"/>
                <a:gd name="T17" fmla="*/ 206 h 419"/>
                <a:gd name="T18" fmla="*/ 238 w 247"/>
                <a:gd name="T19" fmla="*/ 129 h 419"/>
                <a:gd name="T20" fmla="*/ 215 w 247"/>
                <a:gd name="T21" fmla="*/ 64 h 419"/>
                <a:gd name="T22" fmla="*/ 218 w 247"/>
                <a:gd name="T23" fmla="*/ 136 h 419"/>
                <a:gd name="T24" fmla="*/ 236 w 247"/>
                <a:gd name="T25" fmla="*/ 122 h 419"/>
                <a:gd name="T26" fmla="*/ 215 w 247"/>
                <a:gd name="T27" fmla="*/ 64 h 419"/>
                <a:gd name="T28" fmla="*/ 175 w 247"/>
                <a:gd name="T29" fmla="*/ 0 h 419"/>
                <a:gd name="T30" fmla="*/ 0 w 247"/>
                <a:gd name="T31" fmla="*/ 210 h 419"/>
                <a:gd name="T32" fmla="*/ 170 w 247"/>
                <a:gd name="T33" fmla="*/ 419 h 419"/>
                <a:gd name="T34" fmla="*/ 189 w 247"/>
                <a:gd name="T35" fmla="*/ 394 h 419"/>
                <a:gd name="T36" fmla="*/ 123 w 247"/>
                <a:gd name="T37" fmla="*/ 315 h 419"/>
                <a:gd name="T38" fmla="*/ 198 w 247"/>
                <a:gd name="T39" fmla="*/ 377 h 419"/>
                <a:gd name="T40" fmla="*/ 202 w 247"/>
                <a:gd name="T41" fmla="*/ 285 h 419"/>
                <a:gd name="T42" fmla="*/ 139 w 247"/>
                <a:gd name="T43" fmla="*/ 207 h 419"/>
                <a:gd name="T44" fmla="*/ 203 w 247"/>
                <a:gd name="T45" fmla="*/ 259 h 419"/>
                <a:gd name="T46" fmla="*/ 206 w 247"/>
                <a:gd name="T47" fmla="*/ 204 h 419"/>
                <a:gd name="T48" fmla="*/ 157 w 247"/>
                <a:gd name="T49" fmla="*/ 140 h 419"/>
                <a:gd name="T50" fmla="*/ 207 w 247"/>
                <a:gd name="T51" fmla="*/ 179 h 419"/>
                <a:gd name="T52" fmla="*/ 213 w 247"/>
                <a:gd name="T53" fmla="*/ 61 h 419"/>
                <a:gd name="T54" fmla="*/ 175 w 247"/>
                <a:gd name="T5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19">
                  <a:moveTo>
                    <a:pt x="236" y="290"/>
                  </a:moveTo>
                  <a:cubicBezTo>
                    <a:pt x="226" y="302"/>
                    <a:pt x="226" y="302"/>
                    <a:pt x="226" y="302"/>
                  </a:cubicBezTo>
                  <a:cubicBezTo>
                    <a:pt x="227" y="319"/>
                    <a:pt x="227" y="319"/>
                    <a:pt x="227" y="319"/>
                  </a:cubicBezTo>
                  <a:cubicBezTo>
                    <a:pt x="230" y="309"/>
                    <a:pt x="233" y="300"/>
                    <a:pt x="236" y="290"/>
                  </a:cubicBezTo>
                  <a:moveTo>
                    <a:pt x="238" y="129"/>
                  </a:moveTo>
                  <a:cubicBezTo>
                    <a:pt x="219" y="156"/>
                    <a:pt x="219" y="156"/>
                    <a:pt x="219" y="156"/>
                  </a:cubicBezTo>
                  <a:cubicBezTo>
                    <a:pt x="225" y="277"/>
                    <a:pt x="225" y="277"/>
                    <a:pt x="225" y="277"/>
                  </a:cubicBezTo>
                  <a:cubicBezTo>
                    <a:pt x="242" y="263"/>
                    <a:pt x="242" y="263"/>
                    <a:pt x="242" y="263"/>
                  </a:cubicBezTo>
                  <a:cubicBezTo>
                    <a:pt x="245" y="245"/>
                    <a:pt x="247" y="226"/>
                    <a:pt x="247" y="206"/>
                  </a:cubicBezTo>
                  <a:cubicBezTo>
                    <a:pt x="247" y="180"/>
                    <a:pt x="243" y="154"/>
                    <a:pt x="238" y="129"/>
                  </a:cubicBezTo>
                  <a:moveTo>
                    <a:pt x="215" y="64"/>
                  </a:moveTo>
                  <a:cubicBezTo>
                    <a:pt x="218" y="136"/>
                    <a:pt x="218" y="136"/>
                    <a:pt x="218" y="136"/>
                  </a:cubicBezTo>
                  <a:cubicBezTo>
                    <a:pt x="236" y="122"/>
                    <a:pt x="236" y="122"/>
                    <a:pt x="236" y="122"/>
                  </a:cubicBezTo>
                  <a:cubicBezTo>
                    <a:pt x="231" y="102"/>
                    <a:pt x="223" y="83"/>
                    <a:pt x="215" y="64"/>
                  </a:cubicBezTo>
                  <a:moveTo>
                    <a:pt x="175" y="0"/>
                  </a:moveTo>
                  <a:cubicBezTo>
                    <a:pt x="76" y="18"/>
                    <a:pt x="0" y="105"/>
                    <a:pt x="0" y="210"/>
                  </a:cubicBezTo>
                  <a:cubicBezTo>
                    <a:pt x="0" y="313"/>
                    <a:pt x="73" y="398"/>
                    <a:pt x="170" y="419"/>
                  </a:cubicBezTo>
                  <a:cubicBezTo>
                    <a:pt x="176" y="411"/>
                    <a:pt x="183" y="402"/>
                    <a:pt x="189" y="394"/>
                  </a:cubicBezTo>
                  <a:cubicBezTo>
                    <a:pt x="123" y="315"/>
                    <a:pt x="123" y="315"/>
                    <a:pt x="123" y="315"/>
                  </a:cubicBezTo>
                  <a:cubicBezTo>
                    <a:pt x="198" y="377"/>
                    <a:pt x="198" y="377"/>
                    <a:pt x="198" y="377"/>
                  </a:cubicBezTo>
                  <a:cubicBezTo>
                    <a:pt x="202" y="285"/>
                    <a:pt x="202" y="285"/>
                    <a:pt x="202" y="285"/>
                  </a:cubicBezTo>
                  <a:cubicBezTo>
                    <a:pt x="139" y="207"/>
                    <a:pt x="139" y="207"/>
                    <a:pt x="139" y="207"/>
                  </a:cubicBezTo>
                  <a:cubicBezTo>
                    <a:pt x="203" y="259"/>
                    <a:pt x="203" y="259"/>
                    <a:pt x="203" y="259"/>
                  </a:cubicBezTo>
                  <a:cubicBezTo>
                    <a:pt x="206" y="204"/>
                    <a:pt x="206" y="204"/>
                    <a:pt x="206" y="204"/>
                  </a:cubicBezTo>
                  <a:cubicBezTo>
                    <a:pt x="157" y="140"/>
                    <a:pt x="157" y="140"/>
                    <a:pt x="157" y="140"/>
                  </a:cubicBezTo>
                  <a:cubicBezTo>
                    <a:pt x="207" y="179"/>
                    <a:pt x="207" y="179"/>
                    <a:pt x="207" y="179"/>
                  </a:cubicBezTo>
                  <a:cubicBezTo>
                    <a:pt x="213" y="61"/>
                    <a:pt x="213" y="61"/>
                    <a:pt x="213" y="61"/>
                  </a:cubicBezTo>
                  <a:cubicBezTo>
                    <a:pt x="203" y="39"/>
                    <a:pt x="190" y="19"/>
                    <a:pt x="175" y="0"/>
                  </a:cubicBezTo>
                </a:path>
              </a:pathLst>
            </a:custGeom>
            <a:solidFill>
              <a:srgbClr val="73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0" name="Freeform 45"/>
            <p:cNvSpPr>
              <a:spLocks/>
            </p:cNvSpPr>
            <p:nvPr userDrawn="1"/>
          </p:nvSpPr>
          <p:spPr bwMode="gray">
            <a:xfrm>
              <a:off x="11237913" y="2917825"/>
              <a:ext cx="6350" cy="50800"/>
            </a:xfrm>
            <a:custGeom>
              <a:avLst/>
              <a:gdLst>
                <a:gd name="T0" fmla="*/ 1 w 2"/>
                <a:gd name="T1" fmla="*/ 0 h 16"/>
                <a:gd name="T2" fmla="*/ 0 w 2"/>
                <a:gd name="T3" fmla="*/ 13 h 16"/>
                <a:gd name="T4" fmla="*/ 2 w 2"/>
                <a:gd name="T5" fmla="*/ 16 h 16"/>
                <a:gd name="T6" fmla="*/ 1 w 2"/>
                <a:gd name="T7" fmla="*/ 0 h 16"/>
              </a:gdLst>
              <a:ahLst/>
              <a:cxnLst>
                <a:cxn ang="0">
                  <a:pos x="T0" y="T1"/>
                </a:cxn>
                <a:cxn ang="0">
                  <a:pos x="T2" y="T3"/>
                </a:cxn>
                <a:cxn ang="0">
                  <a:pos x="T4" y="T5"/>
                </a:cxn>
                <a:cxn ang="0">
                  <a:pos x="T6" y="T7"/>
                </a:cxn>
              </a:cxnLst>
              <a:rect l="0" t="0" r="r" b="b"/>
              <a:pathLst>
                <a:path w="2" h="16">
                  <a:moveTo>
                    <a:pt x="1" y="0"/>
                  </a:moveTo>
                  <a:cubicBezTo>
                    <a:pt x="0" y="13"/>
                    <a:pt x="0" y="13"/>
                    <a:pt x="0" y="13"/>
                  </a:cubicBezTo>
                  <a:cubicBezTo>
                    <a:pt x="1" y="14"/>
                    <a:pt x="1" y="15"/>
                    <a:pt x="2" y="16"/>
                  </a:cubicBezTo>
                  <a:cubicBezTo>
                    <a:pt x="1" y="0"/>
                    <a:pt x="1" y="0"/>
                    <a:pt x="1"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1" name="Freeform 46"/>
            <p:cNvSpPr>
              <a:spLocks noEditPoints="1"/>
            </p:cNvSpPr>
            <p:nvPr userDrawn="1"/>
          </p:nvSpPr>
          <p:spPr bwMode="gray">
            <a:xfrm>
              <a:off x="11187113" y="2959100"/>
              <a:ext cx="90487" cy="995362"/>
            </a:xfrm>
            <a:custGeom>
              <a:avLst/>
              <a:gdLst>
                <a:gd name="T0" fmla="*/ 4 w 27"/>
                <a:gd name="T1" fmla="*/ 224 h 316"/>
                <a:gd name="T2" fmla="*/ 0 w 27"/>
                <a:gd name="T3" fmla="*/ 316 h 316"/>
                <a:gd name="T4" fmla="*/ 0 w 27"/>
                <a:gd name="T5" fmla="*/ 316 h 316"/>
                <a:gd name="T6" fmla="*/ 5 w 27"/>
                <a:gd name="T7" fmla="*/ 225 h 316"/>
                <a:gd name="T8" fmla="*/ 4 w 27"/>
                <a:gd name="T9" fmla="*/ 224 h 316"/>
                <a:gd name="T10" fmla="*/ 8 w 27"/>
                <a:gd name="T11" fmla="*/ 143 h 316"/>
                <a:gd name="T12" fmla="*/ 5 w 27"/>
                <a:gd name="T13" fmla="*/ 198 h 316"/>
                <a:gd name="T14" fmla="*/ 6 w 27"/>
                <a:gd name="T15" fmla="*/ 198 h 316"/>
                <a:gd name="T16" fmla="*/ 9 w 27"/>
                <a:gd name="T17" fmla="*/ 144 h 316"/>
                <a:gd name="T18" fmla="*/ 8 w 27"/>
                <a:gd name="T19" fmla="*/ 143 h 316"/>
                <a:gd name="T20" fmla="*/ 21 w 27"/>
                <a:gd name="T21" fmla="*/ 95 h 316"/>
                <a:gd name="T22" fmla="*/ 20 w 27"/>
                <a:gd name="T23" fmla="*/ 97 h 316"/>
                <a:gd name="T24" fmla="*/ 27 w 27"/>
                <a:gd name="T25" fmla="*/ 216 h 316"/>
                <a:gd name="T26" fmla="*/ 27 w 27"/>
                <a:gd name="T27" fmla="*/ 216 h 316"/>
                <a:gd name="T28" fmla="*/ 21 w 27"/>
                <a:gd name="T29" fmla="*/ 95 h 316"/>
                <a:gd name="T30" fmla="*/ 15 w 27"/>
                <a:gd name="T31" fmla="*/ 0 h 316"/>
                <a:gd name="T32" fmla="*/ 9 w 27"/>
                <a:gd name="T33" fmla="*/ 118 h 316"/>
                <a:gd name="T34" fmla="*/ 10 w 27"/>
                <a:gd name="T35" fmla="*/ 118 h 316"/>
                <a:gd name="T36" fmla="*/ 16 w 27"/>
                <a:gd name="T37" fmla="*/ 14 h 316"/>
                <a:gd name="T38" fmla="*/ 19 w 27"/>
                <a:gd name="T39" fmla="*/ 76 h 316"/>
                <a:gd name="T40" fmla="*/ 20 w 27"/>
                <a:gd name="T41" fmla="*/ 75 h 316"/>
                <a:gd name="T42" fmla="*/ 17 w 27"/>
                <a:gd name="T43" fmla="*/ 3 h 316"/>
                <a:gd name="T44" fmla="*/ 15 w 27"/>
                <a:gd name="T4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16">
                  <a:moveTo>
                    <a:pt x="4" y="224"/>
                  </a:moveTo>
                  <a:cubicBezTo>
                    <a:pt x="0" y="316"/>
                    <a:pt x="0" y="316"/>
                    <a:pt x="0" y="316"/>
                  </a:cubicBezTo>
                  <a:cubicBezTo>
                    <a:pt x="0" y="316"/>
                    <a:pt x="0" y="316"/>
                    <a:pt x="0" y="316"/>
                  </a:cubicBezTo>
                  <a:cubicBezTo>
                    <a:pt x="5" y="225"/>
                    <a:pt x="5" y="225"/>
                    <a:pt x="5" y="225"/>
                  </a:cubicBezTo>
                  <a:cubicBezTo>
                    <a:pt x="4" y="224"/>
                    <a:pt x="4" y="224"/>
                    <a:pt x="4" y="224"/>
                  </a:cubicBezTo>
                  <a:moveTo>
                    <a:pt x="8" y="143"/>
                  </a:moveTo>
                  <a:cubicBezTo>
                    <a:pt x="5" y="198"/>
                    <a:pt x="5" y="198"/>
                    <a:pt x="5" y="198"/>
                  </a:cubicBezTo>
                  <a:cubicBezTo>
                    <a:pt x="6" y="198"/>
                    <a:pt x="6" y="198"/>
                    <a:pt x="6" y="198"/>
                  </a:cubicBezTo>
                  <a:cubicBezTo>
                    <a:pt x="9" y="144"/>
                    <a:pt x="9" y="144"/>
                    <a:pt x="9" y="144"/>
                  </a:cubicBezTo>
                  <a:cubicBezTo>
                    <a:pt x="8" y="143"/>
                    <a:pt x="8" y="143"/>
                    <a:pt x="8" y="143"/>
                  </a:cubicBezTo>
                  <a:moveTo>
                    <a:pt x="21" y="95"/>
                  </a:moveTo>
                  <a:cubicBezTo>
                    <a:pt x="20" y="97"/>
                    <a:pt x="20" y="97"/>
                    <a:pt x="20" y="97"/>
                  </a:cubicBezTo>
                  <a:cubicBezTo>
                    <a:pt x="27" y="216"/>
                    <a:pt x="27" y="216"/>
                    <a:pt x="27" y="216"/>
                  </a:cubicBezTo>
                  <a:cubicBezTo>
                    <a:pt x="27" y="216"/>
                    <a:pt x="27" y="216"/>
                    <a:pt x="27" y="216"/>
                  </a:cubicBezTo>
                  <a:cubicBezTo>
                    <a:pt x="21" y="95"/>
                    <a:pt x="21" y="95"/>
                    <a:pt x="21" y="95"/>
                  </a:cubicBezTo>
                  <a:moveTo>
                    <a:pt x="15" y="0"/>
                  </a:moveTo>
                  <a:cubicBezTo>
                    <a:pt x="9" y="118"/>
                    <a:pt x="9" y="118"/>
                    <a:pt x="9" y="118"/>
                  </a:cubicBezTo>
                  <a:cubicBezTo>
                    <a:pt x="10" y="118"/>
                    <a:pt x="10" y="118"/>
                    <a:pt x="10" y="118"/>
                  </a:cubicBezTo>
                  <a:cubicBezTo>
                    <a:pt x="16" y="14"/>
                    <a:pt x="16" y="14"/>
                    <a:pt x="16" y="14"/>
                  </a:cubicBezTo>
                  <a:cubicBezTo>
                    <a:pt x="19" y="76"/>
                    <a:pt x="19" y="76"/>
                    <a:pt x="19" y="76"/>
                  </a:cubicBezTo>
                  <a:cubicBezTo>
                    <a:pt x="20" y="75"/>
                    <a:pt x="20" y="75"/>
                    <a:pt x="20" y="75"/>
                  </a:cubicBezTo>
                  <a:cubicBezTo>
                    <a:pt x="17" y="3"/>
                    <a:pt x="17" y="3"/>
                    <a:pt x="17" y="3"/>
                  </a:cubicBezTo>
                  <a:cubicBezTo>
                    <a:pt x="16" y="2"/>
                    <a:pt x="16" y="1"/>
                    <a:pt x="15"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2" name="Freeform 47"/>
            <p:cNvSpPr>
              <a:spLocks/>
            </p:cNvSpPr>
            <p:nvPr userDrawn="1"/>
          </p:nvSpPr>
          <p:spPr bwMode="gray">
            <a:xfrm>
              <a:off x="11285538" y="3771900"/>
              <a:ext cx="3175" cy="74612"/>
            </a:xfrm>
            <a:custGeom>
              <a:avLst/>
              <a:gdLst>
                <a:gd name="T0" fmla="*/ 0 w 1"/>
                <a:gd name="T1" fmla="*/ 0 h 24"/>
                <a:gd name="T2" fmla="*/ 0 w 1"/>
                <a:gd name="T3" fmla="*/ 0 h 24"/>
                <a:gd name="T4" fmla="*/ 1 w 1"/>
                <a:gd name="T5" fmla="*/ 24 h 24"/>
                <a:gd name="T6" fmla="*/ 1 w 1"/>
                <a:gd name="T7" fmla="*/ 24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cubicBezTo>
                    <a:pt x="0" y="0"/>
                    <a:pt x="0" y="0"/>
                    <a:pt x="0" y="0"/>
                  </a:cubicBezTo>
                  <a:cubicBezTo>
                    <a:pt x="1" y="24"/>
                    <a:pt x="1" y="24"/>
                    <a:pt x="1" y="24"/>
                  </a:cubicBezTo>
                  <a:cubicBezTo>
                    <a:pt x="1" y="24"/>
                    <a:pt x="1" y="24"/>
                    <a:pt x="1" y="24"/>
                  </a:cubicBezTo>
                  <a:cubicBezTo>
                    <a:pt x="0" y="0"/>
                    <a:pt x="0" y="0"/>
                    <a:pt x="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3" name="Freeform 48"/>
            <p:cNvSpPr>
              <a:spLocks/>
            </p:cNvSpPr>
            <p:nvPr userDrawn="1"/>
          </p:nvSpPr>
          <p:spPr bwMode="gray">
            <a:xfrm>
              <a:off x="11280775" y="3717925"/>
              <a:ext cx="4762" cy="53975"/>
            </a:xfrm>
            <a:custGeom>
              <a:avLst/>
              <a:gdLst>
                <a:gd name="T0" fmla="*/ 0 w 1"/>
                <a:gd name="T1" fmla="*/ 0 h 17"/>
                <a:gd name="T2" fmla="*/ 0 w 1"/>
                <a:gd name="T3" fmla="*/ 0 h 17"/>
                <a:gd name="T4" fmla="*/ 1 w 1"/>
                <a:gd name="T5" fmla="*/ 17 h 17"/>
                <a:gd name="T6" fmla="*/ 1 w 1"/>
                <a:gd name="T7" fmla="*/ 17 h 17"/>
                <a:gd name="T8" fmla="*/ 0 w 1"/>
                <a:gd name="T9" fmla="*/ 0 h 17"/>
              </a:gdLst>
              <a:ahLst/>
              <a:cxnLst>
                <a:cxn ang="0">
                  <a:pos x="T0" y="T1"/>
                </a:cxn>
                <a:cxn ang="0">
                  <a:pos x="T2" y="T3"/>
                </a:cxn>
                <a:cxn ang="0">
                  <a:pos x="T4" y="T5"/>
                </a:cxn>
                <a:cxn ang="0">
                  <a:pos x="T6" y="T7"/>
                </a:cxn>
                <a:cxn ang="0">
                  <a:pos x="T8" y="T9"/>
                </a:cxn>
              </a:cxnLst>
              <a:rect l="0" t="0" r="r" b="b"/>
              <a:pathLst>
                <a:path w="1" h="17">
                  <a:moveTo>
                    <a:pt x="0" y="0"/>
                  </a:moveTo>
                  <a:cubicBezTo>
                    <a:pt x="0" y="0"/>
                    <a:pt x="0" y="0"/>
                    <a:pt x="0" y="0"/>
                  </a:cubicBezTo>
                  <a:cubicBezTo>
                    <a:pt x="1" y="17"/>
                    <a:pt x="1" y="17"/>
                    <a:pt x="1" y="17"/>
                  </a:cubicBezTo>
                  <a:cubicBezTo>
                    <a:pt x="1" y="17"/>
                    <a:pt x="1" y="17"/>
                    <a:pt x="1" y="17"/>
                  </a:cubicBezTo>
                  <a:cubicBezTo>
                    <a:pt x="0" y="0"/>
                    <a:pt x="0" y="0"/>
                    <a:pt x="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4" name="Freeform 49"/>
            <p:cNvSpPr>
              <a:spLocks/>
            </p:cNvSpPr>
            <p:nvPr userDrawn="1"/>
          </p:nvSpPr>
          <p:spPr bwMode="gray">
            <a:xfrm>
              <a:off x="11295063" y="3932238"/>
              <a:ext cx="0" cy="25400"/>
            </a:xfrm>
            <a:custGeom>
              <a:avLst/>
              <a:gdLst>
                <a:gd name="T0" fmla="*/ 0 h 16"/>
                <a:gd name="T1" fmla="*/ 0 h 16"/>
                <a:gd name="T2" fmla="*/ 16 h 16"/>
                <a:gd name="T3" fmla="*/ 0 h 16"/>
              </a:gdLst>
              <a:ahLst/>
              <a:cxnLst>
                <a:cxn ang="0">
                  <a:pos x="0" y="T0"/>
                </a:cxn>
                <a:cxn ang="0">
                  <a:pos x="0" y="T1"/>
                </a:cxn>
                <a:cxn ang="0">
                  <a:pos x="0" y="T2"/>
                </a:cxn>
                <a:cxn ang="0">
                  <a:pos x="0" y="T3"/>
                </a:cxn>
              </a:cxnLst>
              <a:rect l="0" t="0" r="r" b="b"/>
              <a:pathLst>
                <a:path h="16">
                  <a:moveTo>
                    <a:pt x="0" y="0"/>
                  </a:moveTo>
                  <a:lnTo>
                    <a:pt x="0" y="0"/>
                  </a:lnTo>
                  <a:lnTo>
                    <a:pt x="0" y="16"/>
                  </a:lnTo>
                  <a:lnTo>
                    <a:pt x="0" y="0"/>
                  </a:lnTo>
                  <a:close/>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5" name="Freeform 50"/>
            <p:cNvSpPr>
              <a:spLocks/>
            </p:cNvSpPr>
            <p:nvPr userDrawn="1"/>
          </p:nvSpPr>
          <p:spPr bwMode="gray">
            <a:xfrm>
              <a:off x="11295063" y="3932238"/>
              <a:ext cx="0" cy="25400"/>
            </a:xfrm>
            <a:custGeom>
              <a:avLst/>
              <a:gdLst>
                <a:gd name="T0" fmla="*/ 0 h 16"/>
                <a:gd name="T1" fmla="*/ 0 h 16"/>
                <a:gd name="T2" fmla="*/ 16 h 16"/>
                <a:gd name="T3" fmla="*/ 0 h 16"/>
              </a:gdLst>
              <a:ahLst/>
              <a:cxnLst>
                <a:cxn ang="0">
                  <a:pos x="0" y="T0"/>
                </a:cxn>
                <a:cxn ang="0">
                  <a:pos x="0" y="T1"/>
                </a:cxn>
                <a:cxn ang="0">
                  <a:pos x="0" y="T2"/>
                </a:cxn>
                <a:cxn ang="0">
                  <a:pos x="0" y="T3"/>
                </a:cxn>
              </a:cxnLst>
              <a:rect l="0" t="0" r="r" b="b"/>
              <a:pathLst>
                <a:path h="16">
                  <a:moveTo>
                    <a:pt x="0" y="0"/>
                  </a:moveTo>
                  <a:lnTo>
                    <a:pt x="0" y="0"/>
                  </a:lnTo>
                  <a:lnTo>
                    <a:pt x="0"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6" name="Freeform 51"/>
            <p:cNvSpPr>
              <a:spLocks/>
            </p:cNvSpPr>
            <p:nvPr userDrawn="1"/>
          </p:nvSpPr>
          <p:spPr bwMode="gray">
            <a:xfrm>
              <a:off x="11177588" y="3771900"/>
              <a:ext cx="123825" cy="327025"/>
            </a:xfrm>
            <a:custGeom>
              <a:avLst/>
              <a:gdLst>
                <a:gd name="T0" fmla="*/ 32 w 37"/>
                <a:gd name="T1" fmla="*/ 0 h 104"/>
                <a:gd name="T2" fmla="*/ 4 w 37"/>
                <a:gd name="T3" fmla="*/ 59 h 104"/>
                <a:gd name="T4" fmla="*/ 19 w 37"/>
                <a:gd name="T5" fmla="*/ 71 h 104"/>
                <a:gd name="T6" fmla="*/ 4 w 37"/>
                <a:gd name="T7" fmla="*/ 87 h 104"/>
                <a:gd name="T8" fmla="*/ 1 w 37"/>
                <a:gd name="T9" fmla="*/ 84 h 104"/>
                <a:gd name="T10" fmla="*/ 0 w 37"/>
                <a:gd name="T11" fmla="*/ 103 h 104"/>
                <a:gd name="T12" fmla="*/ 18 w 37"/>
                <a:gd name="T13" fmla="*/ 104 h 104"/>
                <a:gd name="T14" fmla="*/ 37 w 37"/>
                <a:gd name="T15" fmla="*/ 103 h 104"/>
                <a:gd name="T16" fmla="*/ 35 w 37"/>
                <a:gd name="T17" fmla="*/ 59 h 104"/>
                <a:gd name="T18" fmla="*/ 35 w 37"/>
                <a:gd name="T19" fmla="*/ 51 h 104"/>
                <a:gd name="T20" fmla="*/ 33 w 37"/>
                <a:gd name="T21" fmla="*/ 53 h 104"/>
                <a:gd name="T22" fmla="*/ 17 w 37"/>
                <a:gd name="T23" fmla="*/ 37 h 104"/>
                <a:gd name="T24" fmla="*/ 33 w 37"/>
                <a:gd name="T25" fmla="*/ 24 h 104"/>
                <a:gd name="T26" fmla="*/ 32 w 37"/>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04">
                  <a:moveTo>
                    <a:pt x="32" y="0"/>
                  </a:moveTo>
                  <a:cubicBezTo>
                    <a:pt x="24" y="21"/>
                    <a:pt x="15" y="40"/>
                    <a:pt x="4" y="59"/>
                  </a:cubicBezTo>
                  <a:cubicBezTo>
                    <a:pt x="19" y="71"/>
                    <a:pt x="19" y="71"/>
                    <a:pt x="19" y="71"/>
                  </a:cubicBezTo>
                  <a:cubicBezTo>
                    <a:pt x="4" y="87"/>
                    <a:pt x="4" y="87"/>
                    <a:pt x="4" y="87"/>
                  </a:cubicBezTo>
                  <a:cubicBezTo>
                    <a:pt x="1" y="84"/>
                    <a:pt x="1" y="84"/>
                    <a:pt x="1" y="84"/>
                  </a:cubicBezTo>
                  <a:cubicBezTo>
                    <a:pt x="0" y="103"/>
                    <a:pt x="0" y="103"/>
                    <a:pt x="0" y="103"/>
                  </a:cubicBezTo>
                  <a:cubicBezTo>
                    <a:pt x="6" y="104"/>
                    <a:pt x="12" y="104"/>
                    <a:pt x="18" y="104"/>
                  </a:cubicBezTo>
                  <a:cubicBezTo>
                    <a:pt x="25" y="104"/>
                    <a:pt x="31" y="104"/>
                    <a:pt x="37" y="103"/>
                  </a:cubicBezTo>
                  <a:cubicBezTo>
                    <a:pt x="35" y="59"/>
                    <a:pt x="35" y="59"/>
                    <a:pt x="35" y="59"/>
                  </a:cubicBezTo>
                  <a:cubicBezTo>
                    <a:pt x="35" y="51"/>
                    <a:pt x="35" y="51"/>
                    <a:pt x="35" y="51"/>
                  </a:cubicBezTo>
                  <a:cubicBezTo>
                    <a:pt x="33" y="53"/>
                    <a:pt x="33" y="53"/>
                    <a:pt x="33" y="53"/>
                  </a:cubicBezTo>
                  <a:cubicBezTo>
                    <a:pt x="17" y="37"/>
                    <a:pt x="17" y="37"/>
                    <a:pt x="17" y="37"/>
                  </a:cubicBezTo>
                  <a:cubicBezTo>
                    <a:pt x="33" y="24"/>
                    <a:pt x="33" y="24"/>
                    <a:pt x="33" y="24"/>
                  </a:cubicBezTo>
                  <a:cubicBezTo>
                    <a:pt x="32" y="0"/>
                    <a:pt x="32" y="0"/>
                    <a:pt x="32"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7" name="Freeform 52"/>
            <p:cNvSpPr>
              <a:spLocks/>
            </p:cNvSpPr>
            <p:nvPr userDrawn="1"/>
          </p:nvSpPr>
          <p:spPr bwMode="gray">
            <a:xfrm>
              <a:off x="11187113" y="3003550"/>
              <a:ext cx="98425" cy="954087"/>
            </a:xfrm>
            <a:custGeom>
              <a:avLst/>
              <a:gdLst>
                <a:gd name="T0" fmla="*/ 16 w 29"/>
                <a:gd name="T1" fmla="*/ 0 h 303"/>
                <a:gd name="T2" fmla="*/ 10 w 29"/>
                <a:gd name="T3" fmla="*/ 104 h 303"/>
                <a:gd name="T4" fmla="*/ 21 w 29"/>
                <a:gd name="T5" fmla="*/ 112 h 303"/>
                <a:gd name="T6" fmla="*/ 10 w 29"/>
                <a:gd name="T7" fmla="*/ 132 h 303"/>
                <a:gd name="T8" fmla="*/ 9 w 29"/>
                <a:gd name="T9" fmla="*/ 130 h 303"/>
                <a:gd name="T10" fmla="*/ 6 w 29"/>
                <a:gd name="T11" fmla="*/ 184 h 303"/>
                <a:gd name="T12" fmla="*/ 21 w 29"/>
                <a:gd name="T13" fmla="*/ 196 h 303"/>
                <a:gd name="T14" fmla="*/ 6 w 29"/>
                <a:gd name="T15" fmla="*/ 212 h 303"/>
                <a:gd name="T16" fmla="*/ 5 w 29"/>
                <a:gd name="T17" fmla="*/ 211 h 303"/>
                <a:gd name="T18" fmla="*/ 0 w 29"/>
                <a:gd name="T19" fmla="*/ 302 h 303"/>
                <a:gd name="T20" fmla="*/ 1 w 29"/>
                <a:gd name="T21" fmla="*/ 303 h 303"/>
                <a:gd name="T22" fmla="*/ 29 w 29"/>
                <a:gd name="T23" fmla="*/ 244 h 303"/>
                <a:gd name="T24" fmla="*/ 28 w 29"/>
                <a:gd name="T25" fmla="*/ 227 h 303"/>
                <a:gd name="T26" fmla="*/ 25 w 29"/>
                <a:gd name="T27" fmla="*/ 231 h 303"/>
                <a:gd name="T28" fmla="*/ 9 w 29"/>
                <a:gd name="T29" fmla="*/ 216 h 303"/>
                <a:gd name="T30" fmla="*/ 27 w 29"/>
                <a:gd name="T31" fmla="*/ 202 h 303"/>
                <a:gd name="T32" fmla="*/ 20 w 29"/>
                <a:gd name="T33" fmla="*/ 83 h 303"/>
                <a:gd name="T34" fmla="*/ 20 w 29"/>
                <a:gd name="T35" fmla="*/ 83 h 303"/>
                <a:gd name="T36" fmla="*/ 16 w 29"/>
                <a:gd name="T37" fmla="*/ 65 h 303"/>
                <a:gd name="T38" fmla="*/ 19 w 29"/>
                <a:gd name="T39" fmla="*/ 62 h 303"/>
                <a:gd name="T40" fmla="*/ 16 w 29"/>
                <a:gd name="T4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3">
                  <a:moveTo>
                    <a:pt x="16" y="0"/>
                  </a:moveTo>
                  <a:cubicBezTo>
                    <a:pt x="10" y="104"/>
                    <a:pt x="10" y="104"/>
                    <a:pt x="10" y="104"/>
                  </a:cubicBezTo>
                  <a:cubicBezTo>
                    <a:pt x="21" y="112"/>
                    <a:pt x="21" y="112"/>
                    <a:pt x="21" y="112"/>
                  </a:cubicBezTo>
                  <a:cubicBezTo>
                    <a:pt x="10" y="132"/>
                    <a:pt x="10" y="132"/>
                    <a:pt x="10" y="132"/>
                  </a:cubicBezTo>
                  <a:cubicBezTo>
                    <a:pt x="9" y="130"/>
                    <a:pt x="9" y="130"/>
                    <a:pt x="9" y="130"/>
                  </a:cubicBezTo>
                  <a:cubicBezTo>
                    <a:pt x="6" y="184"/>
                    <a:pt x="6" y="184"/>
                    <a:pt x="6" y="184"/>
                  </a:cubicBezTo>
                  <a:cubicBezTo>
                    <a:pt x="21" y="196"/>
                    <a:pt x="21" y="196"/>
                    <a:pt x="21" y="196"/>
                  </a:cubicBezTo>
                  <a:cubicBezTo>
                    <a:pt x="6" y="212"/>
                    <a:pt x="6" y="212"/>
                    <a:pt x="6" y="212"/>
                  </a:cubicBezTo>
                  <a:cubicBezTo>
                    <a:pt x="5" y="211"/>
                    <a:pt x="5" y="211"/>
                    <a:pt x="5" y="211"/>
                  </a:cubicBezTo>
                  <a:cubicBezTo>
                    <a:pt x="0" y="302"/>
                    <a:pt x="0" y="302"/>
                    <a:pt x="0" y="302"/>
                  </a:cubicBezTo>
                  <a:cubicBezTo>
                    <a:pt x="1" y="303"/>
                    <a:pt x="1" y="303"/>
                    <a:pt x="1" y="303"/>
                  </a:cubicBezTo>
                  <a:cubicBezTo>
                    <a:pt x="12" y="284"/>
                    <a:pt x="21" y="265"/>
                    <a:pt x="29" y="244"/>
                  </a:cubicBezTo>
                  <a:cubicBezTo>
                    <a:pt x="28" y="227"/>
                    <a:pt x="28" y="227"/>
                    <a:pt x="28" y="227"/>
                  </a:cubicBezTo>
                  <a:cubicBezTo>
                    <a:pt x="25" y="231"/>
                    <a:pt x="25" y="231"/>
                    <a:pt x="25" y="231"/>
                  </a:cubicBezTo>
                  <a:cubicBezTo>
                    <a:pt x="9" y="216"/>
                    <a:pt x="9" y="216"/>
                    <a:pt x="9" y="216"/>
                  </a:cubicBezTo>
                  <a:cubicBezTo>
                    <a:pt x="27" y="202"/>
                    <a:pt x="27" y="202"/>
                    <a:pt x="27" y="202"/>
                  </a:cubicBezTo>
                  <a:cubicBezTo>
                    <a:pt x="20" y="83"/>
                    <a:pt x="20" y="83"/>
                    <a:pt x="20" y="83"/>
                  </a:cubicBezTo>
                  <a:cubicBezTo>
                    <a:pt x="20" y="83"/>
                    <a:pt x="20" y="83"/>
                    <a:pt x="20" y="83"/>
                  </a:cubicBezTo>
                  <a:cubicBezTo>
                    <a:pt x="16" y="65"/>
                    <a:pt x="16" y="65"/>
                    <a:pt x="16" y="65"/>
                  </a:cubicBezTo>
                  <a:cubicBezTo>
                    <a:pt x="19" y="62"/>
                    <a:pt x="19" y="62"/>
                    <a:pt x="19" y="62"/>
                  </a:cubicBezTo>
                  <a:cubicBezTo>
                    <a:pt x="16" y="0"/>
                    <a:pt x="16" y="0"/>
                    <a:pt x="16"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8" name="Freeform 53"/>
            <p:cNvSpPr>
              <a:spLocks/>
            </p:cNvSpPr>
            <p:nvPr userDrawn="1"/>
          </p:nvSpPr>
          <p:spPr bwMode="gray">
            <a:xfrm>
              <a:off x="11156950" y="3957638"/>
              <a:ext cx="84137" cy="87312"/>
            </a:xfrm>
            <a:custGeom>
              <a:avLst/>
              <a:gdLst>
                <a:gd name="T0" fmla="*/ 10 w 25"/>
                <a:gd name="T1" fmla="*/ 0 h 28"/>
                <a:gd name="T2" fmla="*/ 0 w 25"/>
                <a:gd name="T3" fmla="*/ 16 h 28"/>
                <a:gd name="T4" fmla="*/ 7 w 25"/>
                <a:gd name="T5" fmla="*/ 25 h 28"/>
                <a:gd name="T6" fmla="*/ 10 w 25"/>
                <a:gd name="T7" fmla="*/ 28 h 28"/>
                <a:gd name="T8" fmla="*/ 25 w 25"/>
                <a:gd name="T9" fmla="*/ 12 h 28"/>
                <a:gd name="T10" fmla="*/ 10 w 25"/>
                <a:gd name="T11" fmla="*/ 0 h 28"/>
              </a:gdLst>
              <a:ahLst/>
              <a:cxnLst>
                <a:cxn ang="0">
                  <a:pos x="T0" y="T1"/>
                </a:cxn>
                <a:cxn ang="0">
                  <a:pos x="T2" y="T3"/>
                </a:cxn>
                <a:cxn ang="0">
                  <a:pos x="T4" y="T5"/>
                </a:cxn>
                <a:cxn ang="0">
                  <a:pos x="T6" y="T7"/>
                </a:cxn>
                <a:cxn ang="0">
                  <a:pos x="T8" y="T9"/>
                </a:cxn>
                <a:cxn ang="0">
                  <a:pos x="T10" y="T11"/>
                </a:cxn>
              </a:cxnLst>
              <a:rect l="0" t="0" r="r" b="b"/>
              <a:pathLst>
                <a:path w="25" h="28">
                  <a:moveTo>
                    <a:pt x="10" y="0"/>
                  </a:moveTo>
                  <a:cubicBezTo>
                    <a:pt x="6" y="5"/>
                    <a:pt x="3" y="10"/>
                    <a:pt x="0" y="16"/>
                  </a:cubicBezTo>
                  <a:cubicBezTo>
                    <a:pt x="7" y="25"/>
                    <a:pt x="7" y="25"/>
                    <a:pt x="7" y="25"/>
                  </a:cubicBezTo>
                  <a:cubicBezTo>
                    <a:pt x="10" y="28"/>
                    <a:pt x="10" y="28"/>
                    <a:pt x="10" y="28"/>
                  </a:cubicBezTo>
                  <a:cubicBezTo>
                    <a:pt x="25" y="12"/>
                    <a:pt x="25" y="12"/>
                    <a:pt x="25" y="12"/>
                  </a:cubicBezTo>
                  <a:cubicBezTo>
                    <a:pt x="10" y="0"/>
                    <a:pt x="10" y="0"/>
                    <a:pt x="1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59" name="Freeform 54"/>
            <p:cNvSpPr>
              <a:spLocks/>
            </p:cNvSpPr>
            <p:nvPr userDrawn="1"/>
          </p:nvSpPr>
          <p:spPr bwMode="gray">
            <a:xfrm>
              <a:off x="10936288" y="3759200"/>
              <a:ext cx="254000" cy="247650"/>
            </a:xfrm>
            <a:custGeom>
              <a:avLst/>
              <a:gdLst>
                <a:gd name="T0" fmla="*/ 0 w 76"/>
                <a:gd name="T1" fmla="*/ 0 h 79"/>
                <a:gd name="T2" fmla="*/ 66 w 76"/>
                <a:gd name="T3" fmla="*/ 79 h 79"/>
                <a:gd name="T4" fmla="*/ 76 w 76"/>
                <a:gd name="T5" fmla="*/ 63 h 79"/>
                <a:gd name="T6" fmla="*/ 75 w 76"/>
                <a:gd name="T7" fmla="*/ 62 h 79"/>
                <a:gd name="T8" fmla="*/ 75 w 76"/>
                <a:gd name="T9" fmla="*/ 62 h 79"/>
                <a:gd name="T10" fmla="*/ 0 w 76"/>
                <a:gd name="T11" fmla="*/ 0 h 79"/>
              </a:gdLst>
              <a:ahLst/>
              <a:cxnLst>
                <a:cxn ang="0">
                  <a:pos x="T0" y="T1"/>
                </a:cxn>
                <a:cxn ang="0">
                  <a:pos x="T2" y="T3"/>
                </a:cxn>
                <a:cxn ang="0">
                  <a:pos x="T4" y="T5"/>
                </a:cxn>
                <a:cxn ang="0">
                  <a:pos x="T6" y="T7"/>
                </a:cxn>
                <a:cxn ang="0">
                  <a:pos x="T8" y="T9"/>
                </a:cxn>
                <a:cxn ang="0">
                  <a:pos x="T10" y="T11"/>
                </a:cxn>
              </a:cxnLst>
              <a:rect l="0" t="0" r="r" b="b"/>
              <a:pathLst>
                <a:path w="76" h="79">
                  <a:moveTo>
                    <a:pt x="0" y="0"/>
                  </a:moveTo>
                  <a:cubicBezTo>
                    <a:pt x="66" y="79"/>
                    <a:pt x="66" y="79"/>
                    <a:pt x="66" y="79"/>
                  </a:cubicBezTo>
                  <a:cubicBezTo>
                    <a:pt x="69" y="73"/>
                    <a:pt x="72" y="68"/>
                    <a:pt x="76" y="63"/>
                  </a:cubicBezTo>
                  <a:cubicBezTo>
                    <a:pt x="75" y="62"/>
                    <a:pt x="75" y="62"/>
                    <a:pt x="75" y="62"/>
                  </a:cubicBezTo>
                  <a:cubicBezTo>
                    <a:pt x="75" y="62"/>
                    <a:pt x="75" y="62"/>
                    <a:pt x="75" y="62"/>
                  </a:cubicBezTo>
                  <a:cubicBezTo>
                    <a:pt x="0" y="0"/>
                    <a:pt x="0" y="0"/>
                    <a:pt x="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0" name="Freeform 55"/>
            <p:cNvSpPr>
              <a:spLocks/>
            </p:cNvSpPr>
            <p:nvPr userDrawn="1"/>
          </p:nvSpPr>
          <p:spPr bwMode="gray">
            <a:xfrm>
              <a:off x="10990263" y="3419475"/>
              <a:ext cx="268287" cy="250825"/>
            </a:xfrm>
            <a:custGeom>
              <a:avLst/>
              <a:gdLst>
                <a:gd name="T0" fmla="*/ 0 w 169"/>
                <a:gd name="T1" fmla="*/ 0 h 158"/>
                <a:gd name="T2" fmla="*/ 133 w 169"/>
                <a:gd name="T3" fmla="*/ 154 h 158"/>
                <a:gd name="T4" fmla="*/ 135 w 169"/>
                <a:gd name="T5" fmla="*/ 156 h 158"/>
                <a:gd name="T6" fmla="*/ 137 w 169"/>
                <a:gd name="T7" fmla="*/ 158 h 158"/>
                <a:gd name="T8" fmla="*/ 169 w 169"/>
                <a:gd name="T9" fmla="*/ 127 h 158"/>
                <a:gd name="T10" fmla="*/ 137 w 169"/>
                <a:gd name="T11" fmla="*/ 103 h 158"/>
                <a:gd name="T12" fmla="*/ 135 w 169"/>
                <a:gd name="T13" fmla="*/ 103 h 158"/>
                <a:gd name="T14" fmla="*/ 0 w 16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58">
                  <a:moveTo>
                    <a:pt x="0" y="0"/>
                  </a:moveTo>
                  <a:lnTo>
                    <a:pt x="133" y="154"/>
                  </a:lnTo>
                  <a:lnTo>
                    <a:pt x="135" y="156"/>
                  </a:lnTo>
                  <a:lnTo>
                    <a:pt x="137" y="158"/>
                  </a:lnTo>
                  <a:lnTo>
                    <a:pt x="169" y="127"/>
                  </a:lnTo>
                  <a:lnTo>
                    <a:pt x="137" y="103"/>
                  </a:lnTo>
                  <a:lnTo>
                    <a:pt x="135" y="103"/>
                  </a:lnTo>
                  <a:lnTo>
                    <a:pt x="0" y="0"/>
                  </a:lnTo>
                  <a:close/>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1" name="Freeform 56"/>
            <p:cNvSpPr>
              <a:spLocks/>
            </p:cNvSpPr>
            <p:nvPr userDrawn="1"/>
          </p:nvSpPr>
          <p:spPr bwMode="gray">
            <a:xfrm>
              <a:off x="10990263" y="3419475"/>
              <a:ext cx="268287" cy="250825"/>
            </a:xfrm>
            <a:custGeom>
              <a:avLst/>
              <a:gdLst>
                <a:gd name="T0" fmla="*/ 0 w 169"/>
                <a:gd name="T1" fmla="*/ 0 h 158"/>
                <a:gd name="T2" fmla="*/ 133 w 169"/>
                <a:gd name="T3" fmla="*/ 154 h 158"/>
                <a:gd name="T4" fmla="*/ 135 w 169"/>
                <a:gd name="T5" fmla="*/ 156 h 158"/>
                <a:gd name="T6" fmla="*/ 137 w 169"/>
                <a:gd name="T7" fmla="*/ 158 h 158"/>
                <a:gd name="T8" fmla="*/ 169 w 169"/>
                <a:gd name="T9" fmla="*/ 127 h 158"/>
                <a:gd name="T10" fmla="*/ 137 w 169"/>
                <a:gd name="T11" fmla="*/ 103 h 158"/>
                <a:gd name="T12" fmla="*/ 135 w 169"/>
                <a:gd name="T13" fmla="*/ 103 h 158"/>
                <a:gd name="T14" fmla="*/ 0 w 16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58">
                  <a:moveTo>
                    <a:pt x="0" y="0"/>
                  </a:moveTo>
                  <a:lnTo>
                    <a:pt x="133" y="154"/>
                  </a:lnTo>
                  <a:lnTo>
                    <a:pt x="135" y="156"/>
                  </a:lnTo>
                  <a:lnTo>
                    <a:pt x="137" y="158"/>
                  </a:lnTo>
                  <a:lnTo>
                    <a:pt x="169" y="127"/>
                  </a:lnTo>
                  <a:lnTo>
                    <a:pt x="137" y="103"/>
                  </a:lnTo>
                  <a:lnTo>
                    <a:pt x="135" y="1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2" name="Freeform 57"/>
            <p:cNvSpPr>
              <a:spLocks/>
            </p:cNvSpPr>
            <p:nvPr userDrawn="1"/>
          </p:nvSpPr>
          <p:spPr bwMode="gray">
            <a:xfrm>
              <a:off x="11050588" y="3208338"/>
              <a:ext cx="207962" cy="211137"/>
            </a:xfrm>
            <a:custGeom>
              <a:avLst/>
              <a:gdLst>
                <a:gd name="T0" fmla="*/ 0 w 131"/>
                <a:gd name="T1" fmla="*/ 0 h 133"/>
                <a:gd name="T2" fmla="*/ 103 w 131"/>
                <a:gd name="T3" fmla="*/ 127 h 133"/>
                <a:gd name="T4" fmla="*/ 105 w 131"/>
                <a:gd name="T5" fmla="*/ 129 h 133"/>
                <a:gd name="T6" fmla="*/ 107 w 131"/>
                <a:gd name="T7" fmla="*/ 133 h 133"/>
                <a:gd name="T8" fmla="*/ 131 w 131"/>
                <a:gd name="T9" fmla="*/ 93 h 133"/>
                <a:gd name="T10" fmla="*/ 107 w 131"/>
                <a:gd name="T11" fmla="*/ 77 h 133"/>
                <a:gd name="T12" fmla="*/ 105 w 131"/>
                <a:gd name="T13" fmla="*/ 77 h 133"/>
                <a:gd name="T14" fmla="*/ 0 w 131"/>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33">
                  <a:moveTo>
                    <a:pt x="0" y="0"/>
                  </a:moveTo>
                  <a:lnTo>
                    <a:pt x="103" y="127"/>
                  </a:lnTo>
                  <a:lnTo>
                    <a:pt x="105" y="129"/>
                  </a:lnTo>
                  <a:lnTo>
                    <a:pt x="107" y="133"/>
                  </a:lnTo>
                  <a:lnTo>
                    <a:pt x="131" y="93"/>
                  </a:lnTo>
                  <a:lnTo>
                    <a:pt x="107" y="77"/>
                  </a:lnTo>
                  <a:lnTo>
                    <a:pt x="105" y="77"/>
                  </a:lnTo>
                  <a:lnTo>
                    <a:pt x="0" y="0"/>
                  </a:lnTo>
                  <a:close/>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3" name="Freeform 58"/>
            <p:cNvSpPr>
              <a:spLocks/>
            </p:cNvSpPr>
            <p:nvPr userDrawn="1"/>
          </p:nvSpPr>
          <p:spPr bwMode="gray">
            <a:xfrm>
              <a:off x="11050588" y="3208338"/>
              <a:ext cx="207962" cy="211137"/>
            </a:xfrm>
            <a:custGeom>
              <a:avLst/>
              <a:gdLst>
                <a:gd name="T0" fmla="*/ 0 w 131"/>
                <a:gd name="T1" fmla="*/ 0 h 133"/>
                <a:gd name="T2" fmla="*/ 103 w 131"/>
                <a:gd name="T3" fmla="*/ 127 h 133"/>
                <a:gd name="T4" fmla="*/ 105 w 131"/>
                <a:gd name="T5" fmla="*/ 129 h 133"/>
                <a:gd name="T6" fmla="*/ 107 w 131"/>
                <a:gd name="T7" fmla="*/ 133 h 133"/>
                <a:gd name="T8" fmla="*/ 131 w 131"/>
                <a:gd name="T9" fmla="*/ 93 h 133"/>
                <a:gd name="T10" fmla="*/ 107 w 131"/>
                <a:gd name="T11" fmla="*/ 77 h 133"/>
                <a:gd name="T12" fmla="*/ 105 w 131"/>
                <a:gd name="T13" fmla="*/ 77 h 133"/>
                <a:gd name="T14" fmla="*/ 0 w 131"/>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33">
                  <a:moveTo>
                    <a:pt x="0" y="0"/>
                  </a:moveTo>
                  <a:lnTo>
                    <a:pt x="103" y="127"/>
                  </a:lnTo>
                  <a:lnTo>
                    <a:pt x="105" y="129"/>
                  </a:lnTo>
                  <a:lnTo>
                    <a:pt x="107" y="133"/>
                  </a:lnTo>
                  <a:lnTo>
                    <a:pt x="131" y="93"/>
                  </a:lnTo>
                  <a:lnTo>
                    <a:pt x="107" y="77"/>
                  </a:lnTo>
                  <a:lnTo>
                    <a:pt x="105" y="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4" name="Freeform 59"/>
            <p:cNvSpPr>
              <a:spLocks/>
            </p:cNvSpPr>
            <p:nvPr userDrawn="1"/>
          </p:nvSpPr>
          <p:spPr bwMode="gray">
            <a:xfrm>
              <a:off x="11234738" y="3733800"/>
              <a:ext cx="220662" cy="204787"/>
            </a:xfrm>
            <a:custGeom>
              <a:avLst/>
              <a:gdLst>
                <a:gd name="T0" fmla="*/ 60 w 66"/>
                <a:gd name="T1" fmla="*/ 0 h 65"/>
                <a:gd name="T2" fmla="*/ 16 w 66"/>
                <a:gd name="T3" fmla="*/ 36 h 65"/>
                <a:gd name="T4" fmla="*/ 16 w 66"/>
                <a:gd name="T5" fmla="*/ 36 h 65"/>
                <a:gd name="T6" fmla="*/ 0 w 66"/>
                <a:gd name="T7" fmla="*/ 49 h 65"/>
                <a:gd name="T8" fmla="*/ 16 w 66"/>
                <a:gd name="T9" fmla="*/ 65 h 65"/>
                <a:gd name="T10" fmla="*/ 18 w 66"/>
                <a:gd name="T11" fmla="*/ 63 h 65"/>
                <a:gd name="T12" fmla="*/ 18 w 66"/>
                <a:gd name="T13" fmla="*/ 63 h 65"/>
                <a:gd name="T14" fmla="*/ 66 w 66"/>
                <a:gd name="T15" fmla="*/ 5 h 65"/>
                <a:gd name="T16" fmla="*/ 60 w 66"/>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5">
                  <a:moveTo>
                    <a:pt x="60" y="0"/>
                  </a:moveTo>
                  <a:cubicBezTo>
                    <a:pt x="16" y="36"/>
                    <a:pt x="16" y="36"/>
                    <a:pt x="16" y="36"/>
                  </a:cubicBezTo>
                  <a:cubicBezTo>
                    <a:pt x="16" y="36"/>
                    <a:pt x="16" y="36"/>
                    <a:pt x="16" y="36"/>
                  </a:cubicBezTo>
                  <a:cubicBezTo>
                    <a:pt x="0" y="49"/>
                    <a:pt x="0" y="49"/>
                    <a:pt x="0" y="49"/>
                  </a:cubicBezTo>
                  <a:cubicBezTo>
                    <a:pt x="16" y="65"/>
                    <a:pt x="16" y="65"/>
                    <a:pt x="16" y="65"/>
                  </a:cubicBezTo>
                  <a:cubicBezTo>
                    <a:pt x="18" y="63"/>
                    <a:pt x="18" y="63"/>
                    <a:pt x="18" y="63"/>
                  </a:cubicBezTo>
                  <a:cubicBezTo>
                    <a:pt x="18" y="63"/>
                    <a:pt x="18" y="63"/>
                    <a:pt x="18" y="63"/>
                  </a:cubicBezTo>
                  <a:cubicBezTo>
                    <a:pt x="66" y="5"/>
                    <a:pt x="66" y="5"/>
                    <a:pt x="66" y="5"/>
                  </a:cubicBezTo>
                  <a:cubicBezTo>
                    <a:pt x="64" y="3"/>
                    <a:pt x="62" y="1"/>
                    <a:pt x="6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5" name="Freeform 60"/>
            <p:cNvSpPr>
              <a:spLocks/>
            </p:cNvSpPr>
            <p:nvPr userDrawn="1"/>
          </p:nvSpPr>
          <p:spPr bwMode="gray">
            <a:xfrm>
              <a:off x="11436350" y="3651250"/>
              <a:ext cx="103187" cy="98425"/>
            </a:xfrm>
            <a:custGeom>
              <a:avLst/>
              <a:gdLst>
                <a:gd name="T0" fmla="*/ 31 w 31"/>
                <a:gd name="T1" fmla="*/ 0 h 31"/>
                <a:gd name="T2" fmla="*/ 0 w 31"/>
                <a:gd name="T3" fmla="*/ 26 h 31"/>
                <a:gd name="T4" fmla="*/ 6 w 31"/>
                <a:gd name="T5" fmla="*/ 31 h 31"/>
                <a:gd name="T6" fmla="*/ 31 w 31"/>
                <a:gd name="T7" fmla="*/ 0 h 31"/>
              </a:gdLst>
              <a:ahLst/>
              <a:cxnLst>
                <a:cxn ang="0">
                  <a:pos x="T0" y="T1"/>
                </a:cxn>
                <a:cxn ang="0">
                  <a:pos x="T2" y="T3"/>
                </a:cxn>
                <a:cxn ang="0">
                  <a:pos x="T4" y="T5"/>
                </a:cxn>
                <a:cxn ang="0">
                  <a:pos x="T6" y="T7"/>
                </a:cxn>
              </a:cxnLst>
              <a:rect l="0" t="0" r="r" b="b"/>
              <a:pathLst>
                <a:path w="31" h="31">
                  <a:moveTo>
                    <a:pt x="31" y="0"/>
                  </a:moveTo>
                  <a:cubicBezTo>
                    <a:pt x="0" y="26"/>
                    <a:pt x="0" y="26"/>
                    <a:pt x="0" y="26"/>
                  </a:cubicBezTo>
                  <a:cubicBezTo>
                    <a:pt x="2" y="27"/>
                    <a:pt x="4" y="29"/>
                    <a:pt x="6" y="31"/>
                  </a:cubicBezTo>
                  <a:cubicBezTo>
                    <a:pt x="31" y="0"/>
                    <a:pt x="31" y="0"/>
                    <a:pt x="31"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6" name="Freeform 61"/>
            <p:cNvSpPr>
              <a:spLocks/>
            </p:cNvSpPr>
            <p:nvPr userDrawn="1"/>
          </p:nvSpPr>
          <p:spPr bwMode="gray">
            <a:xfrm>
              <a:off x="11315700" y="3635375"/>
              <a:ext cx="26987" cy="44450"/>
            </a:xfrm>
            <a:custGeom>
              <a:avLst/>
              <a:gdLst>
                <a:gd name="T0" fmla="*/ 3 w 8"/>
                <a:gd name="T1" fmla="*/ 0 h 14"/>
                <a:gd name="T2" fmla="*/ 0 w 8"/>
                <a:gd name="T3" fmla="*/ 14 h 14"/>
                <a:gd name="T4" fmla="*/ 8 w 8"/>
                <a:gd name="T5" fmla="*/ 4 h 14"/>
                <a:gd name="T6" fmla="*/ 3 w 8"/>
                <a:gd name="T7" fmla="*/ 0 h 14"/>
              </a:gdLst>
              <a:ahLst/>
              <a:cxnLst>
                <a:cxn ang="0">
                  <a:pos x="T0" y="T1"/>
                </a:cxn>
                <a:cxn ang="0">
                  <a:pos x="T2" y="T3"/>
                </a:cxn>
                <a:cxn ang="0">
                  <a:pos x="T4" y="T5"/>
                </a:cxn>
                <a:cxn ang="0">
                  <a:pos x="T6" y="T7"/>
                </a:cxn>
              </a:cxnLst>
              <a:rect l="0" t="0" r="r" b="b"/>
              <a:pathLst>
                <a:path w="8" h="14">
                  <a:moveTo>
                    <a:pt x="3" y="0"/>
                  </a:moveTo>
                  <a:cubicBezTo>
                    <a:pt x="2" y="4"/>
                    <a:pt x="1" y="9"/>
                    <a:pt x="0" y="14"/>
                  </a:cubicBezTo>
                  <a:cubicBezTo>
                    <a:pt x="8" y="4"/>
                    <a:pt x="8" y="4"/>
                    <a:pt x="8" y="4"/>
                  </a:cubicBezTo>
                  <a:cubicBezTo>
                    <a:pt x="6" y="3"/>
                    <a:pt x="5" y="1"/>
                    <a:pt x="3"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7" name="Freeform 62"/>
            <p:cNvSpPr>
              <a:spLocks/>
            </p:cNvSpPr>
            <p:nvPr userDrawn="1"/>
          </p:nvSpPr>
          <p:spPr bwMode="gray">
            <a:xfrm>
              <a:off x="11325225" y="3478213"/>
              <a:ext cx="160337" cy="169862"/>
            </a:xfrm>
            <a:custGeom>
              <a:avLst/>
              <a:gdLst>
                <a:gd name="T0" fmla="*/ 48 w 48"/>
                <a:gd name="T1" fmla="*/ 0 h 54"/>
                <a:gd name="T2" fmla="*/ 3 w 48"/>
                <a:gd name="T3" fmla="*/ 37 h 54"/>
                <a:gd name="T4" fmla="*/ 0 w 48"/>
                <a:gd name="T5" fmla="*/ 50 h 54"/>
                <a:gd name="T6" fmla="*/ 5 w 48"/>
                <a:gd name="T7" fmla="*/ 5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cubicBezTo>
                    <a:pt x="3" y="37"/>
                    <a:pt x="3" y="37"/>
                    <a:pt x="3" y="37"/>
                  </a:cubicBezTo>
                  <a:cubicBezTo>
                    <a:pt x="2" y="41"/>
                    <a:pt x="1" y="46"/>
                    <a:pt x="0" y="50"/>
                  </a:cubicBezTo>
                  <a:cubicBezTo>
                    <a:pt x="2" y="51"/>
                    <a:pt x="3" y="53"/>
                    <a:pt x="5" y="54"/>
                  </a:cubicBezTo>
                  <a:cubicBezTo>
                    <a:pt x="48" y="0"/>
                    <a:pt x="48" y="0"/>
                    <a:pt x="48"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8" name="Freeform 63"/>
            <p:cNvSpPr>
              <a:spLocks/>
            </p:cNvSpPr>
            <p:nvPr userDrawn="1"/>
          </p:nvSpPr>
          <p:spPr bwMode="gray">
            <a:xfrm>
              <a:off x="11217275" y="3595688"/>
              <a:ext cx="117475" cy="134937"/>
            </a:xfrm>
            <a:custGeom>
              <a:avLst/>
              <a:gdLst>
                <a:gd name="T0" fmla="*/ 35 w 35"/>
                <a:gd name="T1" fmla="*/ 0 h 43"/>
                <a:gd name="T2" fmla="*/ 18 w 35"/>
                <a:gd name="T3" fmla="*/ 14 h 43"/>
                <a:gd name="T4" fmla="*/ 18 w 35"/>
                <a:gd name="T5" fmla="*/ 14 h 43"/>
                <a:gd name="T6" fmla="*/ 0 w 35"/>
                <a:gd name="T7" fmla="*/ 28 h 43"/>
                <a:gd name="T8" fmla="*/ 16 w 35"/>
                <a:gd name="T9" fmla="*/ 43 h 43"/>
                <a:gd name="T10" fmla="*/ 19 w 35"/>
                <a:gd name="T11" fmla="*/ 39 h 43"/>
                <a:gd name="T12" fmla="*/ 19 w 35"/>
                <a:gd name="T13" fmla="*/ 39 h 43"/>
                <a:gd name="T14" fmla="*/ 29 w 35"/>
                <a:gd name="T15" fmla="*/ 27 h 43"/>
                <a:gd name="T16" fmla="*/ 32 w 35"/>
                <a:gd name="T17" fmla="*/ 13 h 43"/>
                <a:gd name="T18" fmla="*/ 35 w 3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3">
                  <a:moveTo>
                    <a:pt x="35" y="0"/>
                  </a:moveTo>
                  <a:cubicBezTo>
                    <a:pt x="18" y="14"/>
                    <a:pt x="18" y="14"/>
                    <a:pt x="18" y="14"/>
                  </a:cubicBezTo>
                  <a:cubicBezTo>
                    <a:pt x="18" y="14"/>
                    <a:pt x="18" y="14"/>
                    <a:pt x="18" y="14"/>
                  </a:cubicBezTo>
                  <a:cubicBezTo>
                    <a:pt x="0" y="28"/>
                    <a:pt x="0" y="28"/>
                    <a:pt x="0" y="28"/>
                  </a:cubicBezTo>
                  <a:cubicBezTo>
                    <a:pt x="16" y="43"/>
                    <a:pt x="16" y="43"/>
                    <a:pt x="16" y="43"/>
                  </a:cubicBezTo>
                  <a:cubicBezTo>
                    <a:pt x="19" y="39"/>
                    <a:pt x="19" y="39"/>
                    <a:pt x="19" y="39"/>
                  </a:cubicBezTo>
                  <a:cubicBezTo>
                    <a:pt x="19" y="39"/>
                    <a:pt x="19" y="39"/>
                    <a:pt x="19" y="39"/>
                  </a:cubicBezTo>
                  <a:cubicBezTo>
                    <a:pt x="29" y="27"/>
                    <a:pt x="29" y="27"/>
                    <a:pt x="29" y="27"/>
                  </a:cubicBezTo>
                  <a:cubicBezTo>
                    <a:pt x="30" y="22"/>
                    <a:pt x="31" y="17"/>
                    <a:pt x="32" y="13"/>
                  </a:cubicBezTo>
                  <a:cubicBezTo>
                    <a:pt x="33" y="9"/>
                    <a:pt x="34" y="4"/>
                    <a:pt x="35"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9" name="Freeform 64"/>
            <p:cNvSpPr>
              <a:spLocks/>
            </p:cNvSpPr>
            <p:nvPr userDrawn="1"/>
          </p:nvSpPr>
          <p:spPr bwMode="gray">
            <a:xfrm>
              <a:off x="11315700" y="3119438"/>
              <a:ext cx="42862" cy="53975"/>
            </a:xfrm>
            <a:custGeom>
              <a:avLst/>
              <a:gdLst>
                <a:gd name="T0" fmla="*/ 13 w 13"/>
                <a:gd name="T1" fmla="*/ 0 h 17"/>
                <a:gd name="T2" fmla="*/ 0 w 13"/>
                <a:gd name="T3" fmla="*/ 10 h 17"/>
                <a:gd name="T4" fmla="*/ 2 w 13"/>
                <a:gd name="T5" fmla="*/ 17 h 17"/>
                <a:gd name="T6" fmla="*/ 13 w 13"/>
                <a:gd name="T7" fmla="*/ 0 h 17"/>
              </a:gdLst>
              <a:ahLst/>
              <a:cxnLst>
                <a:cxn ang="0">
                  <a:pos x="T0" y="T1"/>
                </a:cxn>
                <a:cxn ang="0">
                  <a:pos x="T2" y="T3"/>
                </a:cxn>
                <a:cxn ang="0">
                  <a:pos x="T4" y="T5"/>
                </a:cxn>
                <a:cxn ang="0">
                  <a:pos x="T6" y="T7"/>
                </a:cxn>
              </a:cxnLst>
              <a:rect l="0" t="0" r="r" b="b"/>
              <a:pathLst>
                <a:path w="13" h="17">
                  <a:moveTo>
                    <a:pt x="13" y="0"/>
                  </a:moveTo>
                  <a:cubicBezTo>
                    <a:pt x="0" y="10"/>
                    <a:pt x="0" y="10"/>
                    <a:pt x="0" y="10"/>
                  </a:cubicBezTo>
                  <a:cubicBezTo>
                    <a:pt x="0" y="12"/>
                    <a:pt x="1" y="15"/>
                    <a:pt x="2" y="17"/>
                  </a:cubicBezTo>
                  <a:cubicBezTo>
                    <a:pt x="13" y="0"/>
                    <a:pt x="13" y="0"/>
                    <a:pt x="13"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0" name="Freeform 65"/>
            <p:cNvSpPr>
              <a:spLocks/>
            </p:cNvSpPr>
            <p:nvPr userDrawn="1"/>
          </p:nvSpPr>
          <p:spPr bwMode="gray">
            <a:xfrm>
              <a:off x="11241088" y="3151188"/>
              <a:ext cx="80962" cy="112712"/>
            </a:xfrm>
            <a:custGeom>
              <a:avLst/>
              <a:gdLst>
                <a:gd name="T0" fmla="*/ 22 w 24"/>
                <a:gd name="T1" fmla="*/ 0 h 36"/>
                <a:gd name="T2" fmla="*/ 4 w 24"/>
                <a:gd name="T3" fmla="*/ 14 h 36"/>
                <a:gd name="T4" fmla="*/ 3 w 24"/>
                <a:gd name="T5" fmla="*/ 15 h 36"/>
                <a:gd name="T6" fmla="*/ 0 w 24"/>
                <a:gd name="T7" fmla="*/ 18 h 36"/>
                <a:gd name="T8" fmla="*/ 4 w 24"/>
                <a:gd name="T9" fmla="*/ 36 h 36"/>
                <a:gd name="T10" fmla="*/ 4 w 24"/>
                <a:gd name="T11" fmla="*/ 36 h 36"/>
                <a:gd name="T12" fmla="*/ 5 w 24"/>
                <a:gd name="T13" fmla="*/ 34 h 36"/>
                <a:gd name="T14" fmla="*/ 24 w 24"/>
                <a:gd name="T15" fmla="*/ 7 h 36"/>
                <a:gd name="T16" fmla="*/ 22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2" y="0"/>
                  </a:moveTo>
                  <a:cubicBezTo>
                    <a:pt x="4" y="14"/>
                    <a:pt x="4" y="14"/>
                    <a:pt x="4" y="14"/>
                  </a:cubicBezTo>
                  <a:cubicBezTo>
                    <a:pt x="3" y="15"/>
                    <a:pt x="3" y="15"/>
                    <a:pt x="3" y="15"/>
                  </a:cubicBezTo>
                  <a:cubicBezTo>
                    <a:pt x="0" y="18"/>
                    <a:pt x="0" y="18"/>
                    <a:pt x="0" y="18"/>
                  </a:cubicBezTo>
                  <a:cubicBezTo>
                    <a:pt x="4" y="36"/>
                    <a:pt x="4" y="36"/>
                    <a:pt x="4" y="36"/>
                  </a:cubicBezTo>
                  <a:cubicBezTo>
                    <a:pt x="4" y="36"/>
                    <a:pt x="4" y="36"/>
                    <a:pt x="4" y="36"/>
                  </a:cubicBezTo>
                  <a:cubicBezTo>
                    <a:pt x="5" y="34"/>
                    <a:pt x="5" y="34"/>
                    <a:pt x="5" y="34"/>
                  </a:cubicBezTo>
                  <a:cubicBezTo>
                    <a:pt x="24" y="7"/>
                    <a:pt x="24" y="7"/>
                    <a:pt x="24" y="7"/>
                  </a:cubicBezTo>
                  <a:cubicBezTo>
                    <a:pt x="23" y="5"/>
                    <a:pt x="22" y="2"/>
                    <a:pt x="22"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1" name="Freeform 66"/>
            <p:cNvSpPr>
              <a:spLocks/>
            </p:cNvSpPr>
            <p:nvPr userDrawn="1"/>
          </p:nvSpPr>
          <p:spPr bwMode="gray">
            <a:xfrm>
              <a:off x="9136063" y="4791075"/>
              <a:ext cx="69850" cy="150812"/>
            </a:xfrm>
            <a:custGeom>
              <a:avLst/>
              <a:gdLst>
                <a:gd name="T0" fmla="*/ 19 w 21"/>
                <a:gd name="T1" fmla="*/ 0 h 48"/>
                <a:gd name="T2" fmla="*/ 10 w 21"/>
                <a:gd name="T3" fmla="*/ 1 h 48"/>
                <a:gd name="T4" fmla="*/ 2 w 21"/>
                <a:gd name="T5" fmla="*/ 0 h 48"/>
                <a:gd name="T6" fmla="*/ 0 w 21"/>
                <a:gd name="T7" fmla="*/ 48 h 48"/>
                <a:gd name="T8" fmla="*/ 21 w 21"/>
                <a:gd name="T9" fmla="*/ 48 h 48"/>
                <a:gd name="T10" fmla="*/ 19 w 21"/>
                <a:gd name="T11" fmla="*/ 0 h 48"/>
              </a:gdLst>
              <a:ahLst/>
              <a:cxnLst>
                <a:cxn ang="0">
                  <a:pos x="T0" y="T1"/>
                </a:cxn>
                <a:cxn ang="0">
                  <a:pos x="T2" y="T3"/>
                </a:cxn>
                <a:cxn ang="0">
                  <a:pos x="T4" y="T5"/>
                </a:cxn>
                <a:cxn ang="0">
                  <a:pos x="T6" y="T7"/>
                </a:cxn>
                <a:cxn ang="0">
                  <a:pos x="T8" y="T9"/>
                </a:cxn>
                <a:cxn ang="0">
                  <a:pos x="T10" y="T11"/>
                </a:cxn>
              </a:cxnLst>
              <a:rect l="0" t="0" r="r" b="b"/>
              <a:pathLst>
                <a:path w="21" h="48">
                  <a:moveTo>
                    <a:pt x="19" y="0"/>
                  </a:moveTo>
                  <a:cubicBezTo>
                    <a:pt x="16" y="0"/>
                    <a:pt x="13" y="1"/>
                    <a:pt x="10" y="1"/>
                  </a:cubicBezTo>
                  <a:cubicBezTo>
                    <a:pt x="8" y="1"/>
                    <a:pt x="5" y="0"/>
                    <a:pt x="2" y="0"/>
                  </a:cubicBezTo>
                  <a:cubicBezTo>
                    <a:pt x="0" y="48"/>
                    <a:pt x="0" y="48"/>
                    <a:pt x="0" y="48"/>
                  </a:cubicBezTo>
                  <a:cubicBezTo>
                    <a:pt x="21" y="48"/>
                    <a:pt x="21" y="48"/>
                    <a:pt x="21" y="48"/>
                  </a:cubicBezTo>
                  <a:cubicBezTo>
                    <a:pt x="19" y="0"/>
                    <a:pt x="19" y="0"/>
                    <a:pt x="19" y="0"/>
                  </a:cubicBezTo>
                </a:path>
              </a:pathLst>
            </a:custGeom>
            <a:solidFill>
              <a:srgbClr val="698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2" name="Freeform 67"/>
            <p:cNvSpPr>
              <a:spLocks/>
            </p:cNvSpPr>
            <p:nvPr userDrawn="1"/>
          </p:nvSpPr>
          <p:spPr bwMode="gray">
            <a:xfrm>
              <a:off x="8974138" y="4186238"/>
              <a:ext cx="388937" cy="579437"/>
            </a:xfrm>
            <a:custGeom>
              <a:avLst/>
              <a:gdLst>
                <a:gd name="T0" fmla="*/ 58 w 116"/>
                <a:gd name="T1" fmla="*/ 0 h 184"/>
                <a:gd name="T2" fmla="*/ 0 w 116"/>
                <a:gd name="T3" fmla="*/ 134 h 184"/>
                <a:gd name="T4" fmla="*/ 28 w 116"/>
                <a:gd name="T5" fmla="*/ 184 h 184"/>
                <a:gd name="T6" fmla="*/ 50 w 116"/>
                <a:gd name="T7" fmla="*/ 165 h 184"/>
                <a:gd name="T8" fmla="*/ 14 w 116"/>
                <a:gd name="T9" fmla="*/ 124 h 184"/>
                <a:gd name="T10" fmla="*/ 52 w 116"/>
                <a:gd name="T11" fmla="*/ 155 h 184"/>
                <a:gd name="T12" fmla="*/ 53 w 116"/>
                <a:gd name="T13" fmla="*/ 123 h 184"/>
                <a:gd name="T14" fmla="*/ 23 w 116"/>
                <a:gd name="T15" fmla="*/ 87 h 184"/>
                <a:gd name="T16" fmla="*/ 54 w 116"/>
                <a:gd name="T17" fmla="*/ 111 h 184"/>
                <a:gd name="T18" fmla="*/ 55 w 116"/>
                <a:gd name="T19" fmla="*/ 79 h 184"/>
                <a:gd name="T20" fmla="*/ 42 w 116"/>
                <a:gd name="T21" fmla="*/ 61 h 184"/>
                <a:gd name="T22" fmla="*/ 56 w 116"/>
                <a:gd name="T23" fmla="*/ 69 h 184"/>
                <a:gd name="T24" fmla="*/ 58 w 116"/>
                <a:gd name="T25" fmla="*/ 13 h 184"/>
                <a:gd name="T26" fmla="*/ 62 w 116"/>
                <a:gd name="T27" fmla="*/ 88 h 184"/>
                <a:gd name="T28" fmla="*/ 81 w 116"/>
                <a:gd name="T29" fmla="*/ 75 h 184"/>
                <a:gd name="T30" fmla="*/ 63 w 116"/>
                <a:gd name="T31" fmla="*/ 97 h 184"/>
                <a:gd name="T32" fmla="*/ 64 w 116"/>
                <a:gd name="T33" fmla="*/ 121 h 184"/>
                <a:gd name="T34" fmla="*/ 91 w 116"/>
                <a:gd name="T35" fmla="*/ 100 h 184"/>
                <a:gd name="T36" fmla="*/ 64 w 116"/>
                <a:gd name="T37" fmla="*/ 131 h 184"/>
                <a:gd name="T38" fmla="*/ 65 w 116"/>
                <a:gd name="T39" fmla="*/ 153 h 184"/>
                <a:gd name="T40" fmla="*/ 116 w 116"/>
                <a:gd name="T41" fmla="*/ 118 h 184"/>
                <a:gd name="T42" fmla="*/ 58 w 116"/>
                <a:gd name="T4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184">
                  <a:moveTo>
                    <a:pt x="58" y="0"/>
                  </a:moveTo>
                  <a:cubicBezTo>
                    <a:pt x="58" y="0"/>
                    <a:pt x="0" y="88"/>
                    <a:pt x="0" y="134"/>
                  </a:cubicBezTo>
                  <a:cubicBezTo>
                    <a:pt x="0" y="155"/>
                    <a:pt x="11" y="174"/>
                    <a:pt x="28" y="184"/>
                  </a:cubicBezTo>
                  <a:cubicBezTo>
                    <a:pt x="36" y="178"/>
                    <a:pt x="43" y="171"/>
                    <a:pt x="50" y="165"/>
                  </a:cubicBezTo>
                  <a:cubicBezTo>
                    <a:pt x="14" y="124"/>
                    <a:pt x="14" y="124"/>
                    <a:pt x="14" y="124"/>
                  </a:cubicBezTo>
                  <a:cubicBezTo>
                    <a:pt x="52" y="155"/>
                    <a:pt x="52" y="155"/>
                    <a:pt x="52" y="155"/>
                  </a:cubicBezTo>
                  <a:cubicBezTo>
                    <a:pt x="53" y="123"/>
                    <a:pt x="53" y="123"/>
                    <a:pt x="53" y="123"/>
                  </a:cubicBezTo>
                  <a:cubicBezTo>
                    <a:pt x="23" y="87"/>
                    <a:pt x="23" y="87"/>
                    <a:pt x="23" y="87"/>
                  </a:cubicBezTo>
                  <a:cubicBezTo>
                    <a:pt x="54" y="111"/>
                    <a:pt x="54" y="111"/>
                    <a:pt x="54" y="111"/>
                  </a:cubicBezTo>
                  <a:cubicBezTo>
                    <a:pt x="55" y="79"/>
                    <a:pt x="55" y="79"/>
                    <a:pt x="55" y="79"/>
                  </a:cubicBezTo>
                  <a:cubicBezTo>
                    <a:pt x="42" y="61"/>
                    <a:pt x="42" y="61"/>
                    <a:pt x="42" y="61"/>
                  </a:cubicBezTo>
                  <a:cubicBezTo>
                    <a:pt x="56" y="69"/>
                    <a:pt x="56" y="69"/>
                    <a:pt x="56" y="69"/>
                  </a:cubicBezTo>
                  <a:cubicBezTo>
                    <a:pt x="58" y="13"/>
                    <a:pt x="58" y="13"/>
                    <a:pt x="58" y="13"/>
                  </a:cubicBezTo>
                  <a:cubicBezTo>
                    <a:pt x="62" y="88"/>
                    <a:pt x="62" y="88"/>
                    <a:pt x="62" y="88"/>
                  </a:cubicBezTo>
                  <a:cubicBezTo>
                    <a:pt x="81" y="75"/>
                    <a:pt x="81" y="75"/>
                    <a:pt x="81" y="75"/>
                  </a:cubicBezTo>
                  <a:cubicBezTo>
                    <a:pt x="63" y="97"/>
                    <a:pt x="63" y="97"/>
                    <a:pt x="63" y="97"/>
                  </a:cubicBezTo>
                  <a:cubicBezTo>
                    <a:pt x="64" y="121"/>
                    <a:pt x="64" y="121"/>
                    <a:pt x="64" y="121"/>
                  </a:cubicBezTo>
                  <a:cubicBezTo>
                    <a:pt x="91" y="100"/>
                    <a:pt x="91" y="100"/>
                    <a:pt x="91" y="100"/>
                  </a:cubicBezTo>
                  <a:cubicBezTo>
                    <a:pt x="64" y="131"/>
                    <a:pt x="64" y="131"/>
                    <a:pt x="64" y="131"/>
                  </a:cubicBezTo>
                  <a:cubicBezTo>
                    <a:pt x="65" y="153"/>
                    <a:pt x="65" y="153"/>
                    <a:pt x="65" y="153"/>
                  </a:cubicBezTo>
                  <a:cubicBezTo>
                    <a:pt x="81" y="141"/>
                    <a:pt x="98" y="129"/>
                    <a:pt x="116" y="118"/>
                  </a:cubicBezTo>
                  <a:cubicBezTo>
                    <a:pt x="106" y="70"/>
                    <a:pt x="58" y="0"/>
                    <a:pt x="58" y="0"/>
                  </a:cubicBezTo>
                </a:path>
              </a:pathLst>
            </a:custGeom>
            <a:solidFill>
              <a:srgbClr val="8FC2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3" name="Freeform 68"/>
            <p:cNvSpPr>
              <a:spLocks noEditPoints="1"/>
            </p:cNvSpPr>
            <p:nvPr userDrawn="1"/>
          </p:nvSpPr>
          <p:spPr bwMode="gray">
            <a:xfrm>
              <a:off x="9067800" y="4557713"/>
              <a:ext cx="298450" cy="233362"/>
            </a:xfrm>
            <a:custGeom>
              <a:avLst/>
              <a:gdLst>
                <a:gd name="T0" fmla="*/ 22 w 89"/>
                <a:gd name="T1" fmla="*/ 47 h 74"/>
                <a:gd name="T2" fmla="*/ 0 w 89"/>
                <a:gd name="T3" fmla="*/ 66 h 74"/>
                <a:gd name="T4" fmla="*/ 22 w 89"/>
                <a:gd name="T5" fmla="*/ 74 h 74"/>
                <a:gd name="T6" fmla="*/ 23 w 89"/>
                <a:gd name="T7" fmla="*/ 48 h 74"/>
                <a:gd name="T8" fmla="*/ 22 w 89"/>
                <a:gd name="T9" fmla="*/ 47 h 74"/>
                <a:gd name="T10" fmla="*/ 88 w 89"/>
                <a:gd name="T11" fmla="*/ 0 h 74"/>
                <a:gd name="T12" fmla="*/ 37 w 89"/>
                <a:gd name="T13" fmla="*/ 35 h 74"/>
                <a:gd name="T14" fmla="*/ 38 w 89"/>
                <a:gd name="T15" fmla="*/ 49 h 74"/>
                <a:gd name="T16" fmla="*/ 72 w 89"/>
                <a:gd name="T17" fmla="*/ 21 h 74"/>
                <a:gd name="T18" fmla="*/ 38 w 89"/>
                <a:gd name="T19" fmla="*/ 59 h 74"/>
                <a:gd name="T20" fmla="*/ 39 w 89"/>
                <a:gd name="T21" fmla="*/ 74 h 74"/>
                <a:gd name="T22" fmla="*/ 89 w 89"/>
                <a:gd name="T23" fmla="*/ 16 h 74"/>
                <a:gd name="T24" fmla="*/ 88 w 89"/>
                <a:gd name="T2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74">
                  <a:moveTo>
                    <a:pt x="22" y="47"/>
                  </a:moveTo>
                  <a:cubicBezTo>
                    <a:pt x="15" y="53"/>
                    <a:pt x="8" y="60"/>
                    <a:pt x="0" y="66"/>
                  </a:cubicBezTo>
                  <a:cubicBezTo>
                    <a:pt x="7" y="70"/>
                    <a:pt x="14" y="73"/>
                    <a:pt x="22" y="74"/>
                  </a:cubicBezTo>
                  <a:cubicBezTo>
                    <a:pt x="23" y="48"/>
                    <a:pt x="23" y="48"/>
                    <a:pt x="23" y="48"/>
                  </a:cubicBezTo>
                  <a:cubicBezTo>
                    <a:pt x="22" y="47"/>
                    <a:pt x="22" y="47"/>
                    <a:pt x="22" y="47"/>
                  </a:cubicBezTo>
                  <a:moveTo>
                    <a:pt x="88" y="0"/>
                  </a:moveTo>
                  <a:cubicBezTo>
                    <a:pt x="70" y="11"/>
                    <a:pt x="53" y="23"/>
                    <a:pt x="37" y="35"/>
                  </a:cubicBezTo>
                  <a:cubicBezTo>
                    <a:pt x="38" y="49"/>
                    <a:pt x="38" y="49"/>
                    <a:pt x="38" y="49"/>
                  </a:cubicBezTo>
                  <a:cubicBezTo>
                    <a:pt x="72" y="21"/>
                    <a:pt x="72" y="21"/>
                    <a:pt x="72" y="21"/>
                  </a:cubicBezTo>
                  <a:cubicBezTo>
                    <a:pt x="38" y="59"/>
                    <a:pt x="38" y="59"/>
                    <a:pt x="38" y="59"/>
                  </a:cubicBezTo>
                  <a:cubicBezTo>
                    <a:pt x="39" y="74"/>
                    <a:pt x="39" y="74"/>
                    <a:pt x="39" y="74"/>
                  </a:cubicBezTo>
                  <a:cubicBezTo>
                    <a:pt x="68" y="70"/>
                    <a:pt x="89" y="45"/>
                    <a:pt x="89" y="16"/>
                  </a:cubicBezTo>
                  <a:cubicBezTo>
                    <a:pt x="89" y="11"/>
                    <a:pt x="89" y="6"/>
                    <a:pt x="88" y="0"/>
                  </a:cubicBezTo>
                </a:path>
              </a:pathLst>
            </a:custGeom>
            <a:solidFill>
              <a:srgbClr val="89C1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4" name="Freeform 69"/>
            <p:cNvSpPr>
              <a:spLocks/>
            </p:cNvSpPr>
            <p:nvPr userDrawn="1"/>
          </p:nvSpPr>
          <p:spPr bwMode="gray">
            <a:xfrm>
              <a:off x="9142413" y="4227513"/>
              <a:ext cx="57150" cy="566737"/>
            </a:xfrm>
            <a:custGeom>
              <a:avLst/>
              <a:gdLst>
                <a:gd name="T0" fmla="*/ 8 w 17"/>
                <a:gd name="T1" fmla="*/ 0 h 180"/>
                <a:gd name="T2" fmla="*/ 6 w 17"/>
                <a:gd name="T3" fmla="*/ 56 h 180"/>
                <a:gd name="T4" fmla="*/ 10 w 17"/>
                <a:gd name="T5" fmla="*/ 58 h 180"/>
                <a:gd name="T6" fmla="*/ 6 w 17"/>
                <a:gd name="T7" fmla="*/ 67 h 180"/>
                <a:gd name="T8" fmla="*/ 5 w 17"/>
                <a:gd name="T9" fmla="*/ 66 h 180"/>
                <a:gd name="T10" fmla="*/ 4 w 17"/>
                <a:gd name="T11" fmla="*/ 98 h 180"/>
                <a:gd name="T12" fmla="*/ 7 w 17"/>
                <a:gd name="T13" fmla="*/ 101 h 180"/>
                <a:gd name="T14" fmla="*/ 6 w 17"/>
                <a:gd name="T15" fmla="*/ 112 h 180"/>
                <a:gd name="T16" fmla="*/ 3 w 17"/>
                <a:gd name="T17" fmla="*/ 110 h 180"/>
                <a:gd name="T18" fmla="*/ 2 w 17"/>
                <a:gd name="T19" fmla="*/ 142 h 180"/>
                <a:gd name="T20" fmla="*/ 6 w 17"/>
                <a:gd name="T21" fmla="*/ 145 h 180"/>
                <a:gd name="T22" fmla="*/ 6 w 17"/>
                <a:gd name="T23" fmla="*/ 158 h 180"/>
                <a:gd name="T24" fmla="*/ 1 w 17"/>
                <a:gd name="T25" fmla="*/ 153 h 180"/>
                <a:gd name="T26" fmla="*/ 0 w 17"/>
                <a:gd name="T27" fmla="*/ 179 h 180"/>
                <a:gd name="T28" fmla="*/ 8 w 17"/>
                <a:gd name="T29" fmla="*/ 180 h 180"/>
                <a:gd name="T30" fmla="*/ 17 w 17"/>
                <a:gd name="T31" fmla="*/ 179 h 180"/>
                <a:gd name="T32" fmla="*/ 16 w 17"/>
                <a:gd name="T33" fmla="*/ 164 h 180"/>
                <a:gd name="T34" fmla="*/ 8 w 17"/>
                <a:gd name="T35" fmla="*/ 173 h 180"/>
                <a:gd name="T36" fmla="*/ 8 w 17"/>
                <a:gd name="T37" fmla="*/ 161 h 180"/>
                <a:gd name="T38" fmla="*/ 16 w 17"/>
                <a:gd name="T39" fmla="*/ 154 h 180"/>
                <a:gd name="T40" fmla="*/ 15 w 17"/>
                <a:gd name="T41" fmla="*/ 140 h 180"/>
                <a:gd name="T42" fmla="*/ 14 w 17"/>
                <a:gd name="T43" fmla="*/ 118 h 180"/>
                <a:gd name="T44" fmla="*/ 8 w 17"/>
                <a:gd name="T45" fmla="*/ 125 h 180"/>
                <a:gd name="T46" fmla="*/ 7 w 17"/>
                <a:gd name="T47" fmla="*/ 114 h 180"/>
                <a:gd name="T48" fmla="*/ 14 w 17"/>
                <a:gd name="T49" fmla="*/ 108 h 180"/>
                <a:gd name="T50" fmla="*/ 13 w 17"/>
                <a:gd name="T51" fmla="*/ 84 h 180"/>
                <a:gd name="T52" fmla="*/ 8 w 17"/>
                <a:gd name="T53" fmla="*/ 89 h 180"/>
                <a:gd name="T54" fmla="*/ 6 w 17"/>
                <a:gd name="T55" fmla="*/ 80 h 180"/>
                <a:gd name="T56" fmla="*/ 12 w 17"/>
                <a:gd name="T57" fmla="*/ 75 h 180"/>
                <a:gd name="T58" fmla="*/ 8 w 17"/>
                <a:gd name="T5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180">
                  <a:moveTo>
                    <a:pt x="8" y="0"/>
                  </a:moveTo>
                  <a:cubicBezTo>
                    <a:pt x="6" y="56"/>
                    <a:pt x="6" y="56"/>
                    <a:pt x="6" y="56"/>
                  </a:cubicBezTo>
                  <a:cubicBezTo>
                    <a:pt x="10" y="58"/>
                    <a:pt x="10" y="58"/>
                    <a:pt x="10" y="58"/>
                  </a:cubicBezTo>
                  <a:cubicBezTo>
                    <a:pt x="6" y="67"/>
                    <a:pt x="6" y="67"/>
                    <a:pt x="6" y="67"/>
                  </a:cubicBezTo>
                  <a:cubicBezTo>
                    <a:pt x="5" y="66"/>
                    <a:pt x="5" y="66"/>
                    <a:pt x="5" y="66"/>
                  </a:cubicBezTo>
                  <a:cubicBezTo>
                    <a:pt x="4" y="98"/>
                    <a:pt x="4" y="98"/>
                    <a:pt x="4" y="98"/>
                  </a:cubicBezTo>
                  <a:cubicBezTo>
                    <a:pt x="7" y="101"/>
                    <a:pt x="7" y="101"/>
                    <a:pt x="7" y="101"/>
                  </a:cubicBezTo>
                  <a:cubicBezTo>
                    <a:pt x="6" y="112"/>
                    <a:pt x="6" y="112"/>
                    <a:pt x="6" y="112"/>
                  </a:cubicBezTo>
                  <a:cubicBezTo>
                    <a:pt x="3" y="110"/>
                    <a:pt x="3" y="110"/>
                    <a:pt x="3" y="110"/>
                  </a:cubicBezTo>
                  <a:cubicBezTo>
                    <a:pt x="2" y="142"/>
                    <a:pt x="2" y="142"/>
                    <a:pt x="2" y="142"/>
                  </a:cubicBezTo>
                  <a:cubicBezTo>
                    <a:pt x="6" y="145"/>
                    <a:pt x="6" y="145"/>
                    <a:pt x="6" y="145"/>
                  </a:cubicBezTo>
                  <a:cubicBezTo>
                    <a:pt x="6" y="158"/>
                    <a:pt x="6" y="158"/>
                    <a:pt x="6" y="158"/>
                  </a:cubicBezTo>
                  <a:cubicBezTo>
                    <a:pt x="1" y="153"/>
                    <a:pt x="1" y="153"/>
                    <a:pt x="1" y="153"/>
                  </a:cubicBezTo>
                  <a:cubicBezTo>
                    <a:pt x="0" y="179"/>
                    <a:pt x="0" y="179"/>
                    <a:pt x="0" y="179"/>
                  </a:cubicBezTo>
                  <a:cubicBezTo>
                    <a:pt x="3" y="179"/>
                    <a:pt x="6" y="180"/>
                    <a:pt x="8" y="180"/>
                  </a:cubicBezTo>
                  <a:cubicBezTo>
                    <a:pt x="11" y="180"/>
                    <a:pt x="14" y="179"/>
                    <a:pt x="17" y="179"/>
                  </a:cubicBezTo>
                  <a:cubicBezTo>
                    <a:pt x="16" y="164"/>
                    <a:pt x="16" y="164"/>
                    <a:pt x="16" y="164"/>
                  </a:cubicBezTo>
                  <a:cubicBezTo>
                    <a:pt x="8" y="173"/>
                    <a:pt x="8" y="173"/>
                    <a:pt x="8" y="173"/>
                  </a:cubicBezTo>
                  <a:cubicBezTo>
                    <a:pt x="8" y="161"/>
                    <a:pt x="8" y="161"/>
                    <a:pt x="8" y="161"/>
                  </a:cubicBezTo>
                  <a:cubicBezTo>
                    <a:pt x="16" y="154"/>
                    <a:pt x="16" y="154"/>
                    <a:pt x="16" y="154"/>
                  </a:cubicBezTo>
                  <a:cubicBezTo>
                    <a:pt x="15" y="140"/>
                    <a:pt x="15" y="140"/>
                    <a:pt x="15" y="140"/>
                  </a:cubicBezTo>
                  <a:cubicBezTo>
                    <a:pt x="14" y="118"/>
                    <a:pt x="14" y="118"/>
                    <a:pt x="14" y="118"/>
                  </a:cubicBezTo>
                  <a:cubicBezTo>
                    <a:pt x="8" y="125"/>
                    <a:pt x="8" y="125"/>
                    <a:pt x="8" y="125"/>
                  </a:cubicBezTo>
                  <a:cubicBezTo>
                    <a:pt x="7" y="114"/>
                    <a:pt x="7" y="114"/>
                    <a:pt x="7" y="114"/>
                  </a:cubicBezTo>
                  <a:cubicBezTo>
                    <a:pt x="14" y="108"/>
                    <a:pt x="14" y="108"/>
                    <a:pt x="14" y="108"/>
                  </a:cubicBezTo>
                  <a:cubicBezTo>
                    <a:pt x="13" y="84"/>
                    <a:pt x="13" y="84"/>
                    <a:pt x="13" y="84"/>
                  </a:cubicBezTo>
                  <a:cubicBezTo>
                    <a:pt x="8" y="89"/>
                    <a:pt x="8" y="89"/>
                    <a:pt x="8" y="89"/>
                  </a:cubicBezTo>
                  <a:cubicBezTo>
                    <a:pt x="6" y="80"/>
                    <a:pt x="6" y="80"/>
                    <a:pt x="6" y="80"/>
                  </a:cubicBezTo>
                  <a:cubicBezTo>
                    <a:pt x="12" y="75"/>
                    <a:pt x="12" y="75"/>
                    <a:pt x="12" y="75"/>
                  </a:cubicBezTo>
                  <a:cubicBezTo>
                    <a:pt x="8" y="0"/>
                    <a:pt x="8" y="0"/>
                    <a:pt x="8" y="0"/>
                  </a:cubicBezTo>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5" name="Freeform 70"/>
            <p:cNvSpPr>
              <a:spLocks/>
            </p:cNvSpPr>
            <p:nvPr userDrawn="1"/>
          </p:nvSpPr>
          <p:spPr bwMode="gray">
            <a:xfrm>
              <a:off x="9169400" y="4624388"/>
              <a:ext cx="141287" cy="147637"/>
            </a:xfrm>
            <a:custGeom>
              <a:avLst/>
              <a:gdLst>
                <a:gd name="T0" fmla="*/ 89 w 89"/>
                <a:gd name="T1" fmla="*/ 0 h 93"/>
                <a:gd name="T2" fmla="*/ 17 w 89"/>
                <a:gd name="T3" fmla="*/ 56 h 93"/>
                <a:gd name="T4" fmla="*/ 0 w 89"/>
                <a:gd name="T5" fmla="*/ 69 h 93"/>
                <a:gd name="T6" fmla="*/ 0 w 89"/>
                <a:gd name="T7" fmla="*/ 93 h 93"/>
                <a:gd name="T8" fmla="*/ 17 w 89"/>
                <a:gd name="T9" fmla="*/ 75 h 93"/>
                <a:gd name="T10" fmla="*/ 89 w 89"/>
                <a:gd name="T11" fmla="*/ 0 h 93"/>
              </a:gdLst>
              <a:ahLst/>
              <a:cxnLst>
                <a:cxn ang="0">
                  <a:pos x="T0" y="T1"/>
                </a:cxn>
                <a:cxn ang="0">
                  <a:pos x="T2" y="T3"/>
                </a:cxn>
                <a:cxn ang="0">
                  <a:pos x="T4" y="T5"/>
                </a:cxn>
                <a:cxn ang="0">
                  <a:pos x="T6" y="T7"/>
                </a:cxn>
                <a:cxn ang="0">
                  <a:pos x="T8" y="T9"/>
                </a:cxn>
                <a:cxn ang="0">
                  <a:pos x="T10" y="T11"/>
                </a:cxn>
              </a:cxnLst>
              <a:rect l="0" t="0" r="r" b="b"/>
              <a:pathLst>
                <a:path w="89" h="93">
                  <a:moveTo>
                    <a:pt x="89" y="0"/>
                  </a:moveTo>
                  <a:lnTo>
                    <a:pt x="17" y="56"/>
                  </a:lnTo>
                  <a:lnTo>
                    <a:pt x="0" y="69"/>
                  </a:lnTo>
                  <a:lnTo>
                    <a:pt x="0" y="93"/>
                  </a:lnTo>
                  <a:lnTo>
                    <a:pt x="17" y="75"/>
                  </a:lnTo>
                  <a:lnTo>
                    <a:pt x="89"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6" name="Freeform 71"/>
            <p:cNvSpPr>
              <a:spLocks/>
            </p:cNvSpPr>
            <p:nvPr userDrawn="1"/>
          </p:nvSpPr>
          <p:spPr bwMode="gray">
            <a:xfrm>
              <a:off x="9169400" y="4624388"/>
              <a:ext cx="141287" cy="147637"/>
            </a:xfrm>
            <a:custGeom>
              <a:avLst/>
              <a:gdLst>
                <a:gd name="T0" fmla="*/ 89 w 89"/>
                <a:gd name="T1" fmla="*/ 0 h 93"/>
                <a:gd name="T2" fmla="*/ 17 w 89"/>
                <a:gd name="T3" fmla="*/ 56 h 93"/>
                <a:gd name="T4" fmla="*/ 0 w 89"/>
                <a:gd name="T5" fmla="*/ 69 h 93"/>
                <a:gd name="T6" fmla="*/ 0 w 89"/>
                <a:gd name="T7" fmla="*/ 93 h 93"/>
                <a:gd name="T8" fmla="*/ 17 w 89"/>
                <a:gd name="T9" fmla="*/ 75 h 93"/>
                <a:gd name="T10" fmla="*/ 89 w 89"/>
                <a:gd name="T11" fmla="*/ 0 h 93"/>
              </a:gdLst>
              <a:ahLst/>
              <a:cxnLst>
                <a:cxn ang="0">
                  <a:pos x="T0" y="T1"/>
                </a:cxn>
                <a:cxn ang="0">
                  <a:pos x="T2" y="T3"/>
                </a:cxn>
                <a:cxn ang="0">
                  <a:pos x="T4" y="T5"/>
                </a:cxn>
                <a:cxn ang="0">
                  <a:pos x="T6" y="T7"/>
                </a:cxn>
                <a:cxn ang="0">
                  <a:pos x="T8" y="T9"/>
                </a:cxn>
                <a:cxn ang="0">
                  <a:pos x="T10" y="T11"/>
                </a:cxn>
              </a:cxnLst>
              <a:rect l="0" t="0" r="r" b="b"/>
              <a:pathLst>
                <a:path w="89" h="93">
                  <a:moveTo>
                    <a:pt x="89" y="0"/>
                  </a:moveTo>
                  <a:lnTo>
                    <a:pt x="17" y="56"/>
                  </a:lnTo>
                  <a:lnTo>
                    <a:pt x="0" y="69"/>
                  </a:lnTo>
                  <a:lnTo>
                    <a:pt x="0" y="93"/>
                  </a:lnTo>
                  <a:lnTo>
                    <a:pt x="17" y="75"/>
                  </a:lnTo>
                  <a:lnTo>
                    <a:pt x="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7" name="Freeform 72"/>
            <p:cNvSpPr>
              <a:spLocks/>
            </p:cNvSpPr>
            <p:nvPr userDrawn="1"/>
          </p:nvSpPr>
          <p:spPr bwMode="gray">
            <a:xfrm>
              <a:off x="9166225" y="4502150"/>
              <a:ext cx="114300" cy="119062"/>
            </a:xfrm>
            <a:custGeom>
              <a:avLst/>
              <a:gdLst>
                <a:gd name="T0" fmla="*/ 72 w 72"/>
                <a:gd name="T1" fmla="*/ 0 h 75"/>
                <a:gd name="T2" fmla="*/ 15 w 72"/>
                <a:gd name="T3" fmla="*/ 41 h 75"/>
                <a:gd name="T4" fmla="*/ 0 w 72"/>
                <a:gd name="T5" fmla="*/ 53 h 75"/>
                <a:gd name="T6" fmla="*/ 2 w 72"/>
                <a:gd name="T7" fmla="*/ 75 h 75"/>
                <a:gd name="T8" fmla="*/ 15 w 72"/>
                <a:gd name="T9" fmla="*/ 61 h 75"/>
                <a:gd name="T10" fmla="*/ 72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72" y="0"/>
                  </a:moveTo>
                  <a:lnTo>
                    <a:pt x="15" y="41"/>
                  </a:lnTo>
                  <a:lnTo>
                    <a:pt x="0" y="53"/>
                  </a:lnTo>
                  <a:lnTo>
                    <a:pt x="2" y="75"/>
                  </a:lnTo>
                  <a:lnTo>
                    <a:pt x="15" y="61"/>
                  </a:lnTo>
                  <a:lnTo>
                    <a:pt x="72"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8" name="Freeform 73"/>
            <p:cNvSpPr>
              <a:spLocks/>
            </p:cNvSpPr>
            <p:nvPr userDrawn="1"/>
          </p:nvSpPr>
          <p:spPr bwMode="gray">
            <a:xfrm>
              <a:off x="9166225" y="4502150"/>
              <a:ext cx="114300" cy="119062"/>
            </a:xfrm>
            <a:custGeom>
              <a:avLst/>
              <a:gdLst>
                <a:gd name="T0" fmla="*/ 72 w 72"/>
                <a:gd name="T1" fmla="*/ 0 h 75"/>
                <a:gd name="T2" fmla="*/ 15 w 72"/>
                <a:gd name="T3" fmla="*/ 41 h 75"/>
                <a:gd name="T4" fmla="*/ 0 w 72"/>
                <a:gd name="T5" fmla="*/ 53 h 75"/>
                <a:gd name="T6" fmla="*/ 2 w 72"/>
                <a:gd name="T7" fmla="*/ 75 h 75"/>
                <a:gd name="T8" fmla="*/ 15 w 72"/>
                <a:gd name="T9" fmla="*/ 61 h 75"/>
                <a:gd name="T10" fmla="*/ 72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72" y="0"/>
                  </a:moveTo>
                  <a:lnTo>
                    <a:pt x="15" y="41"/>
                  </a:lnTo>
                  <a:lnTo>
                    <a:pt x="0" y="53"/>
                  </a:lnTo>
                  <a:lnTo>
                    <a:pt x="2" y="75"/>
                  </a:lnTo>
                  <a:lnTo>
                    <a:pt x="15" y="61"/>
                  </a:lnTo>
                  <a:lnTo>
                    <a:pt x="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79" name="Freeform 74"/>
            <p:cNvSpPr>
              <a:spLocks/>
            </p:cNvSpPr>
            <p:nvPr userDrawn="1"/>
          </p:nvSpPr>
          <p:spPr bwMode="gray">
            <a:xfrm>
              <a:off x="9163050" y="4422775"/>
              <a:ext cx="82550" cy="85725"/>
            </a:xfrm>
            <a:custGeom>
              <a:avLst/>
              <a:gdLst>
                <a:gd name="T0" fmla="*/ 52 w 52"/>
                <a:gd name="T1" fmla="*/ 0 h 54"/>
                <a:gd name="T2" fmla="*/ 12 w 52"/>
                <a:gd name="T3" fmla="*/ 26 h 54"/>
                <a:gd name="T4" fmla="*/ 0 w 52"/>
                <a:gd name="T5" fmla="*/ 36 h 54"/>
                <a:gd name="T6" fmla="*/ 4 w 52"/>
                <a:gd name="T7" fmla="*/ 54 h 54"/>
                <a:gd name="T8" fmla="*/ 14 w 52"/>
                <a:gd name="T9" fmla="*/ 44 h 54"/>
                <a:gd name="T10" fmla="*/ 52 w 52"/>
                <a:gd name="T11" fmla="*/ 0 h 54"/>
              </a:gdLst>
              <a:ahLst/>
              <a:cxnLst>
                <a:cxn ang="0">
                  <a:pos x="T0" y="T1"/>
                </a:cxn>
                <a:cxn ang="0">
                  <a:pos x="T2" y="T3"/>
                </a:cxn>
                <a:cxn ang="0">
                  <a:pos x="T4" y="T5"/>
                </a:cxn>
                <a:cxn ang="0">
                  <a:pos x="T6" y="T7"/>
                </a:cxn>
                <a:cxn ang="0">
                  <a:pos x="T8" y="T9"/>
                </a:cxn>
                <a:cxn ang="0">
                  <a:pos x="T10" y="T11"/>
                </a:cxn>
              </a:cxnLst>
              <a:rect l="0" t="0" r="r" b="b"/>
              <a:pathLst>
                <a:path w="52" h="54">
                  <a:moveTo>
                    <a:pt x="52" y="0"/>
                  </a:moveTo>
                  <a:lnTo>
                    <a:pt x="12" y="26"/>
                  </a:lnTo>
                  <a:lnTo>
                    <a:pt x="0" y="36"/>
                  </a:lnTo>
                  <a:lnTo>
                    <a:pt x="4" y="54"/>
                  </a:lnTo>
                  <a:lnTo>
                    <a:pt x="14" y="44"/>
                  </a:lnTo>
                  <a:lnTo>
                    <a:pt x="52"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0" name="Freeform 75"/>
            <p:cNvSpPr>
              <a:spLocks/>
            </p:cNvSpPr>
            <p:nvPr userDrawn="1"/>
          </p:nvSpPr>
          <p:spPr bwMode="gray">
            <a:xfrm>
              <a:off x="9163050" y="4422775"/>
              <a:ext cx="82550" cy="85725"/>
            </a:xfrm>
            <a:custGeom>
              <a:avLst/>
              <a:gdLst>
                <a:gd name="T0" fmla="*/ 52 w 52"/>
                <a:gd name="T1" fmla="*/ 0 h 54"/>
                <a:gd name="T2" fmla="*/ 12 w 52"/>
                <a:gd name="T3" fmla="*/ 26 h 54"/>
                <a:gd name="T4" fmla="*/ 0 w 52"/>
                <a:gd name="T5" fmla="*/ 36 h 54"/>
                <a:gd name="T6" fmla="*/ 4 w 52"/>
                <a:gd name="T7" fmla="*/ 54 h 54"/>
                <a:gd name="T8" fmla="*/ 14 w 52"/>
                <a:gd name="T9" fmla="*/ 44 h 54"/>
                <a:gd name="T10" fmla="*/ 52 w 52"/>
                <a:gd name="T11" fmla="*/ 0 h 54"/>
              </a:gdLst>
              <a:ahLst/>
              <a:cxnLst>
                <a:cxn ang="0">
                  <a:pos x="T0" y="T1"/>
                </a:cxn>
                <a:cxn ang="0">
                  <a:pos x="T2" y="T3"/>
                </a:cxn>
                <a:cxn ang="0">
                  <a:pos x="T4" y="T5"/>
                </a:cxn>
                <a:cxn ang="0">
                  <a:pos x="T6" y="T7"/>
                </a:cxn>
                <a:cxn ang="0">
                  <a:pos x="T8" y="T9"/>
                </a:cxn>
                <a:cxn ang="0">
                  <a:pos x="T10" y="T11"/>
                </a:cxn>
              </a:cxnLst>
              <a:rect l="0" t="0" r="r" b="b"/>
              <a:pathLst>
                <a:path w="52" h="54">
                  <a:moveTo>
                    <a:pt x="52" y="0"/>
                  </a:moveTo>
                  <a:lnTo>
                    <a:pt x="12" y="26"/>
                  </a:lnTo>
                  <a:lnTo>
                    <a:pt x="0" y="36"/>
                  </a:lnTo>
                  <a:lnTo>
                    <a:pt x="4" y="54"/>
                  </a:lnTo>
                  <a:lnTo>
                    <a:pt x="14" y="44"/>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1" name="Freeform 76"/>
            <p:cNvSpPr>
              <a:spLocks/>
            </p:cNvSpPr>
            <p:nvPr userDrawn="1"/>
          </p:nvSpPr>
          <p:spPr bwMode="gray">
            <a:xfrm>
              <a:off x="9021763" y="4576763"/>
              <a:ext cx="141287" cy="149225"/>
            </a:xfrm>
            <a:custGeom>
              <a:avLst/>
              <a:gdLst>
                <a:gd name="T0" fmla="*/ 0 w 89"/>
                <a:gd name="T1" fmla="*/ 0 h 94"/>
                <a:gd name="T2" fmla="*/ 76 w 89"/>
                <a:gd name="T3" fmla="*/ 82 h 94"/>
                <a:gd name="T4" fmla="*/ 78 w 89"/>
                <a:gd name="T5" fmla="*/ 84 h 94"/>
                <a:gd name="T6" fmla="*/ 89 w 89"/>
                <a:gd name="T7" fmla="*/ 94 h 94"/>
                <a:gd name="T8" fmla="*/ 89 w 89"/>
                <a:gd name="T9" fmla="*/ 68 h 94"/>
                <a:gd name="T10" fmla="*/ 80 w 89"/>
                <a:gd name="T11" fmla="*/ 62 h 94"/>
                <a:gd name="T12" fmla="*/ 0 w 89"/>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9" h="94">
                  <a:moveTo>
                    <a:pt x="0" y="0"/>
                  </a:moveTo>
                  <a:lnTo>
                    <a:pt x="76" y="82"/>
                  </a:lnTo>
                  <a:lnTo>
                    <a:pt x="78" y="84"/>
                  </a:lnTo>
                  <a:lnTo>
                    <a:pt x="89" y="94"/>
                  </a:lnTo>
                  <a:lnTo>
                    <a:pt x="89" y="68"/>
                  </a:lnTo>
                  <a:lnTo>
                    <a:pt x="80" y="62"/>
                  </a:lnTo>
                  <a:lnTo>
                    <a:pt x="0"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2" name="Freeform 77"/>
            <p:cNvSpPr>
              <a:spLocks/>
            </p:cNvSpPr>
            <p:nvPr userDrawn="1"/>
          </p:nvSpPr>
          <p:spPr bwMode="gray">
            <a:xfrm>
              <a:off x="9021763" y="4576763"/>
              <a:ext cx="141287" cy="149225"/>
            </a:xfrm>
            <a:custGeom>
              <a:avLst/>
              <a:gdLst>
                <a:gd name="T0" fmla="*/ 0 w 89"/>
                <a:gd name="T1" fmla="*/ 0 h 94"/>
                <a:gd name="T2" fmla="*/ 76 w 89"/>
                <a:gd name="T3" fmla="*/ 82 h 94"/>
                <a:gd name="T4" fmla="*/ 78 w 89"/>
                <a:gd name="T5" fmla="*/ 84 h 94"/>
                <a:gd name="T6" fmla="*/ 89 w 89"/>
                <a:gd name="T7" fmla="*/ 94 h 94"/>
                <a:gd name="T8" fmla="*/ 89 w 89"/>
                <a:gd name="T9" fmla="*/ 68 h 94"/>
                <a:gd name="T10" fmla="*/ 80 w 89"/>
                <a:gd name="T11" fmla="*/ 62 h 94"/>
                <a:gd name="T12" fmla="*/ 0 w 89"/>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9" h="94">
                  <a:moveTo>
                    <a:pt x="0" y="0"/>
                  </a:moveTo>
                  <a:lnTo>
                    <a:pt x="76" y="82"/>
                  </a:lnTo>
                  <a:lnTo>
                    <a:pt x="78" y="84"/>
                  </a:lnTo>
                  <a:lnTo>
                    <a:pt x="89" y="94"/>
                  </a:lnTo>
                  <a:lnTo>
                    <a:pt x="89" y="68"/>
                  </a:lnTo>
                  <a:lnTo>
                    <a:pt x="80" y="6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3" name="Freeform 78"/>
            <p:cNvSpPr>
              <a:spLocks/>
            </p:cNvSpPr>
            <p:nvPr userDrawn="1"/>
          </p:nvSpPr>
          <p:spPr bwMode="gray">
            <a:xfrm>
              <a:off x="9051925" y="4460875"/>
              <a:ext cx="114300" cy="119062"/>
            </a:xfrm>
            <a:custGeom>
              <a:avLst/>
              <a:gdLst>
                <a:gd name="T0" fmla="*/ 0 w 72"/>
                <a:gd name="T1" fmla="*/ 0 h 75"/>
                <a:gd name="T2" fmla="*/ 63 w 72"/>
                <a:gd name="T3" fmla="*/ 71 h 75"/>
                <a:gd name="T4" fmla="*/ 70 w 72"/>
                <a:gd name="T5" fmla="*/ 75 h 75"/>
                <a:gd name="T6" fmla="*/ 72 w 72"/>
                <a:gd name="T7" fmla="*/ 53 h 75"/>
                <a:gd name="T8" fmla="*/ 65 w 72"/>
                <a:gd name="T9" fmla="*/ 48 h 75"/>
                <a:gd name="T10" fmla="*/ 0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0" y="0"/>
                  </a:moveTo>
                  <a:lnTo>
                    <a:pt x="63" y="71"/>
                  </a:lnTo>
                  <a:lnTo>
                    <a:pt x="70" y="75"/>
                  </a:lnTo>
                  <a:lnTo>
                    <a:pt x="72" y="53"/>
                  </a:lnTo>
                  <a:lnTo>
                    <a:pt x="65" y="48"/>
                  </a:lnTo>
                  <a:lnTo>
                    <a:pt x="0"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4" name="Freeform 79"/>
            <p:cNvSpPr>
              <a:spLocks/>
            </p:cNvSpPr>
            <p:nvPr userDrawn="1"/>
          </p:nvSpPr>
          <p:spPr bwMode="gray">
            <a:xfrm>
              <a:off x="9051925" y="4460875"/>
              <a:ext cx="114300" cy="119062"/>
            </a:xfrm>
            <a:custGeom>
              <a:avLst/>
              <a:gdLst>
                <a:gd name="T0" fmla="*/ 0 w 72"/>
                <a:gd name="T1" fmla="*/ 0 h 75"/>
                <a:gd name="T2" fmla="*/ 63 w 72"/>
                <a:gd name="T3" fmla="*/ 71 h 75"/>
                <a:gd name="T4" fmla="*/ 70 w 72"/>
                <a:gd name="T5" fmla="*/ 75 h 75"/>
                <a:gd name="T6" fmla="*/ 72 w 72"/>
                <a:gd name="T7" fmla="*/ 53 h 75"/>
                <a:gd name="T8" fmla="*/ 65 w 72"/>
                <a:gd name="T9" fmla="*/ 48 h 75"/>
                <a:gd name="T10" fmla="*/ 0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0" y="0"/>
                  </a:moveTo>
                  <a:lnTo>
                    <a:pt x="63" y="71"/>
                  </a:lnTo>
                  <a:lnTo>
                    <a:pt x="70" y="75"/>
                  </a:lnTo>
                  <a:lnTo>
                    <a:pt x="72" y="53"/>
                  </a:lnTo>
                  <a:lnTo>
                    <a:pt x="65"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5" name="Freeform 80"/>
            <p:cNvSpPr>
              <a:spLocks/>
            </p:cNvSpPr>
            <p:nvPr userDrawn="1"/>
          </p:nvSpPr>
          <p:spPr bwMode="gray">
            <a:xfrm>
              <a:off x="9115425" y="4378325"/>
              <a:ext cx="60325" cy="60325"/>
            </a:xfrm>
            <a:custGeom>
              <a:avLst/>
              <a:gdLst>
                <a:gd name="T0" fmla="*/ 0 w 38"/>
                <a:gd name="T1" fmla="*/ 0 h 38"/>
                <a:gd name="T2" fmla="*/ 27 w 38"/>
                <a:gd name="T3" fmla="*/ 36 h 38"/>
                <a:gd name="T4" fmla="*/ 30 w 38"/>
                <a:gd name="T5" fmla="*/ 38 h 38"/>
                <a:gd name="T6" fmla="*/ 38 w 38"/>
                <a:gd name="T7" fmla="*/ 20 h 38"/>
                <a:gd name="T8" fmla="*/ 30 w 38"/>
                <a:gd name="T9" fmla="*/ 16 h 38"/>
                <a:gd name="T10" fmla="*/ 0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0" y="0"/>
                  </a:moveTo>
                  <a:lnTo>
                    <a:pt x="27" y="36"/>
                  </a:lnTo>
                  <a:lnTo>
                    <a:pt x="30" y="38"/>
                  </a:lnTo>
                  <a:lnTo>
                    <a:pt x="38" y="20"/>
                  </a:lnTo>
                  <a:lnTo>
                    <a:pt x="30" y="16"/>
                  </a:lnTo>
                  <a:lnTo>
                    <a:pt x="0"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6" name="Freeform 81"/>
            <p:cNvSpPr>
              <a:spLocks/>
            </p:cNvSpPr>
            <p:nvPr userDrawn="1"/>
          </p:nvSpPr>
          <p:spPr bwMode="gray">
            <a:xfrm>
              <a:off x="9115425" y="4378325"/>
              <a:ext cx="60325" cy="60325"/>
            </a:xfrm>
            <a:custGeom>
              <a:avLst/>
              <a:gdLst>
                <a:gd name="T0" fmla="*/ 0 w 38"/>
                <a:gd name="T1" fmla="*/ 0 h 38"/>
                <a:gd name="T2" fmla="*/ 27 w 38"/>
                <a:gd name="T3" fmla="*/ 36 h 38"/>
                <a:gd name="T4" fmla="*/ 30 w 38"/>
                <a:gd name="T5" fmla="*/ 38 h 38"/>
                <a:gd name="T6" fmla="*/ 38 w 38"/>
                <a:gd name="T7" fmla="*/ 20 h 38"/>
                <a:gd name="T8" fmla="*/ 30 w 38"/>
                <a:gd name="T9" fmla="*/ 16 h 38"/>
                <a:gd name="T10" fmla="*/ 0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0" y="0"/>
                  </a:moveTo>
                  <a:lnTo>
                    <a:pt x="27" y="36"/>
                  </a:lnTo>
                  <a:lnTo>
                    <a:pt x="30" y="38"/>
                  </a:lnTo>
                  <a:lnTo>
                    <a:pt x="38" y="20"/>
                  </a:lnTo>
                  <a:lnTo>
                    <a:pt x="30"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7" name="Freeform 82"/>
            <p:cNvSpPr>
              <a:spLocks/>
            </p:cNvSpPr>
            <p:nvPr userDrawn="1"/>
          </p:nvSpPr>
          <p:spPr bwMode="gray">
            <a:xfrm>
              <a:off x="2889250" y="5187950"/>
              <a:ext cx="5049837" cy="3175"/>
            </a:xfrm>
            <a:custGeom>
              <a:avLst/>
              <a:gdLst>
                <a:gd name="T0" fmla="*/ 1505 w 1506"/>
                <a:gd name="T1" fmla="*/ 0 h 1"/>
                <a:gd name="T2" fmla="*/ 19 w 1506"/>
                <a:gd name="T3" fmla="*/ 0 h 1"/>
                <a:gd name="T4" fmla="*/ 0 w 1506"/>
                <a:gd name="T5" fmla="*/ 1 h 1"/>
                <a:gd name="T6" fmla="*/ 1506 w 1506"/>
                <a:gd name="T7" fmla="*/ 1 h 1"/>
                <a:gd name="T8" fmla="*/ 1505 w 1506"/>
                <a:gd name="T9" fmla="*/ 0 h 1"/>
              </a:gdLst>
              <a:ahLst/>
              <a:cxnLst>
                <a:cxn ang="0">
                  <a:pos x="T0" y="T1"/>
                </a:cxn>
                <a:cxn ang="0">
                  <a:pos x="T2" y="T3"/>
                </a:cxn>
                <a:cxn ang="0">
                  <a:pos x="T4" y="T5"/>
                </a:cxn>
                <a:cxn ang="0">
                  <a:pos x="T6" y="T7"/>
                </a:cxn>
                <a:cxn ang="0">
                  <a:pos x="T8" y="T9"/>
                </a:cxn>
              </a:cxnLst>
              <a:rect l="0" t="0" r="r" b="b"/>
              <a:pathLst>
                <a:path w="1506" h="1">
                  <a:moveTo>
                    <a:pt x="1505" y="0"/>
                  </a:moveTo>
                  <a:cubicBezTo>
                    <a:pt x="19" y="0"/>
                    <a:pt x="19" y="0"/>
                    <a:pt x="19" y="0"/>
                  </a:cubicBezTo>
                  <a:cubicBezTo>
                    <a:pt x="13" y="0"/>
                    <a:pt x="7" y="1"/>
                    <a:pt x="0" y="1"/>
                  </a:cubicBezTo>
                  <a:cubicBezTo>
                    <a:pt x="1506" y="1"/>
                    <a:pt x="1506" y="1"/>
                    <a:pt x="1506" y="1"/>
                  </a:cubicBezTo>
                  <a:cubicBezTo>
                    <a:pt x="1506" y="1"/>
                    <a:pt x="1505" y="0"/>
                    <a:pt x="1505" y="0"/>
                  </a:cubicBezTo>
                </a:path>
              </a:pathLst>
            </a:custGeom>
            <a:solidFill>
              <a:srgbClr val="99D8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8" name="Freeform 83"/>
            <p:cNvSpPr>
              <a:spLocks/>
            </p:cNvSpPr>
            <p:nvPr userDrawn="1"/>
          </p:nvSpPr>
          <p:spPr bwMode="gray">
            <a:xfrm>
              <a:off x="2952750" y="3871913"/>
              <a:ext cx="4983162" cy="1316037"/>
            </a:xfrm>
            <a:custGeom>
              <a:avLst/>
              <a:gdLst>
                <a:gd name="T0" fmla="*/ 931 w 1486"/>
                <a:gd name="T1" fmla="*/ 0 h 418"/>
                <a:gd name="T2" fmla="*/ 836 w 1486"/>
                <a:gd name="T3" fmla="*/ 22 h 418"/>
                <a:gd name="T4" fmla="*/ 828 w 1486"/>
                <a:gd name="T5" fmla="*/ 21 h 418"/>
                <a:gd name="T6" fmla="*/ 565 w 1486"/>
                <a:gd name="T7" fmla="*/ 195 h 418"/>
                <a:gd name="T8" fmla="*/ 364 w 1486"/>
                <a:gd name="T9" fmla="*/ 112 h 418"/>
                <a:gd name="T10" fmla="*/ 309 w 1486"/>
                <a:gd name="T11" fmla="*/ 129 h 418"/>
                <a:gd name="T12" fmla="*/ 310 w 1486"/>
                <a:gd name="T13" fmla="*/ 145 h 418"/>
                <a:gd name="T14" fmla="*/ 281 w 1486"/>
                <a:gd name="T15" fmla="*/ 145 h 418"/>
                <a:gd name="T16" fmla="*/ 281 w 1486"/>
                <a:gd name="T17" fmla="*/ 135 h 418"/>
                <a:gd name="T18" fmla="*/ 220 w 1486"/>
                <a:gd name="T19" fmla="*/ 139 h 418"/>
                <a:gd name="T20" fmla="*/ 194 w 1486"/>
                <a:gd name="T21" fmla="*/ 139 h 418"/>
                <a:gd name="T22" fmla="*/ 0 w 1486"/>
                <a:gd name="T23" fmla="*/ 418 h 418"/>
                <a:gd name="T24" fmla="*/ 1486 w 1486"/>
                <a:gd name="T25" fmla="*/ 418 h 418"/>
                <a:gd name="T26" fmla="*/ 931 w 1486"/>
                <a:gd name="T2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6" h="418">
                  <a:moveTo>
                    <a:pt x="931" y="0"/>
                  </a:moveTo>
                  <a:cubicBezTo>
                    <a:pt x="903" y="14"/>
                    <a:pt x="871" y="22"/>
                    <a:pt x="836" y="22"/>
                  </a:cubicBezTo>
                  <a:cubicBezTo>
                    <a:pt x="834" y="22"/>
                    <a:pt x="831" y="22"/>
                    <a:pt x="828" y="21"/>
                  </a:cubicBezTo>
                  <a:cubicBezTo>
                    <a:pt x="784" y="124"/>
                    <a:pt x="683" y="195"/>
                    <a:pt x="565" y="195"/>
                  </a:cubicBezTo>
                  <a:cubicBezTo>
                    <a:pt x="487" y="195"/>
                    <a:pt x="415" y="163"/>
                    <a:pt x="364" y="112"/>
                  </a:cubicBezTo>
                  <a:cubicBezTo>
                    <a:pt x="346" y="119"/>
                    <a:pt x="328" y="125"/>
                    <a:pt x="309" y="129"/>
                  </a:cubicBezTo>
                  <a:cubicBezTo>
                    <a:pt x="310" y="145"/>
                    <a:pt x="310" y="145"/>
                    <a:pt x="310" y="145"/>
                  </a:cubicBezTo>
                  <a:cubicBezTo>
                    <a:pt x="281" y="145"/>
                    <a:pt x="281" y="145"/>
                    <a:pt x="281" y="145"/>
                  </a:cubicBezTo>
                  <a:cubicBezTo>
                    <a:pt x="281" y="135"/>
                    <a:pt x="281" y="135"/>
                    <a:pt x="281" y="135"/>
                  </a:cubicBezTo>
                  <a:cubicBezTo>
                    <a:pt x="261" y="138"/>
                    <a:pt x="241" y="139"/>
                    <a:pt x="220" y="139"/>
                  </a:cubicBezTo>
                  <a:cubicBezTo>
                    <a:pt x="211" y="139"/>
                    <a:pt x="203" y="139"/>
                    <a:pt x="194" y="139"/>
                  </a:cubicBezTo>
                  <a:cubicBezTo>
                    <a:pt x="207" y="279"/>
                    <a:pt x="259" y="391"/>
                    <a:pt x="0" y="418"/>
                  </a:cubicBezTo>
                  <a:cubicBezTo>
                    <a:pt x="1486" y="418"/>
                    <a:pt x="1486" y="418"/>
                    <a:pt x="1486" y="418"/>
                  </a:cubicBezTo>
                  <a:cubicBezTo>
                    <a:pt x="1361" y="217"/>
                    <a:pt x="1164" y="66"/>
                    <a:pt x="931"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89" name="Freeform 84"/>
            <p:cNvSpPr>
              <a:spLocks/>
            </p:cNvSpPr>
            <p:nvPr userDrawn="1"/>
          </p:nvSpPr>
          <p:spPr bwMode="gray">
            <a:xfrm>
              <a:off x="2443163" y="4275138"/>
              <a:ext cx="1377950" cy="915987"/>
            </a:xfrm>
            <a:custGeom>
              <a:avLst/>
              <a:gdLst>
                <a:gd name="T0" fmla="*/ 280 w 411"/>
                <a:gd name="T1" fmla="*/ 0 h 291"/>
                <a:gd name="T2" fmla="*/ 0 w 411"/>
                <a:gd name="T3" fmla="*/ 291 h 291"/>
                <a:gd name="T4" fmla="*/ 133 w 411"/>
                <a:gd name="T5" fmla="*/ 291 h 291"/>
                <a:gd name="T6" fmla="*/ 152 w 411"/>
                <a:gd name="T7" fmla="*/ 290 h 291"/>
                <a:gd name="T8" fmla="*/ 346 w 411"/>
                <a:gd name="T9" fmla="*/ 11 h 291"/>
                <a:gd name="T10" fmla="*/ 280 w 411"/>
                <a:gd name="T11" fmla="*/ 0 h 291"/>
              </a:gdLst>
              <a:ahLst/>
              <a:cxnLst>
                <a:cxn ang="0">
                  <a:pos x="T0" y="T1"/>
                </a:cxn>
                <a:cxn ang="0">
                  <a:pos x="T2" y="T3"/>
                </a:cxn>
                <a:cxn ang="0">
                  <a:pos x="T4" y="T5"/>
                </a:cxn>
                <a:cxn ang="0">
                  <a:pos x="T6" y="T7"/>
                </a:cxn>
                <a:cxn ang="0">
                  <a:pos x="T8" y="T9"/>
                </a:cxn>
                <a:cxn ang="0">
                  <a:pos x="T10" y="T11"/>
                </a:cxn>
              </a:cxnLst>
              <a:rect l="0" t="0" r="r" b="b"/>
              <a:pathLst>
                <a:path w="411" h="291">
                  <a:moveTo>
                    <a:pt x="280" y="0"/>
                  </a:moveTo>
                  <a:cubicBezTo>
                    <a:pt x="168" y="77"/>
                    <a:pt x="72" y="176"/>
                    <a:pt x="0" y="291"/>
                  </a:cubicBezTo>
                  <a:cubicBezTo>
                    <a:pt x="133" y="291"/>
                    <a:pt x="133" y="291"/>
                    <a:pt x="133" y="291"/>
                  </a:cubicBezTo>
                  <a:cubicBezTo>
                    <a:pt x="140" y="291"/>
                    <a:pt x="146" y="290"/>
                    <a:pt x="152" y="290"/>
                  </a:cubicBezTo>
                  <a:cubicBezTo>
                    <a:pt x="411" y="263"/>
                    <a:pt x="359" y="151"/>
                    <a:pt x="346" y="11"/>
                  </a:cubicBezTo>
                  <a:cubicBezTo>
                    <a:pt x="324" y="9"/>
                    <a:pt x="301" y="6"/>
                    <a:pt x="280"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0" name="Freeform 85"/>
            <p:cNvSpPr>
              <a:spLocks/>
            </p:cNvSpPr>
            <p:nvPr userDrawn="1"/>
          </p:nvSpPr>
          <p:spPr bwMode="gray">
            <a:xfrm>
              <a:off x="5729288" y="3806825"/>
              <a:ext cx="344487" cy="134937"/>
            </a:xfrm>
            <a:custGeom>
              <a:avLst/>
              <a:gdLst>
                <a:gd name="T0" fmla="*/ 14 w 103"/>
                <a:gd name="T1" fmla="*/ 0 h 43"/>
                <a:gd name="T2" fmla="*/ 0 w 103"/>
                <a:gd name="T3" fmla="*/ 42 h 43"/>
                <a:gd name="T4" fmla="*/ 8 w 103"/>
                <a:gd name="T5" fmla="*/ 43 h 43"/>
                <a:gd name="T6" fmla="*/ 103 w 103"/>
                <a:gd name="T7" fmla="*/ 21 h 43"/>
                <a:gd name="T8" fmla="*/ 14 w 103"/>
                <a:gd name="T9" fmla="*/ 0 h 43"/>
              </a:gdLst>
              <a:ahLst/>
              <a:cxnLst>
                <a:cxn ang="0">
                  <a:pos x="T0" y="T1"/>
                </a:cxn>
                <a:cxn ang="0">
                  <a:pos x="T2" y="T3"/>
                </a:cxn>
                <a:cxn ang="0">
                  <a:pos x="T4" y="T5"/>
                </a:cxn>
                <a:cxn ang="0">
                  <a:pos x="T6" y="T7"/>
                </a:cxn>
                <a:cxn ang="0">
                  <a:pos x="T8" y="T9"/>
                </a:cxn>
              </a:cxnLst>
              <a:rect l="0" t="0" r="r" b="b"/>
              <a:pathLst>
                <a:path w="103" h="43">
                  <a:moveTo>
                    <a:pt x="14" y="0"/>
                  </a:moveTo>
                  <a:cubicBezTo>
                    <a:pt x="10" y="14"/>
                    <a:pt x="5" y="29"/>
                    <a:pt x="0" y="42"/>
                  </a:cubicBezTo>
                  <a:cubicBezTo>
                    <a:pt x="3" y="43"/>
                    <a:pt x="6" y="43"/>
                    <a:pt x="8" y="43"/>
                  </a:cubicBezTo>
                  <a:cubicBezTo>
                    <a:pt x="43" y="43"/>
                    <a:pt x="75" y="35"/>
                    <a:pt x="103" y="21"/>
                  </a:cubicBezTo>
                  <a:cubicBezTo>
                    <a:pt x="74" y="12"/>
                    <a:pt x="44" y="5"/>
                    <a:pt x="14"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1" name="Freeform 86"/>
            <p:cNvSpPr>
              <a:spLocks/>
            </p:cNvSpPr>
            <p:nvPr userDrawn="1"/>
          </p:nvSpPr>
          <p:spPr bwMode="gray">
            <a:xfrm>
              <a:off x="4173538" y="3756025"/>
              <a:ext cx="1601787" cy="730250"/>
            </a:xfrm>
            <a:custGeom>
              <a:avLst/>
              <a:gdLst>
                <a:gd name="T0" fmla="*/ 304 w 478"/>
                <a:gd name="T1" fmla="*/ 0 h 232"/>
                <a:gd name="T2" fmla="*/ 176 w 478"/>
                <a:gd name="T3" fmla="*/ 8 h 232"/>
                <a:gd name="T4" fmla="*/ 101 w 478"/>
                <a:gd name="T5" fmla="*/ 89 h 232"/>
                <a:gd name="T6" fmla="*/ 102 w 478"/>
                <a:gd name="T7" fmla="*/ 110 h 232"/>
                <a:gd name="T8" fmla="*/ 73 w 478"/>
                <a:gd name="T9" fmla="*/ 110 h 232"/>
                <a:gd name="T10" fmla="*/ 0 w 478"/>
                <a:gd name="T11" fmla="*/ 149 h 232"/>
                <a:gd name="T12" fmla="*/ 201 w 478"/>
                <a:gd name="T13" fmla="*/ 232 h 232"/>
                <a:gd name="T14" fmla="*/ 464 w 478"/>
                <a:gd name="T15" fmla="*/ 58 h 232"/>
                <a:gd name="T16" fmla="*/ 478 w 478"/>
                <a:gd name="T17" fmla="*/ 16 h 232"/>
                <a:gd name="T18" fmla="*/ 304 w 478"/>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232">
                  <a:moveTo>
                    <a:pt x="304" y="0"/>
                  </a:moveTo>
                  <a:cubicBezTo>
                    <a:pt x="260" y="0"/>
                    <a:pt x="218" y="3"/>
                    <a:pt x="176" y="8"/>
                  </a:cubicBezTo>
                  <a:cubicBezTo>
                    <a:pt x="155" y="39"/>
                    <a:pt x="130" y="66"/>
                    <a:pt x="101" y="89"/>
                  </a:cubicBezTo>
                  <a:cubicBezTo>
                    <a:pt x="102" y="110"/>
                    <a:pt x="102" y="110"/>
                    <a:pt x="102" y="110"/>
                  </a:cubicBezTo>
                  <a:cubicBezTo>
                    <a:pt x="73" y="110"/>
                    <a:pt x="73" y="110"/>
                    <a:pt x="73" y="110"/>
                  </a:cubicBezTo>
                  <a:cubicBezTo>
                    <a:pt x="50" y="126"/>
                    <a:pt x="26" y="139"/>
                    <a:pt x="0" y="149"/>
                  </a:cubicBezTo>
                  <a:cubicBezTo>
                    <a:pt x="51" y="200"/>
                    <a:pt x="123" y="232"/>
                    <a:pt x="201" y="232"/>
                  </a:cubicBezTo>
                  <a:cubicBezTo>
                    <a:pt x="319" y="232"/>
                    <a:pt x="420" y="161"/>
                    <a:pt x="464" y="58"/>
                  </a:cubicBezTo>
                  <a:cubicBezTo>
                    <a:pt x="469" y="45"/>
                    <a:pt x="474" y="30"/>
                    <a:pt x="478" y="16"/>
                  </a:cubicBezTo>
                  <a:cubicBezTo>
                    <a:pt x="421" y="5"/>
                    <a:pt x="363" y="0"/>
                    <a:pt x="304"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2" name="Freeform 87"/>
            <p:cNvSpPr>
              <a:spLocks noEditPoints="1"/>
            </p:cNvSpPr>
            <p:nvPr userDrawn="1"/>
          </p:nvSpPr>
          <p:spPr bwMode="gray">
            <a:xfrm>
              <a:off x="3381375" y="3781425"/>
              <a:ext cx="1381125" cy="528637"/>
            </a:xfrm>
            <a:custGeom>
              <a:avLst/>
              <a:gdLst>
                <a:gd name="T0" fmla="*/ 115 w 412"/>
                <a:gd name="T1" fmla="*/ 90 h 168"/>
                <a:gd name="T2" fmla="*/ 0 w 412"/>
                <a:gd name="T3" fmla="*/ 157 h 168"/>
                <a:gd name="T4" fmla="*/ 66 w 412"/>
                <a:gd name="T5" fmla="*/ 168 h 168"/>
                <a:gd name="T6" fmla="*/ 92 w 412"/>
                <a:gd name="T7" fmla="*/ 168 h 168"/>
                <a:gd name="T8" fmla="*/ 153 w 412"/>
                <a:gd name="T9" fmla="*/ 164 h 168"/>
                <a:gd name="T10" fmla="*/ 156 w 412"/>
                <a:gd name="T11" fmla="*/ 109 h 168"/>
                <a:gd name="T12" fmla="*/ 115 w 412"/>
                <a:gd name="T13" fmla="*/ 90 h 168"/>
                <a:gd name="T14" fmla="*/ 296 w 412"/>
                <a:gd name="T15" fmla="*/ 23 h 168"/>
                <a:gd name="T16" fmla="*/ 246 w 412"/>
                <a:gd name="T17" fmla="*/ 38 h 168"/>
                <a:gd name="T18" fmla="*/ 179 w 412"/>
                <a:gd name="T19" fmla="*/ 109 h 168"/>
                <a:gd name="T20" fmla="*/ 181 w 412"/>
                <a:gd name="T21" fmla="*/ 158 h 168"/>
                <a:gd name="T22" fmla="*/ 236 w 412"/>
                <a:gd name="T23" fmla="*/ 141 h 168"/>
                <a:gd name="T24" fmla="*/ 309 w 412"/>
                <a:gd name="T25" fmla="*/ 102 h 168"/>
                <a:gd name="T26" fmla="*/ 292 w 412"/>
                <a:gd name="T27" fmla="*/ 102 h 168"/>
                <a:gd name="T28" fmla="*/ 296 w 412"/>
                <a:gd name="T29" fmla="*/ 23 h 168"/>
                <a:gd name="T30" fmla="*/ 412 w 412"/>
                <a:gd name="T31" fmla="*/ 0 h 168"/>
                <a:gd name="T32" fmla="*/ 334 w 412"/>
                <a:gd name="T33" fmla="*/ 14 h 168"/>
                <a:gd name="T34" fmla="*/ 337 w 412"/>
                <a:gd name="T35" fmla="*/ 81 h 168"/>
                <a:gd name="T36" fmla="*/ 412 w 4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2" h="168">
                  <a:moveTo>
                    <a:pt x="115" y="90"/>
                  </a:moveTo>
                  <a:cubicBezTo>
                    <a:pt x="75" y="110"/>
                    <a:pt x="37" y="133"/>
                    <a:pt x="0" y="157"/>
                  </a:cubicBezTo>
                  <a:cubicBezTo>
                    <a:pt x="21" y="163"/>
                    <a:pt x="44" y="166"/>
                    <a:pt x="66" y="168"/>
                  </a:cubicBezTo>
                  <a:cubicBezTo>
                    <a:pt x="75" y="168"/>
                    <a:pt x="83" y="168"/>
                    <a:pt x="92" y="168"/>
                  </a:cubicBezTo>
                  <a:cubicBezTo>
                    <a:pt x="113" y="168"/>
                    <a:pt x="133" y="167"/>
                    <a:pt x="153" y="164"/>
                  </a:cubicBezTo>
                  <a:cubicBezTo>
                    <a:pt x="156" y="109"/>
                    <a:pt x="156" y="109"/>
                    <a:pt x="156" y="109"/>
                  </a:cubicBezTo>
                  <a:cubicBezTo>
                    <a:pt x="140" y="107"/>
                    <a:pt x="126" y="100"/>
                    <a:pt x="115" y="90"/>
                  </a:cubicBezTo>
                  <a:moveTo>
                    <a:pt x="296" y="23"/>
                  </a:moveTo>
                  <a:cubicBezTo>
                    <a:pt x="279" y="28"/>
                    <a:pt x="262" y="32"/>
                    <a:pt x="246" y="38"/>
                  </a:cubicBezTo>
                  <a:cubicBezTo>
                    <a:pt x="243" y="74"/>
                    <a:pt x="215" y="104"/>
                    <a:pt x="179" y="109"/>
                  </a:cubicBezTo>
                  <a:cubicBezTo>
                    <a:pt x="181" y="158"/>
                    <a:pt x="181" y="158"/>
                    <a:pt x="181" y="158"/>
                  </a:cubicBezTo>
                  <a:cubicBezTo>
                    <a:pt x="200" y="154"/>
                    <a:pt x="218" y="148"/>
                    <a:pt x="236" y="141"/>
                  </a:cubicBezTo>
                  <a:cubicBezTo>
                    <a:pt x="262" y="131"/>
                    <a:pt x="286" y="118"/>
                    <a:pt x="309" y="102"/>
                  </a:cubicBezTo>
                  <a:cubicBezTo>
                    <a:pt x="292" y="102"/>
                    <a:pt x="292" y="102"/>
                    <a:pt x="292" y="102"/>
                  </a:cubicBezTo>
                  <a:cubicBezTo>
                    <a:pt x="296" y="23"/>
                    <a:pt x="296" y="23"/>
                    <a:pt x="296" y="23"/>
                  </a:cubicBezTo>
                  <a:moveTo>
                    <a:pt x="412" y="0"/>
                  </a:moveTo>
                  <a:cubicBezTo>
                    <a:pt x="386" y="4"/>
                    <a:pt x="359" y="9"/>
                    <a:pt x="334" y="14"/>
                  </a:cubicBezTo>
                  <a:cubicBezTo>
                    <a:pt x="337" y="81"/>
                    <a:pt x="337" y="81"/>
                    <a:pt x="337" y="81"/>
                  </a:cubicBezTo>
                  <a:cubicBezTo>
                    <a:pt x="366" y="58"/>
                    <a:pt x="391" y="31"/>
                    <a:pt x="412"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3" name="Freeform 88"/>
            <p:cNvSpPr>
              <a:spLocks/>
            </p:cNvSpPr>
            <p:nvPr userDrawn="1"/>
          </p:nvSpPr>
          <p:spPr bwMode="gray">
            <a:xfrm>
              <a:off x="4360863" y="2578100"/>
              <a:ext cx="153987" cy="1524000"/>
            </a:xfrm>
            <a:custGeom>
              <a:avLst/>
              <a:gdLst>
                <a:gd name="T0" fmla="*/ 0 w 97"/>
                <a:gd name="T1" fmla="*/ 960 h 960"/>
                <a:gd name="T2" fmla="*/ 49 w 97"/>
                <a:gd name="T3" fmla="*/ 0 h 960"/>
                <a:gd name="T4" fmla="*/ 97 w 97"/>
                <a:gd name="T5" fmla="*/ 960 h 960"/>
                <a:gd name="T6" fmla="*/ 0 w 97"/>
                <a:gd name="T7" fmla="*/ 960 h 960"/>
              </a:gdLst>
              <a:ahLst/>
              <a:cxnLst>
                <a:cxn ang="0">
                  <a:pos x="T0" y="T1"/>
                </a:cxn>
                <a:cxn ang="0">
                  <a:pos x="T2" y="T3"/>
                </a:cxn>
                <a:cxn ang="0">
                  <a:pos x="T4" y="T5"/>
                </a:cxn>
                <a:cxn ang="0">
                  <a:pos x="T6" y="T7"/>
                </a:cxn>
              </a:cxnLst>
              <a:rect l="0" t="0" r="r" b="b"/>
              <a:pathLst>
                <a:path w="97" h="960">
                  <a:moveTo>
                    <a:pt x="0" y="960"/>
                  </a:moveTo>
                  <a:lnTo>
                    <a:pt x="49" y="0"/>
                  </a:lnTo>
                  <a:lnTo>
                    <a:pt x="97" y="960"/>
                  </a:lnTo>
                  <a:lnTo>
                    <a:pt x="0" y="960"/>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4" name="Freeform 89"/>
            <p:cNvSpPr>
              <a:spLocks/>
            </p:cNvSpPr>
            <p:nvPr userDrawn="1"/>
          </p:nvSpPr>
          <p:spPr bwMode="gray">
            <a:xfrm>
              <a:off x="4360863" y="2578100"/>
              <a:ext cx="153987" cy="1524000"/>
            </a:xfrm>
            <a:custGeom>
              <a:avLst/>
              <a:gdLst>
                <a:gd name="T0" fmla="*/ 0 w 97"/>
                <a:gd name="T1" fmla="*/ 960 h 960"/>
                <a:gd name="T2" fmla="*/ 49 w 97"/>
                <a:gd name="T3" fmla="*/ 0 h 960"/>
                <a:gd name="T4" fmla="*/ 97 w 97"/>
                <a:gd name="T5" fmla="*/ 960 h 960"/>
                <a:gd name="T6" fmla="*/ 0 w 97"/>
                <a:gd name="T7" fmla="*/ 960 h 960"/>
              </a:gdLst>
              <a:ahLst/>
              <a:cxnLst>
                <a:cxn ang="0">
                  <a:pos x="T0" y="T1"/>
                </a:cxn>
                <a:cxn ang="0">
                  <a:pos x="T2" y="T3"/>
                </a:cxn>
                <a:cxn ang="0">
                  <a:pos x="T4" y="T5"/>
                </a:cxn>
                <a:cxn ang="0">
                  <a:pos x="T6" y="T7"/>
                </a:cxn>
              </a:cxnLst>
              <a:rect l="0" t="0" r="r" b="b"/>
              <a:pathLst>
                <a:path w="97" h="960">
                  <a:moveTo>
                    <a:pt x="0" y="960"/>
                  </a:moveTo>
                  <a:lnTo>
                    <a:pt x="49" y="0"/>
                  </a:lnTo>
                  <a:lnTo>
                    <a:pt x="97" y="960"/>
                  </a:lnTo>
                  <a:lnTo>
                    <a:pt x="0" y="9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5" name="Freeform 90"/>
            <p:cNvSpPr>
              <a:spLocks/>
            </p:cNvSpPr>
            <p:nvPr userDrawn="1"/>
          </p:nvSpPr>
          <p:spPr bwMode="gray">
            <a:xfrm>
              <a:off x="4140200" y="3422650"/>
              <a:ext cx="298450" cy="317500"/>
            </a:xfrm>
            <a:custGeom>
              <a:avLst/>
              <a:gdLst>
                <a:gd name="T0" fmla="*/ 188 w 188"/>
                <a:gd name="T1" fmla="*/ 200 h 200"/>
                <a:gd name="T2" fmla="*/ 0 w 188"/>
                <a:gd name="T3" fmla="*/ 0 h 200"/>
                <a:gd name="T4" fmla="*/ 188 w 188"/>
                <a:gd name="T5" fmla="*/ 146 h 200"/>
                <a:gd name="T6" fmla="*/ 188 w 188"/>
                <a:gd name="T7" fmla="*/ 200 h 200"/>
              </a:gdLst>
              <a:ahLst/>
              <a:cxnLst>
                <a:cxn ang="0">
                  <a:pos x="T0" y="T1"/>
                </a:cxn>
                <a:cxn ang="0">
                  <a:pos x="T2" y="T3"/>
                </a:cxn>
                <a:cxn ang="0">
                  <a:pos x="T4" y="T5"/>
                </a:cxn>
                <a:cxn ang="0">
                  <a:pos x="T6" y="T7"/>
                </a:cxn>
              </a:cxnLst>
              <a:rect l="0" t="0" r="r" b="b"/>
              <a:pathLst>
                <a:path w="188" h="200">
                  <a:moveTo>
                    <a:pt x="188" y="200"/>
                  </a:moveTo>
                  <a:lnTo>
                    <a:pt x="0" y="0"/>
                  </a:lnTo>
                  <a:lnTo>
                    <a:pt x="188" y="146"/>
                  </a:lnTo>
                  <a:lnTo>
                    <a:pt x="188" y="200"/>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6" name="Freeform 91"/>
            <p:cNvSpPr>
              <a:spLocks/>
            </p:cNvSpPr>
            <p:nvPr userDrawn="1"/>
          </p:nvSpPr>
          <p:spPr bwMode="gray">
            <a:xfrm>
              <a:off x="4140200" y="3422650"/>
              <a:ext cx="298450" cy="317500"/>
            </a:xfrm>
            <a:custGeom>
              <a:avLst/>
              <a:gdLst>
                <a:gd name="T0" fmla="*/ 188 w 188"/>
                <a:gd name="T1" fmla="*/ 200 h 200"/>
                <a:gd name="T2" fmla="*/ 0 w 188"/>
                <a:gd name="T3" fmla="*/ 0 h 200"/>
                <a:gd name="T4" fmla="*/ 188 w 188"/>
                <a:gd name="T5" fmla="*/ 146 h 200"/>
                <a:gd name="T6" fmla="*/ 188 w 188"/>
                <a:gd name="T7" fmla="*/ 200 h 200"/>
              </a:gdLst>
              <a:ahLst/>
              <a:cxnLst>
                <a:cxn ang="0">
                  <a:pos x="T0" y="T1"/>
                </a:cxn>
                <a:cxn ang="0">
                  <a:pos x="T2" y="T3"/>
                </a:cxn>
                <a:cxn ang="0">
                  <a:pos x="T4" y="T5"/>
                </a:cxn>
                <a:cxn ang="0">
                  <a:pos x="T6" y="T7"/>
                </a:cxn>
              </a:cxnLst>
              <a:rect l="0" t="0" r="r" b="b"/>
              <a:pathLst>
                <a:path w="188" h="200">
                  <a:moveTo>
                    <a:pt x="188" y="200"/>
                  </a:moveTo>
                  <a:lnTo>
                    <a:pt x="0" y="0"/>
                  </a:lnTo>
                  <a:lnTo>
                    <a:pt x="188" y="146"/>
                  </a:lnTo>
                  <a:lnTo>
                    <a:pt x="188" y="2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7" name="Freeform 92"/>
            <p:cNvSpPr>
              <a:spLocks/>
            </p:cNvSpPr>
            <p:nvPr userDrawn="1"/>
          </p:nvSpPr>
          <p:spPr bwMode="gray">
            <a:xfrm>
              <a:off x="4203700" y="3157538"/>
              <a:ext cx="244475" cy="258762"/>
            </a:xfrm>
            <a:custGeom>
              <a:avLst/>
              <a:gdLst>
                <a:gd name="T0" fmla="*/ 148 w 154"/>
                <a:gd name="T1" fmla="*/ 163 h 163"/>
                <a:gd name="T2" fmla="*/ 0 w 154"/>
                <a:gd name="T3" fmla="*/ 0 h 163"/>
                <a:gd name="T4" fmla="*/ 154 w 154"/>
                <a:gd name="T5" fmla="*/ 115 h 163"/>
                <a:gd name="T6" fmla="*/ 148 w 154"/>
                <a:gd name="T7" fmla="*/ 163 h 163"/>
              </a:gdLst>
              <a:ahLst/>
              <a:cxnLst>
                <a:cxn ang="0">
                  <a:pos x="T0" y="T1"/>
                </a:cxn>
                <a:cxn ang="0">
                  <a:pos x="T2" y="T3"/>
                </a:cxn>
                <a:cxn ang="0">
                  <a:pos x="T4" y="T5"/>
                </a:cxn>
                <a:cxn ang="0">
                  <a:pos x="T6" y="T7"/>
                </a:cxn>
              </a:cxnLst>
              <a:rect l="0" t="0" r="r" b="b"/>
              <a:pathLst>
                <a:path w="154" h="163">
                  <a:moveTo>
                    <a:pt x="148" y="163"/>
                  </a:moveTo>
                  <a:lnTo>
                    <a:pt x="0" y="0"/>
                  </a:lnTo>
                  <a:lnTo>
                    <a:pt x="154" y="115"/>
                  </a:lnTo>
                  <a:lnTo>
                    <a:pt x="148" y="16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8" name="Freeform 93"/>
            <p:cNvSpPr>
              <a:spLocks/>
            </p:cNvSpPr>
            <p:nvPr userDrawn="1"/>
          </p:nvSpPr>
          <p:spPr bwMode="gray">
            <a:xfrm>
              <a:off x="4203700" y="3157538"/>
              <a:ext cx="244475" cy="258762"/>
            </a:xfrm>
            <a:custGeom>
              <a:avLst/>
              <a:gdLst>
                <a:gd name="T0" fmla="*/ 148 w 154"/>
                <a:gd name="T1" fmla="*/ 163 h 163"/>
                <a:gd name="T2" fmla="*/ 0 w 154"/>
                <a:gd name="T3" fmla="*/ 0 h 163"/>
                <a:gd name="T4" fmla="*/ 154 w 154"/>
                <a:gd name="T5" fmla="*/ 115 h 163"/>
                <a:gd name="T6" fmla="*/ 148 w 154"/>
                <a:gd name="T7" fmla="*/ 163 h 163"/>
              </a:gdLst>
              <a:ahLst/>
              <a:cxnLst>
                <a:cxn ang="0">
                  <a:pos x="T0" y="T1"/>
                </a:cxn>
                <a:cxn ang="0">
                  <a:pos x="T2" y="T3"/>
                </a:cxn>
                <a:cxn ang="0">
                  <a:pos x="T4" y="T5"/>
                </a:cxn>
                <a:cxn ang="0">
                  <a:pos x="T6" y="T7"/>
                </a:cxn>
              </a:cxnLst>
              <a:rect l="0" t="0" r="r" b="b"/>
              <a:pathLst>
                <a:path w="154" h="163">
                  <a:moveTo>
                    <a:pt x="148" y="163"/>
                  </a:moveTo>
                  <a:lnTo>
                    <a:pt x="0" y="0"/>
                  </a:lnTo>
                  <a:lnTo>
                    <a:pt x="154" y="115"/>
                  </a:lnTo>
                  <a:lnTo>
                    <a:pt x="148"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99" name="Freeform 94"/>
            <p:cNvSpPr>
              <a:spLocks/>
            </p:cNvSpPr>
            <p:nvPr userDrawn="1"/>
          </p:nvSpPr>
          <p:spPr bwMode="gray">
            <a:xfrm>
              <a:off x="4279900" y="2990850"/>
              <a:ext cx="177800" cy="185737"/>
            </a:xfrm>
            <a:custGeom>
              <a:avLst/>
              <a:gdLst>
                <a:gd name="T0" fmla="*/ 100 w 112"/>
                <a:gd name="T1" fmla="*/ 117 h 117"/>
                <a:gd name="T2" fmla="*/ 0 w 112"/>
                <a:gd name="T3" fmla="*/ 0 h 117"/>
                <a:gd name="T4" fmla="*/ 112 w 112"/>
                <a:gd name="T5" fmla="*/ 75 h 117"/>
                <a:gd name="T6" fmla="*/ 100 w 112"/>
                <a:gd name="T7" fmla="*/ 117 h 117"/>
              </a:gdLst>
              <a:ahLst/>
              <a:cxnLst>
                <a:cxn ang="0">
                  <a:pos x="T0" y="T1"/>
                </a:cxn>
                <a:cxn ang="0">
                  <a:pos x="T2" y="T3"/>
                </a:cxn>
                <a:cxn ang="0">
                  <a:pos x="T4" y="T5"/>
                </a:cxn>
                <a:cxn ang="0">
                  <a:pos x="T6" y="T7"/>
                </a:cxn>
              </a:cxnLst>
              <a:rect l="0" t="0" r="r" b="b"/>
              <a:pathLst>
                <a:path w="112" h="117">
                  <a:moveTo>
                    <a:pt x="100" y="117"/>
                  </a:moveTo>
                  <a:lnTo>
                    <a:pt x="0" y="0"/>
                  </a:lnTo>
                  <a:lnTo>
                    <a:pt x="112" y="75"/>
                  </a:lnTo>
                  <a:lnTo>
                    <a:pt x="100" y="117"/>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0" name="Freeform 95"/>
            <p:cNvSpPr>
              <a:spLocks/>
            </p:cNvSpPr>
            <p:nvPr userDrawn="1"/>
          </p:nvSpPr>
          <p:spPr bwMode="gray">
            <a:xfrm>
              <a:off x="4279900" y="2990850"/>
              <a:ext cx="177800" cy="185737"/>
            </a:xfrm>
            <a:custGeom>
              <a:avLst/>
              <a:gdLst>
                <a:gd name="T0" fmla="*/ 100 w 112"/>
                <a:gd name="T1" fmla="*/ 117 h 117"/>
                <a:gd name="T2" fmla="*/ 0 w 112"/>
                <a:gd name="T3" fmla="*/ 0 h 117"/>
                <a:gd name="T4" fmla="*/ 112 w 112"/>
                <a:gd name="T5" fmla="*/ 75 h 117"/>
                <a:gd name="T6" fmla="*/ 100 w 112"/>
                <a:gd name="T7" fmla="*/ 117 h 117"/>
              </a:gdLst>
              <a:ahLst/>
              <a:cxnLst>
                <a:cxn ang="0">
                  <a:pos x="T0" y="T1"/>
                </a:cxn>
                <a:cxn ang="0">
                  <a:pos x="T2" y="T3"/>
                </a:cxn>
                <a:cxn ang="0">
                  <a:pos x="T4" y="T5"/>
                </a:cxn>
                <a:cxn ang="0">
                  <a:pos x="T6" y="T7"/>
                </a:cxn>
              </a:cxnLst>
              <a:rect l="0" t="0" r="r" b="b"/>
              <a:pathLst>
                <a:path w="112" h="117">
                  <a:moveTo>
                    <a:pt x="100" y="117"/>
                  </a:moveTo>
                  <a:lnTo>
                    <a:pt x="0" y="0"/>
                  </a:lnTo>
                  <a:lnTo>
                    <a:pt x="112" y="75"/>
                  </a:lnTo>
                  <a:lnTo>
                    <a:pt x="100" y="1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1" name="Freeform 96"/>
            <p:cNvSpPr>
              <a:spLocks/>
            </p:cNvSpPr>
            <p:nvPr userDrawn="1"/>
          </p:nvSpPr>
          <p:spPr bwMode="gray">
            <a:xfrm>
              <a:off x="4457700" y="3321050"/>
              <a:ext cx="298450" cy="317500"/>
            </a:xfrm>
            <a:custGeom>
              <a:avLst/>
              <a:gdLst>
                <a:gd name="T0" fmla="*/ 0 w 188"/>
                <a:gd name="T1" fmla="*/ 200 h 200"/>
                <a:gd name="T2" fmla="*/ 188 w 188"/>
                <a:gd name="T3" fmla="*/ 0 h 200"/>
                <a:gd name="T4" fmla="*/ 0 w 188"/>
                <a:gd name="T5" fmla="*/ 145 h 200"/>
                <a:gd name="T6" fmla="*/ 0 w 188"/>
                <a:gd name="T7" fmla="*/ 200 h 200"/>
              </a:gdLst>
              <a:ahLst/>
              <a:cxnLst>
                <a:cxn ang="0">
                  <a:pos x="T0" y="T1"/>
                </a:cxn>
                <a:cxn ang="0">
                  <a:pos x="T2" y="T3"/>
                </a:cxn>
                <a:cxn ang="0">
                  <a:pos x="T4" y="T5"/>
                </a:cxn>
                <a:cxn ang="0">
                  <a:pos x="T6" y="T7"/>
                </a:cxn>
              </a:cxnLst>
              <a:rect l="0" t="0" r="r" b="b"/>
              <a:pathLst>
                <a:path w="188" h="200">
                  <a:moveTo>
                    <a:pt x="0" y="200"/>
                  </a:moveTo>
                  <a:lnTo>
                    <a:pt x="188" y="0"/>
                  </a:lnTo>
                  <a:lnTo>
                    <a:pt x="0" y="145"/>
                  </a:lnTo>
                  <a:lnTo>
                    <a:pt x="0" y="200"/>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2" name="Freeform 97"/>
            <p:cNvSpPr>
              <a:spLocks/>
            </p:cNvSpPr>
            <p:nvPr userDrawn="1"/>
          </p:nvSpPr>
          <p:spPr bwMode="gray">
            <a:xfrm>
              <a:off x="4457700" y="3321050"/>
              <a:ext cx="298450" cy="317500"/>
            </a:xfrm>
            <a:custGeom>
              <a:avLst/>
              <a:gdLst>
                <a:gd name="T0" fmla="*/ 0 w 188"/>
                <a:gd name="T1" fmla="*/ 200 h 200"/>
                <a:gd name="T2" fmla="*/ 188 w 188"/>
                <a:gd name="T3" fmla="*/ 0 h 200"/>
                <a:gd name="T4" fmla="*/ 0 w 188"/>
                <a:gd name="T5" fmla="*/ 145 h 200"/>
                <a:gd name="T6" fmla="*/ 0 w 188"/>
                <a:gd name="T7" fmla="*/ 200 h 200"/>
              </a:gdLst>
              <a:ahLst/>
              <a:cxnLst>
                <a:cxn ang="0">
                  <a:pos x="T0" y="T1"/>
                </a:cxn>
                <a:cxn ang="0">
                  <a:pos x="T2" y="T3"/>
                </a:cxn>
                <a:cxn ang="0">
                  <a:pos x="T4" y="T5"/>
                </a:cxn>
                <a:cxn ang="0">
                  <a:pos x="T6" y="T7"/>
                </a:cxn>
              </a:cxnLst>
              <a:rect l="0" t="0" r="r" b="b"/>
              <a:pathLst>
                <a:path w="188" h="200">
                  <a:moveTo>
                    <a:pt x="0" y="200"/>
                  </a:moveTo>
                  <a:lnTo>
                    <a:pt x="188" y="0"/>
                  </a:lnTo>
                  <a:lnTo>
                    <a:pt x="0" y="145"/>
                  </a:lnTo>
                  <a:lnTo>
                    <a:pt x="0" y="2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3" name="Freeform 98"/>
            <p:cNvSpPr>
              <a:spLocks/>
            </p:cNvSpPr>
            <p:nvPr userDrawn="1"/>
          </p:nvSpPr>
          <p:spPr bwMode="gray">
            <a:xfrm>
              <a:off x="4448175" y="3071813"/>
              <a:ext cx="244475" cy="258762"/>
            </a:xfrm>
            <a:custGeom>
              <a:avLst/>
              <a:gdLst>
                <a:gd name="T0" fmla="*/ 6 w 154"/>
                <a:gd name="T1" fmla="*/ 163 h 163"/>
                <a:gd name="T2" fmla="*/ 154 w 154"/>
                <a:gd name="T3" fmla="*/ 0 h 163"/>
                <a:gd name="T4" fmla="*/ 0 w 154"/>
                <a:gd name="T5" fmla="*/ 116 h 163"/>
                <a:gd name="T6" fmla="*/ 6 w 154"/>
                <a:gd name="T7" fmla="*/ 163 h 163"/>
              </a:gdLst>
              <a:ahLst/>
              <a:cxnLst>
                <a:cxn ang="0">
                  <a:pos x="T0" y="T1"/>
                </a:cxn>
                <a:cxn ang="0">
                  <a:pos x="T2" y="T3"/>
                </a:cxn>
                <a:cxn ang="0">
                  <a:pos x="T4" y="T5"/>
                </a:cxn>
                <a:cxn ang="0">
                  <a:pos x="T6" y="T7"/>
                </a:cxn>
              </a:cxnLst>
              <a:rect l="0" t="0" r="r" b="b"/>
              <a:pathLst>
                <a:path w="154" h="163">
                  <a:moveTo>
                    <a:pt x="6" y="163"/>
                  </a:moveTo>
                  <a:lnTo>
                    <a:pt x="154" y="0"/>
                  </a:lnTo>
                  <a:lnTo>
                    <a:pt x="0" y="116"/>
                  </a:lnTo>
                  <a:lnTo>
                    <a:pt x="6" y="16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4" name="Freeform 99"/>
            <p:cNvSpPr>
              <a:spLocks/>
            </p:cNvSpPr>
            <p:nvPr userDrawn="1"/>
          </p:nvSpPr>
          <p:spPr bwMode="gray">
            <a:xfrm>
              <a:off x="4448175" y="3071813"/>
              <a:ext cx="244475" cy="258762"/>
            </a:xfrm>
            <a:custGeom>
              <a:avLst/>
              <a:gdLst>
                <a:gd name="T0" fmla="*/ 6 w 154"/>
                <a:gd name="T1" fmla="*/ 163 h 163"/>
                <a:gd name="T2" fmla="*/ 154 w 154"/>
                <a:gd name="T3" fmla="*/ 0 h 163"/>
                <a:gd name="T4" fmla="*/ 0 w 154"/>
                <a:gd name="T5" fmla="*/ 116 h 163"/>
                <a:gd name="T6" fmla="*/ 6 w 154"/>
                <a:gd name="T7" fmla="*/ 163 h 163"/>
              </a:gdLst>
              <a:ahLst/>
              <a:cxnLst>
                <a:cxn ang="0">
                  <a:pos x="T0" y="T1"/>
                </a:cxn>
                <a:cxn ang="0">
                  <a:pos x="T2" y="T3"/>
                </a:cxn>
                <a:cxn ang="0">
                  <a:pos x="T4" y="T5"/>
                </a:cxn>
                <a:cxn ang="0">
                  <a:pos x="T6" y="T7"/>
                </a:cxn>
              </a:cxnLst>
              <a:rect l="0" t="0" r="r" b="b"/>
              <a:pathLst>
                <a:path w="154" h="163">
                  <a:moveTo>
                    <a:pt x="6" y="163"/>
                  </a:moveTo>
                  <a:lnTo>
                    <a:pt x="154" y="0"/>
                  </a:lnTo>
                  <a:lnTo>
                    <a:pt x="0" y="116"/>
                  </a:lnTo>
                  <a:lnTo>
                    <a:pt x="6"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5" name="Freeform 100"/>
            <p:cNvSpPr>
              <a:spLocks/>
            </p:cNvSpPr>
            <p:nvPr userDrawn="1"/>
          </p:nvSpPr>
          <p:spPr bwMode="gray">
            <a:xfrm>
              <a:off x="4427538" y="2895600"/>
              <a:ext cx="128587" cy="130175"/>
            </a:xfrm>
            <a:custGeom>
              <a:avLst/>
              <a:gdLst>
                <a:gd name="T0" fmla="*/ 19 w 81"/>
                <a:gd name="T1" fmla="*/ 82 h 82"/>
                <a:gd name="T2" fmla="*/ 81 w 81"/>
                <a:gd name="T3" fmla="*/ 0 h 82"/>
                <a:gd name="T4" fmla="*/ 0 w 81"/>
                <a:gd name="T5" fmla="*/ 44 h 82"/>
                <a:gd name="T6" fmla="*/ 19 w 81"/>
                <a:gd name="T7" fmla="*/ 82 h 82"/>
              </a:gdLst>
              <a:ahLst/>
              <a:cxnLst>
                <a:cxn ang="0">
                  <a:pos x="T0" y="T1"/>
                </a:cxn>
                <a:cxn ang="0">
                  <a:pos x="T2" y="T3"/>
                </a:cxn>
                <a:cxn ang="0">
                  <a:pos x="T4" y="T5"/>
                </a:cxn>
                <a:cxn ang="0">
                  <a:pos x="T6" y="T7"/>
                </a:cxn>
              </a:cxnLst>
              <a:rect l="0" t="0" r="r" b="b"/>
              <a:pathLst>
                <a:path w="81" h="82">
                  <a:moveTo>
                    <a:pt x="19" y="82"/>
                  </a:moveTo>
                  <a:lnTo>
                    <a:pt x="81" y="0"/>
                  </a:lnTo>
                  <a:lnTo>
                    <a:pt x="0" y="44"/>
                  </a:lnTo>
                  <a:lnTo>
                    <a:pt x="19" y="82"/>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6" name="Freeform 101"/>
            <p:cNvSpPr>
              <a:spLocks/>
            </p:cNvSpPr>
            <p:nvPr userDrawn="1"/>
          </p:nvSpPr>
          <p:spPr bwMode="gray">
            <a:xfrm>
              <a:off x="4427538" y="2895600"/>
              <a:ext cx="128587" cy="130175"/>
            </a:xfrm>
            <a:custGeom>
              <a:avLst/>
              <a:gdLst>
                <a:gd name="T0" fmla="*/ 19 w 81"/>
                <a:gd name="T1" fmla="*/ 82 h 82"/>
                <a:gd name="T2" fmla="*/ 81 w 81"/>
                <a:gd name="T3" fmla="*/ 0 h 82"/>
                <a:gd name="T4" fmla="*/ 0 w 81"/>
                <a:gd name="T5" fmla="*/ 44 h 82"/>
                <a:gd name="T6" fmla="*/ 19 w 81"/>
                <a:gd name="T7" fmla="*/ 82 h 82"/>
              </a:gdLst>
              <a:ahLst/>
              <a:cxnLst>
                <a:cxn ang="0">
                  <a:pos x="T0" y="T1"/>
                </a:cxn>
                <a:cxn ang="0">
                  <a:pos x="T2" y="T3"/>
                </a:cxn>
                <a:cxn ang="0">
                  <a:pos x="T4" y="T5"/>
                </a:cxn>
                <a:cxn ang="0">
                  <a:pos x="T6" y="T7"/>
                </a:cxn>
              </a:cxnLst>
              <a:rect l="0" t="0" r="r" b="b"/>
              <a:pathLst>
                <a:path w="81" h="82">
                  <a:moveTo>
                    <a:pt x="19" y="82"/>
                  </a:moveTo>
                  <a:lnTo>
                    <a:pt x="81" y="0"/>
                  </a:lnTo>
                  <a:lnTo>
                    <a:pt x="0" y="44"/>
                  </a:lnTo>
                  <a:lnTo>
                    <a:pt x="19"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7" name="Freeform 102"/>
            <p:cNvSpPr>
              <a:spLocks/>
            </p:cNvSpPr>
            <p:nvPr userDrawn="1"/>
          </p:nvSpPr>
          <p:spPr bwMode="gray">
            <a:xfrm>
              <a:off x="4019550" y="2490788"/>
              <a:ext cx="841375" cy="1287462"/>
            </a:xfrm>
            <a:custGeom>
              <a:avLst/>
              <a:gdLst>
                <a:gd name="T0" fmla="*/ 125 w 251"/>
                <a:gd name="T1" fmla="*/ 0 h 409"/>
                <a:gd name="T2" fmla="*/ 0 w 251"/>
                <a:gd name="T3" fmla="*/ 285 h 409"/>
                <a:gd name="T4" fmla="*/ 0 w 251"/>
                <a:gd name="T5" fmla="*/ 297 h 409"/>
                <a:gd name="T6" fmla="*/ 41 w 251"/>
                <a:gd name="T7" fmla="*/ 378 h 409"/>
                <a:gd name="T8" fmla="*/ 107 w 251"/>
                <a:gd name="T9" fmla="*/ 409 h 409"/>
                <a:gd name="T10" fmla="*/ 108 w 251"/>
                <a:gd name="T11" fmla="*/ 378 h 409"/>
                <a:gd name="T12" fmla="*/ 36 w 251"/>
                <a:gd name="T13" fmla="*/ 296 h 409"/>
                <a:gd name="T14" fmla="*/ 109 w 251"/>
                <a:gd name="T15" fmla="*/ 357 h 409"/>
                <a:gd name="T16" fmla="*/ 113 w 251"/>
                <a:gd name="T17" fmla="*/ 280 h 409"/>
                <a:gd name="T18" fmla="*/ 55 w 251"/>
                <a:gd name="T19" fmla="*/ 212 h 409"/>
                <a:gd name="T20" fmla="*/ 114 w 251"/>
                <a:gd name="T21" fmla="*/ 259 h 409"/>
                <a:gd name="T22" fmla="*/ 116 w 251"/>
                <a:gd name="T23" fmla="*/ 207 h 409"/>
                <a:gd name="T24" fmla="*/ 78 w 251"/>
                <a:gd name="T25" fmla="*/ 159 h 409"/>
                <a:gd name="T26" fmla="*/ 117 w 251"/>
                <a:gd name="T27" fmla="*/ 187 h 409"/>
                <a:gd name="T28" fmla="*/ 125 w 251"/>
                <a:gd name="T29" fmla="*/ 28 h 409"/>
                <a:gd name="T30" fmla="*/ 131 w 251"/>
                <a:gd name="T31" fmla="*/ 146 h 409"/>
                <a:gd name="T32" fmla="*/ 160 w 251"/>
                <a:gd name="T33" fmla="*/ 129 h 409"/>
                <a:gd name="T34" fmla="*/ 132 w 251"/>
                <a:gd name="T35" fmla="*/ 169 h 409"/>
                <a:gd name="T36" fmla="*/ 135 w 251"/>
                <a:gd name="T37" fmla="*/ 237 h 409"/>
                <a:gd name="T38" fmla="*/ 201 w 251"/>
                <a:gd name="T39" fmla="*/ 185 h 409"/>
                <a:gd name="T40" fmla="*/ 136 w 251"/>
                <a:gd name="T41" fmla="*/ 261 h 409"/>
                <a:gd name="T42" fmla="*/ 139 w 251"/>
                <a:gd name="T43" fmla="*/ 331 h 409"/>
                <a:gd name="T44" fmla="*/ 220 w 251"/>
                <a:gd name="T45" fmla="*/ 264 h 409"/>
                <a:gd name="T46" fmla="*/ 140 w 251"/>
                <a:gd name="T47" fmla="*/ 354 h 409"/>
                <a:gd name="T48" fmla="*/ 143 w 251"/>
                <a:gd name="T49" fmla="*/ 409 h 409"/>
                <a:gd name="T50" fmla="*/ 251 w 251"/>
                <a:gd name="T51" fmla="*/ 285 h 409"/>
                <a:gd name="T52" fmla="*/ 125 w 251"/>
                <a:gd name="T53"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409">
                  <a:moveTo>
                    <a:pt x="125" y="0"/>
                  </a:moveTo>
                  <a:cubicBezTo>
                    <a:pt x="125" y="0"/>
                    <a:pt x="0" y="187"/>
                    <a:pt x="0" y="285"/>
                  </a:cubicBezTo>
                  <a:cubicBezTo>
                    <a:pt x="0" y="289"/>
                    <a:pt x="0" y="293"/>
                    <a:pt x="0" y="297"/>
                  </a:cubicBezTo>
                  <a:cubicBezTo>
                    <a:pt x="13" y="320"/>
                    <a:pt x="29" y="349"/>
                    <a:pt x="41" y="378"/>
                  </a:cubicBezTo>
                  <a:cubicBezTo>
                    <a:pt x="59" y="394"/>
                    <a:pt x="82" y="405"/>
                    <a:pt x="107" y="409"/>
                  </a:cubicBezTo>
                  <a:cubicBezTo>
                    <a:pt x="108" y="378"/>
                    <a:pt x="108" y="378"/>
                    <a:pt x="108" y="378"/>
                  </a:cubicBezTo>
                  <a:cubicBezTo>
                    <a:pt x="36" y="296"/>
                    <a:pt x="36" y="296"/>
                    <a:pt x="36" y="296"/>
                  </a:cubicBezTo>
                  <a:cubicBezTo>
                    <a:pt x="109" y="357"/>
                    <a:pt x="109" y="357"/>
                    <a:pt x="109" y="357"/>
                  </a:cubicBezTo>
                  <a:cubicBezTo>
                    <a:pt x="113" y="280"/>
                    <a:pt x="113" y="280"/>
                    <a:pt x="113" y="280"/>
                  </a:cubicBezTo>
                  <a:cubicBezTo>
                    <a:pt x="55" y="212"/>
                    <a:pt x="55" y="212"/>
                    <a:pt x="55" y="212"/>
                  </a:cubicBezTo>
                  <a:cubicBezTo>
                    <a:pt x="114" y="259"/>
                    <a:pt x="114" y="259"/>
                    <a:pt x="114" y="259"/>
                  </a:cubicBezTo>
                  <a:cubicBezTo>
                    <a:pt x="116" y="207"/>
                    <a:pt x="116" y="207"/>
                    <a:pt x="116" y="207"/>
                  </a:cubicBezTo>
                  <a:cubicBezTo>
                    <a:pt x="78" y="159"/>
                    <a:pt x="78" y="159"/>
                    <a:pt x="78" y="159"/>
                  </a:cubicBezTo>
                  <a:cubicBezTo>
                    <a:pt x="117" y="187"/>
                    <a:pt x="117" y="187"/>
                    <a:pt x="117" y="187"/>
                  </a:cubicBezTo>
                  <a:cubicBezTo>
                    <a:pt x="125" y="28"/>
                    <a:pt x="125" y="28"/>
                    <a:pt x="125" y="28"/>
                  </a:cubicBezTo>
                  <a:cubicBezTo>
                    <a:pt x="131" y="146"/>
                    <a:pt x="131" y="146"/>
                    <a:pt x="131" y="146"/>
                  </a:cubicBezTo>
                  <a:cubicBezTo>
                    <a:pt x="160" y="129"/>
                    <a:pt x="160" y="129"/>
                    <a:pt x="160" y="129"/>
                  </a:cubicBezTo>
                  <a:cubicBezTo>
                    <a:pt x="132" y="169"/>
                    <a:pt x="132" y="169"/>
                    <a:pt x="132" y="169"/>
                  </a:cubicBezTo>
                  <a:cubicBezTo>
                    <a:pt x="135" y="237"/>
                    <a:pt x="135" y="237"/>
                    <a:pt x="135" y="237"/>
                  </a:cubicBezTo>
                  <a:cubicBezTo>
                    <a:pt x="201" y="185"/>
                    <a:pt x="201" y="185"/>
                    <a:pt x="201" y="185"/>
                  </a:cubicBezTo>
                  <a:cubicBezTo>
                    <a:pt x="136" y="261"/>
                    <a:pt x="136" y="261"/>
                    <a:pt x="136" y="261"/>
                  </a:cubicBezTo>
                  <a:cubicBezTo>
                    <a:pt x="139" y="331"/>
                    <a:pt x="139" y="331"/>
                    <a:pt x="139" y="331"/>
                  </a:cubicBezTo>
                  <a:cubicBezTo>
                    <a:pt x="220" y="264"/>
                    <a:pt x="220" y="264"/>
                    <a:pt x="220" y="264"/>
                  </a:cubicBezTo>
                  <a:cubicBezTo>
                    <a:pt x="140" y="354"/>
                    <a:pt x="140" y="354"/>
                    <a:pt x="140" y="354"/>
                  </a:cubicBezTo>
                  <a:cubicBezTo>
                    <a:pt x="143" y="409"/>
                    <a:pt x="143" y="409"/>
                    <a:pt x="143" y="409"/>
                  </a:cubicBezTo>
                  <a:cubicBezTo>
                    <a:pt x="204" y="400"/>
                    <a:pt x="251" y="348"/>
                    <a:pt x="251" y="285"/>
                  </a:cubicBezTo>
                  <a:cubicBezTo>
                    <a:pt x="251" y="187"/>
                    <a:pt x="125" y="0"/>
                    <a:pt x="125" y="0"/>
                  </a:cubicBezTo>
                </a:path>
              </a:pathLst>
            </a:custGeom>
            <a:solidFill>
              <a:srgbClr val="19A4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8" name="Freeform 103"/>
            <p:cNvSpPr>
              <a:spLocks/>
            </p:cNvSpPr>
            <p:nvPr userDrawn="1"/>
          </p:nvSpPr>
          <p:spPr bwMode="gray">
            <a:xfrm>
              <a:off x="4378325" y="2578100"/>
              <a:ext cx="120650" cy="1203325"/>
            </a:xfrm>
            <a:custGeom>
              <a:avLst/>
              <a:gdLst>
                <a:gd name="T0" fmla="*/ 18 w 36"/>
                <a:gd name="T1" fmla="*/ 0 h 382"/>
                <a:gd name="T2" fmla="*/ 10 w 36"/>
                <a:gd name="T3" fmla="*/ 159 h 382"/>
                <a:gd name="T4" fmla="*/ 24 w 36"/>
                <a:gd name="T5" fmla="*/ 169 h 382"/>
                <a:gd name="T6" fmla="*/ 18 w 36"/>
                <a:gd name="T7" fmla="*/ 190 h 382"/>
                <a:gd name="T8" fmla="*/ 9 w 36"/>
                <a:gd name="T9" fmla="*/ 179 h 382"/>
                <a:gd name="T10" fmla="*/ 7 w 36"/>
                <a:gd name="T11" fmla="*/ 231 h 382"/>
                <a:gd name="T12" fmla="*/ 21 w 36"/>
                <a:gd name="T13" fmla="*/ 242 h 382"/>
                <a:gd name="T14" fmla="*/ 18 w 36"/>
                <a:gd name="T15" fmla="*/ 266 h 382"/>
                <a:gd name="T16" fmla="*/ 6 w 36"/>
                <a:gd name="T17" fmla="*/ 252 h 382"/>
                <a:gd name="T18" fmla="*/ 2 w 36"/>
                <a:gd name="T19" fmla="*/ 329 h 382"/>
                <a:gd name="T20" fmla="*/ 18 w 36"/>
                <a:gd name="T21" fmla="*/ 342 h 382"/>
                <a:gd name="T22" fmla="*/ 18 w 36"/>
                <a:gd name="T23" fmla="*/ 369 h 382"/>
                <a:gd name="T24" fmla="*/ 1 w 36"/>
                <a:gd name="T25" fmla="*/ 350 h 382"/>
                <a:gd name="T26" fmla="*/ 0 w 36"/>
                <a:gd name="T27" fmla="*/ 381 h 382"/>
                <a:gd name="T28" fmla="*/ 18 w 36"/>
                <a:gd name="T29" fmla="*/ 382 h 382"/>
                <a:gd name="T30" fmla="*/ 36 w 36"/>
                <a:gd name="T31" fmla="*/ 381 h 382"/>
                <a:gd name="T32" fmla="*/ 33 w 36"/>
                <a:gd name="T33" fmla="*/ 326 h 382"/>
                <a:gd name="T34" fmla="*/ 24 w 36"/>
                <a:gd name="T35" fmla="*/ 337 h 382"/>
                <a:gd name="T36" fmla="*/ 24 w 36"/>
                <a:gd name="T37" fmla="*/ 309 h 382"/>
                <a:gd name="T38" fmla="*/ 32 w 36"/>
                <a:gd name="T39" fmla="*/ 303 h 382"/>
                <a:gd name="T40" fmla="*/ 29 w 36"/>
                <a:gd name="T41" fmla="*/ 233 h 382"/>
                <a:gd name="T42" fmla="*/ 24 w 36"/>
                <a:gd name="T43" fmla="*/ 239 h 382"/>
                <a:gd name="T44" fmla="*/ 21 w 36"/>
                <a:gd name="T45" fmla="*/ 215 h 382"/>
                <a:gd name="T46" fmla="*/ 28 w 36"/>
                <a:gd name="T47" fmla="*/ 209 h 382"/>
                <a:gd name="T48" fmla="*/ 25 w 36"/>
                <a:gd name="T49" fmla="*/ 141 h 382"/>
                <a:gd name="T50" fmla="*/ 24 w 36"/>
                <a:gd name="T51" fmla="*/ 142 h 382"/>
                <a:gd name="T52" fmla="*/ 15 w 36"/>
                <a:gd name="T53" fmla="*/ 123 h 382"/>
                <a:gd name="T54" fmla="*/ 24 w 36"/>
                <a:gd name="T55" fmla="*/ 118 h 382"/>
                <a:gd name="T56" fmla="*/ 18 w 36"/>
                <a:gd name="T57"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82">
                  <a:moveTo>
                    <a:pt x="18" y="0"/>
                  </a:moveTo>
                  <a:cubicBezTo>
                    <a:pt x="10" y="159"/>
                    <a:pt x="10" y="159"/>
                    <a:pt x="10" y="159"/>
                  </a:cubicBezTo>
                  <a:cubicBezTo>
                    <a:pt x="24" y="169"/>
                    <a:pt x="24" y="169"/>
                    <a:pt x="24" y="169"/>
                  </a:cubicBezTo>
                  <a:cubicBezTo>
                    <a:pt x="18" y="190"/>
                    <a:pt x="18" y="190"/>
                    <a:pt x="18" y="190"/>
                  </a:cubicBezTo>
                  <a:cubicBezTo>
                    <a:pt x="9" y="179"/>
                    <a:pt x="9" y="179"/>
                    <a:pt x="9" y="179"/>
                  </a:cubicBezTo>
                  <a:cubicBezTo>
                    <a:pt x="7" y="231"/>
                    <a:pt x="7" y="231"/>
                    <a:pt x="7" y="231"/>
                  </a:cubicBezTo>
                  <a:cubicBezTo>
                    <a:pt x="21" y="242"/>
                    <a:pt x="21" y="242"/>
                    <a:pt x="21" y="242"/>
                  </a:cubicBezTo>
                  <a:cubicBezTo>
                    <a:pt x="18" y="266"/>
                    <a:pt x="18" y="266"/>
                    <a:pt x="18" y="266"/>
                  </a:cubicBezTo>
                  <a:cubicBezTo>
                    <a:pt x="6" y="252"/>
                    <a:pt x="6" y="252"/>
                    <a:pt x="6" y="252"/>
                  </a:cubicBezTo>
                  <a:cubicBezTo>
                    <a:pt x="2" y="329"/>
                    <a:pt x="2" y="329"/>
                    <a:pt x="2" y="329"/>
                  </a:cubicBezTo>
                  <a:cubicBezTo>
                    <a:pt x="18" y="342"/>
                    <a:pt x="18" y="342"/>
                    <a:pt x="18" y="342"/>
                  </a:cubicBezTo>
                  <a:cubicBezTo>
                    <a:pt x="18" y="369"/>
                    <a:pt x="18" y="369"/>
                    <a:pt x="18" y="369"/>
                  </a:cubicBezTo>
                  <a:cubicBezTo>
                    <a:pt x="1" y="350"/>
                    <a:pt x="1" y="350"/>
                    <a:pt x="1" y="350"/>
                  </a:cubicBezTo>
                  <a:cubicBezTo>
                    <a:pt x="0" y="381"/>
                    <a:pt x="0" y="381"/>
                    <a:pt x="0" y="381"/>
                  </a:cubicBezTo>
                  <a:cubicBezTo>
                    <a:pt x="6" y="382"/>
                    <a:pt x="12" y="382"/>
                    <a:pt x="18" y="382"/>
                  </a:cubicBezTo>
                  <a:cubicBezTo>
                    <a:pt x="24" y="382"/>
                    <a:pt x="30" y="382"/>
                    <a:pt x="36" y="381"/>
                  </a:cubicBezTo>
                  <a:cubicBezTo>
                    <a:pt x="33" y="326"/>
                    <a:pt x="33" y="326"/>
                    <a:pt x="33" y="326"/>
                  </a:cubicBezTo>
                  <a:cubicBezTo>
                    <a:pt x="24" y="337"/>
                    <a:pt x="24" y="337"/>
                    <a:pt x="24" y="337"/>
                  </a:cubicBezTo>
                  <a:cubicBezTo>
                    <a:pt x="24" y="309"/>
                    <a:pt x="24" y="309"/>
                    <a:pt x="24" y="309"/>
                  </a:cubicBezTo>
                  <a:cubicBezTo>
                    <a:pt x="32" y="303"/>
                    <a:pt x="32" y="303"/>
                    <a:pt x="32" y="303"/>
                  </a:cubicBezTo>
                  <a:cubicBezTo>
                    <a:pt x="29" y="233"/>
                    <a:pt x="29" y="233"/>
                    <a:pt x="29" y="233"/>
                  </a:cubicBezTo>
                  <a:cubicBezTo>
                    <a:pt x="24" y="239"/>
                    <a:pt x="24" y="239"/>
                    <a:pt x="24" y="239"/>
                  </a:cubicBezTo>
                  <a:cubicBezTo>
                    <a:pt x="21" y="215"/>
                    <a:pt x="21" y="215"/>
                    <a:pt x="21" y="215"/>
                  </a:cubicBezTo>
                  <a:cubicBezTo>
                    <a:pt x="28" y="209"/>
                    <a:pt x="28" y="209"/>
                    <a:pt x="28" y="209"/>
                  </a:cubicBezTo>
                  <a:cubicBezTo>
                    <a:pt x="25" y="141"/>
                    <a:pt x="25" y="141"/>
                    <a:pt x="25" y="141"/>
                  </a:cubicBezTo>
                  <a:cubicBezTo>
                    <a:pt x="24" y="142"/>
                    <a:pt x="24" y="142"/>
                    <a:pt x="24" y="142"/>
                  </a:cubicBezTo>
                  <a:cubicBezTo>
                    <a:pt x="15" y="123"/>
                    <a:pt x="15" y="123"/>
                    <a:pt x="15" y="123"/>
                  </a:cubicBezTo>
                  <a:cubicBezTo>
                    <a:pt x="24" y="118"/>
                    <a:pt x="24" y="118"/>
                    <a:pt x="24" y="118"/>
                  </a:cubicBezTo>
                  <a:cubicBezTo>
                    <a:pt x="18" y="0"/>
                    <a:pt x="18" y="0"/>
                    <a:pt x="18" y="0"/>
                  </a:cubicBezTo>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9" name="Freeform 104"/>
            <p:cNvSpPr>
              <a:spLocks/>
            </p:cNvSpPr>
            <p:nvPr userDrawn="1"/>
          </p:nvSpPr>
          <p:spPr bwMode="gray">
            <a:xfrm>
              <a:off x="4140200" y="3422650"/>
              <a:ext cx="298450" cy="317500"/>
            </a:xfrm>
            <a:custGeom>
              <a:avLst/>
              <a:gdLst>
                <a:gd name="T0" fmla="*/ 0 w 188"/>
                <a:gd name="T1" fmla="*/ 0 h 200"/>
                <a:gd name="T2" fmla="*/ 152 w 188"/>
                <a:gd name="T3" fmla="*/ 162 h 200"/>
                <a:gd name="T4" fmla="*/ 188 w 188"/>
                <a:gd name="T5" fmla="*/ 200 h 200"/>
                <a:gd name="T6" fmla="*/ 188 w 188"/>
                <a:gd name="T7" fmla="*/ 146 h 200"/>
                <a:gd name="T8" fmla="*/ 154 w 188"/>
                <a:gd name="T9" fmla="*/ 121 h 200"/>
                <a:gd name="T10" fmla="*/ 0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0" y="0"/>
                  </a:moveTo>
                  <a:lnTo>
                    <a:pt x="152" y="162"/>
                  </a:lnTo>
                  <a:lnTo>
                    <a:pt x="188" y="200"/>
                  </a:lnTo>
                  <a:lnTo>
                    <a:pt x="188" y="146"/>
                  </a:lnTo>
                  <a:lnTo>
                    <a:pt x="154" y="121"/>
                  </a:lnTo>
                  <a:lnTo>
                    <a:pt x="0"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0" name="Freeform 105"/>
            <p:cNvSpPr>
              <a:spLocks/>
            </p:cNvSpPr>
            <p:nvPr userDrawn="1"/>
          </p:nvSpPr>
          <p:spPr bwMode="gray">
            <a:xfrm>
              <a:off x="4140200" y="3422650"/>
              <a:ext cx="298450" cy="317500"/>
            </a:xfrm>
            <a:custGeom>
              <a:avLst/>
              <a:gdLst>
                <a:gd name="T0" fmla="*/ 0 w 188"/>
                <a:gd name="T1" fmla="*/ 0 h 200"/>
                <a:gd name="T2" fmla="*/ 152 w 188"/>
                <a:gd name="T3" fmla="*/ 162 h 200"/>
                <a:gd name="T4" fmla="*/ 188 w 188"/>
                <a:gd name="T5" fmla="*/ 200 h 200"/>
                <a:gd name="T6" fmla="*/ 188 w 188"/>
                <a:gd name="T7" fmla="*/ 146 h 200"/>
                <a:gd name="T8" fmla="*/ 154 w 188"/>
                <a:gd name="T9" fmla="*/ 121 h 200"/>
                <a:gd name="T10" fmla="*/ 0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0" y="0"/>
                  </a:moveTo>
                  <a:lnTo>
                    <a:pt x="152" y="162"/>
                  </a:lnTo>
                  <a:lnTo>
                    <a:pt x="188" y="200"/>
                  </a:lnTo>
                  <a:lnTo>
                    <a:pt x="188" y="146"/>
                  </a:lnTo>
                  <a:lnTo>
                    <a:pt x="154" y="12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1" name="Freeform 106"/>
            <p:cNvSpPr>
              <a:spLocks/>
            </p:cNvSpPr>
            <p:nvPr userDrawn="1"/>
          </p:nvSpPr>
          <p:spPr bwMode="gray">
            <a:xfrm>
              <a:off x="4203700" y="3157538"/>
              <a:ext cx="244475" cy="258762"/>
            </a:xfrm>
            <a:custGeom>
              <a:avLst/>
              <a:gdLst>
                <a:gd name="T0" fmla="*/ 0 w 154"/>
                <a:gd name="T1" fmla="*/ 0 h 163"/>
                <a:gd name="T2" fmla="*/ 122 w 154"/>
                <a:gd name="T3" fmla="*/ 135 h 163"/>
                <a:gd name="T4" fmla="*/ 148 w 154"/>
                <a:gd name="T5" fmla="*/ 163 h 163"/>
                <a:gd name="T6" fmla="*/ 154 w 154"/>
                <a:gd name="T7" fmla="*/ 115 h 163"/>
                <a:gd name="T8" fmla="*/ 124 w 154"/>
                <a:gd name="T9" fmla="*/ 93 h 163"/>
                <a:gd name="T10" fmla="*/ 0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0" y="0"/>
                  </a:moveTo>
                  <a:lnTo>
                    <a:pt x="122" y="135"/>
                  </a:lnTo>
                  <a:lnTo>
                    <a:pt x="148" y="163"/>
                  </a:lnTo>
                  <a:lnTo>
                    <a:pt x="154" y="115"/>
                  </a:lnTo>
                  <a:lnTo>
                    <a:pt x="124" y="93"/>
                  </a:lnTo>
                  <a:lnTo>
                    <a:pt x="0"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2" name="Freeform 107"/>
            <p:cNvSpPr>
              <a:spLocks/>
            </p:cNvSpPr>
            <p:nvPr userDrawn="1"/>
          </p:nvSpPr>
          <p:spPr bwMode="gray">
            <a:xfrm>
              <a:off x="4203700" y="3157538"/>
              <a:ext cx="244475" cy="258762"/>
            </a:xfrm>
            <a:custGeom>
              <a:avLst/>
              <a:gdLst>
                <a:gd name="T0" fmla="*/ 0 w 154"/>
                <a:gd name="T1" fmla="*/ 0 h 163"/>
                <a:gd name="T2" fmla="*/ 122 w 154"/>
                <a:gd name="T3" fmla="*/ 135 h 163"/>
                <a:gd name="T4" fmla="*/ 148 w 154"/>
                <a:gd name="T5" fmla="*/ 163 h 163"/>
                <a:gd name="T6" fmla="*/ 154 w 154"/>
                <a:gd name="T7" fmla="*/ 115 h 163"/>
                <a:gd name="T8" fmla="*/ 124 w 154"/>
                <a:gd name="T9" fmla="*/ 93 h 163"/>
                <a:gd name="T10" fmla="*/ 0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0" y="0"/>
                  </a:moveTo>
                  <a:lnTo>
                    <a:pt x="122" y="135"/>
                  </a:lnTo>
                  <a:lnTo>
                    <a:pt x="148" y="163"/>
                  </a:lnTo>
                  <a:lnTo>
                    <a:pt x="154" y="115"/>
                  </a:lnTo>
                  <a:lnTo>
                    <a:pt x="124" y="9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3" name="Freeform 108"/>
            <p:cNvSpPr>
              <a:spLocks/>
            </p:cNvSpPr>
            <p:nvPr userDrawn="1"/>
          </p:nvSpPr>
          <p:spPr bwMode="gray">
            <a:xfrm>
              <a:off x="4279900" y="2990850"/>
              <a:ext cx="177800" cy="185737"/>
            </a:xfrm>
            <a:custGeom>
              <a:avLst/>
              <a:gdLst>
                <a:gd name="T0" fmla="*/ 0 w 112"/>
                <a:gd name="T1" fmla="*/ 0 h 117"/>
                <a:gd name="T2" fmla="*/ 81 w 112"/>
                <a:gd name="T3" fmla="*/ 95 h 117"/>
                <a:gd name="T4" fmla="*/ 100 w 112"/>
                <a:gd name="T5" fmla="*/ 117 h 117"/>
                <a:gd name="T6" fmla="*/ 112 w 112"/>
                <a:gd name="T7" fmla="*/ 75 h 117"/>
                <a:gd name="T8" fmla="*/ 83 w 112"/>
                <a:gd name="T9" fmla="*/ 55 h 117"/>
                <a:gd name="T10" fmla="*/ 0 w 112"/>
                <a:gd name="T11" fmla="*/ 0 h 117"/>
              </a:gdLst>
              <a:ahLst/>
              <a:cxnLst>
                <a:cxn ang="0">
                  <a:pos x="T0" y="T1"/>
                </a:cxn>
                <a:cxn ang="0">
                  <a:pos x="T2" y="T3"/>
                </a:cxn>
                <a:cxn ang="0">
                  <a:pos x="T4" y="T5"/>
                </a:cxn>
                <a:cxn ang="0">
                  <a:pos x="T6" y="T7"/>
                </a:cxn>
                <a:cxn ang="0">
                  <a:pos x="T8" y="T9"/>
                </a:cxn>
                <a:cxn ang="0">
                  <a:pos x="T10" y="T11"/>
                </a:cxn>
              </a:cxnLst>
              <a:rect l="0" t="0" r="r" b="b"/>
              <a:pathLst>
                <a:path w="112" h="117">
                  <a:moveTo>
                    <a:pt x="0" y="0"/>
                  </a:moveTo>
                  <a:lnTo>
                    <a:pt x="81" y="95"/>
                  </a:lnTo>
                  <a:lnTo>
                    <a:pt x="100" y="117"/>
                  </a:lnTo>
                  <a:lnTo>
                    <a:pt x="112" y="75"/>
                  </a:lnTo>
                  <a:lnTo>
                    <a:pt x="83" y="55"/>
                  </a:lnTo>
                  <a:lnTo>
                    <a:pt x="0"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4" name="Freeform 109"/>
            <p:cNvSpPr>
              <a:spLocks/>
            </p:cNvSpPr>
            <p:nvPr userDrawn="1"/>
          </p:nvSpPr>
          <p:spPr bwMode="gray">
            <a:xfrm>
              <a:off x="4279900" y="2990850"/>
              <a:ext cx="177800" cy="185737"/>
            </a:xfrm>
            <a:custGeom>
              <a:avLst/>
              <a:gdLst>
                <a:gd name="T0" fmla="*/ 0 w 112"/>
                <a:gd name="T1" fmla="*/ 0 h 117"/>
                <a:gd name="T2" fmla="*/ 81 w 112"/>
                <a:gd name="T3" fmla="*/ 95 h 117"/>
                <a:gd name="T4" fmla="*/ 100 w 112"/>
                <a:gd name="T5" fmla="*/ 117 h 117"/>
                <a:gd name="T6" fmla="*/ 112 w 112"/>
                <a:gd name="T7" fmla="*/ 75 h 117"/>
                <a:gd name="T8" fmla="*/ 83 w 112"/>
                <a:gd name="T9" fmla="*/ 55 h 117"/>
                <a:gd name="T10" fmla="*/ 0 w 112"/>
                <a:gd name="T11" fmla="*/ 0 h 117"/>
              </a:gdLst>
              <a:ahLst/>
              <a:cxnLst>
                <a:cxn ang="0">
                  <a:pos x="T0" y="T1"/>
                </a:cxn>
                <a:cxn ang="0">
                  <a:pos x="T2" y="T3"/>
                </a:cxn>
                <a:cxn ang="0">
                  <a:pos x="T4" y="T5"/>
                </a:cxn>
                <a:cxn ang="0">
                  <a:pos x="T6" y="T7"/>
                </a:cxn>
                <a:cxn ang="0">
                  <a:pos x="T8" y="T9"/>
                </a:cxn>
                <a:cxn ang="0">
                  <a:pos x="T10" y="T11"/>
                </a:cxn>
              </a:cxnLst>
              <a:rect l="0" t="0" r="r" b="b"/>
              <a:pathLst>
                <a:path w="112" h="117">
                  <a:moveTo>
                    <a:pt x="0" y="0"/>
                  </a:moveTo>
                  <a:lnTo>
                    <a:pt x="81" y="95"/>
                  </a:lnTo>
                  <a:lnTo>
                    <a:pt x="100" y="117"/>
                  </a:lnTo>
                  <a:lnTo>
                    <a:pt x="112" y="75"/>
                  </a:lnTo>
                  <a:lnTo>
                    <a:pt x="83" y="5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5" name="Freeform 110"/>
            <p:cNvSpPr>
              <a:spLocks/>
            </p:cNvSpPr>
            <p:nvPr userDrawn="1"/>
          </p:nvSpPr>
          <p:spPr bwMode="gray">
            <a:xfrm>
              <a:off x="4457700" y="3321050"/>
              <a:ext cx="298450" cy="317500"/>
            </a:xfrm>
            <a:custGeom>
              <a:avLst/>
              <a:gdLst>
                <a:gd name="T0" fmla="*/ 188 w 188"/>
                <a:gd name="T1" fmla="*/ 0 h 200"/>
                <a:gd name="T2" fmla="*/ 17 w 188"/>
                <a:gd name="T3" fmla="*/ 133 h 200"/>
                <a:gd name="T4" fmla="*/ 0 w 188"/>
                <a:gd name="T5" fmla="*/ 145 h 200"/>
                <a:gd name="T6" fmla="*/ 0 w 188"/>
                <a:gd name="T7" fmla="*/ 200 h 200"/>
                <a:gd name="T8" fmla="*/ 19 w 188"/>
                <a:gd name="T9" fmla="*/ 179 h 200"/>
                <a:gd name="T10" fmla="*/ 188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188" y="0"/>
                  </a:moveTo>
                  <a:lnTo>
                    <a:pt x="17" y="133"/>
                  </a:lnTo>
                  <a:lnTo>
                    <a:pt x="0" y="145"/>
                  </a:lnTo>
                  <a:lnTo>
                    <a:pt x="0" y="200"/>
                  </a:lnTo>
                  <a:lnTo>
                    <a:pt x="19" y="179"/>
                  </a:lnTo>
                  <a:lnTo>
                    <a:pt x="188"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6" name="Freeform 111"/>
            <p:cNvSpPr>
              <a:spLocks/>
            </p:cNvSpPr>
            <p:nvPr userDrawn="1"/>
          </p:nvSpPr>
          <p:spPr bwMode="gray">
            <a:xfrm>
              <a:off x="4457700" y="3321050"/>
              <a:ext cx="298450" cy="317500"/>
            </a:xfrm>
            <a:custGeom>
              <a:avLst/>
              <a:gdLst>
                <a:gd name="T0" fmla="*/ 188 w 188"/>
                <a:gd name="T1" fmla="*/ 0 h 200"/>
                <a:gd name="T2" fmla="*/ 17 w 188"/>
                <a:gd name="T3" fmla="*/ 133 h 200"/>
                <a:gd name="T4" fmla="*/ 0 w 188"/>
                <a:gd name="T5" fmla="*/ 145 h 200"/>
                <a:gd name="T6" fmla="*/ 0 w 188"/>
                <a:gd name="T7" fmla="*/ 200 h 200"/>
                <a:gd name="T8" fmla="*/ 19 w 188"/>
                <a:gd name="T9" fmla="*/ 179 h 200"/>
                <a:gd name="T10" fmla="*/ 188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188" y="0"/>
                  </a:moveTo>
                  <a:lnTo>
                    <a:pt x="17" y="133"/>
                  </a:lnTo>
                  <a:lnTo>
                    <a:pt x="0" y="145"/>
                  </a:lnTo>
                  <a:lnTo>
                    <a:pt x="0" y="200"/>
                  </a:lnTo>
                  <a:lnTo>
                    <a:pt x="19" y="179"/>
                  </a:lnTo>
                  <a:lnTo>
                    <a:pt x="1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7" name="Freeform 112"/>
            <p:cNvSpPr>
              <a:spLocks/>
            </p:cNvSpPr>
            <p:nvPr userDrawn="1"/>
          </p:nvSpPr>
          <p:spPr bwMode="gray">
            <a:xfrm>
              <a:off x="4448175" y="3071813"/>
              <a:ext cx="244475" cy="258762"/>
            </a:xfrm>
            <a:custGeom>
              <a:avLst/>
              <a:gdLst>
                <a:gd name="T0" fmla="*/ 154 w 154"/>
                <a:gd name="T1" fmla="*/ 0 h 163"/>
                <a:gd name="T2" fmla="*/ 15 w 154"/>
                <a:gd name="T3" fmla="*/ 104 h 163"/>
                <a:gd name="T4" fmla="*/ 0 w 154"/>
                <a:gd name="T5" fmla="*/ 116 h 163"/>
                <a:gd name="T6" fmla="*/ 6 w 154"/>
                <a:gd name="T7" fmla="*/ 163 h 163"/>
                <a:gd name="T8" fmla="*/ 17 w 154"/>
                <a:gd name="T9" fmla="*/ 151 h 163"/>
                <a:gd name="T10" fmla="*/ 154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54" y="0"/>
                  </a:moveTo>
                  <a:lnTo>
                    <a:pt x="15" y="104"/>
                  </a:lnTo>
                  <a:lnTo>
                    <a:pt x="0" y="116"/>
                  </a:lnTo>
                  <a:lnTo>
                    <a:pt x="6" y="163"/>
                  </a:lnTo>
                  <a:lnTo>
                    <a:pt x="17" y="151"/>
                  </a:lnTo>
                  <a:lnTo>
                    <a:pt x="154"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8" name="Freeform 113"/>
            <p:cNvSpPr>
              <a:spLocks/>
            </p:cNvSpPr>
            <p:nvPr userDrawn="1"/>
          </p:nvSpPr>
          <p:spPr bwMode="gray">
            <a:xfrm>
              <a:off x="4448175" y="3071813"/>
              <a:ext cx="244475" cy="258762"/>
            </a:xfrm>
            <a:custGeom>
              <a:avLst/>
              <a:gdLst>
                <a:gd name="T0" fmla="*/ 154 w 154"/>
                <a:gd name="T1" fmla="*/ 0 h 163"/>
                <a:gd name="T2" fmla="*/ 15 w 154"/>
                <a:gd name="T3" fmla="*/ 104 h 163"/>
                <a:gd name="T4" fmla="*/ 0 w 154"/>
                <a:gd name="T5" fmla="*/ 116 h 163"/>
                <a:gd name="T6" fmla="*/ 6 w 154"/>
                <a:gd name="T7" fmla="*/ 163 h 163"/>
                <a:gd name="T8" fmla="*/ 17 w 154"/>
                <a:gd name="T9" fmla="*/ 151 h 163"/>
                <a:gd name="T10" fmla="*/ 154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54" y="0"/>
                  </a:moveTo>
                  <a:lnTo>
                    <a:pt x="15" y="104"/>
                  </a:lnTo>
                  <a:lnTo>
                    <a:pt x="0" y="116"/>
                  </a:lnTo>
                  <a:lnTo>
                    <a:pt x="6" y="163"/>
                  </a:lnTo>
                  <a:lnTo>
                    <a:pt x="17" y="151"/>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9" name="Freeform 114"/>
            <p:cNvSpPr>
              <a:spLocks/>
            </p:cNvSpPr>
            <p:nvPr userDrawn="1"/>
          </p:nvSpPr>
          <p:spPr bwMode="gray">
            <a:xfrm>
              <a:off x="4427538" y="2895600"/>
              <a:ext cx="128587" cy="130175"/>
            </a:xfrm>
            <a:custGeom>
              <a:avLst/>
              <a:gdLst>
                <a:gd name="T0" fmla="*/ 81 w 81"/>
                <a:gd name="T1" fmla="*/ 0 h 82"/>
                <a:gd name="T2" fmla="*/ 19 w 81"/>
                <a:gd name="T3" fmla="*/ 34 h 82"/>
                <a:gd name="T4" fmla="*/ 0 w 81"/>
                <a:gd name="T5" fmla="*/ 44 h 82"/>
                <a:gd name="T6" fmla="*/ 19 w 81"/>
                <a:gd name="T7" fmla="*/ 82 h 82"/>
                <a:gd name="T8" fmla="*/ 21 w 81"/>
                <a:gd name="T9" fmla="*/ 80 h 82"/>
                <a:gd name="T10" fmla="*/ 81 w 81"/>
                <a:gd name="T11" fmla="*/ 0 h 82"/>
              </a:gdLst>
              <a:ahLst/>
              <a:cxnLst>
                <a:cxn ang="0">
                  <a:pos x="T0" y="T1"/>
                </a:cxn>
                <a:cxn ang="0">
                  <a:pos x="T2" y="T3"/>
                </a:cxn>
                <a:cxn ang="0">
                  <a:pos x="T4" y="T5"/>
                </a:cxn>
                <a:cxn ang="0">
                  <a:pos x="T6" y="T7"/>
                </a:cxn>
                <a:cxn ang="0">
                  <a:pos x="T8" y="T9"/>
                </a:cxn>
                <a:cxn ang="0">
                  <a:pos x="T10" y="T11"/>
                </a:cxn>
              </a:cxnLst>
              <a:rect l="0" t="0" r="r" b="b"/>
              <a:pathLst>
                <a:path w="81" h="82">
                  <a:moveTo>
                    <a:pt x="81" y="0"/>
                  </a:moveTo>
                  <a:lnTo>
                    <a:pt x="19" y="34"/>
                  </a:lnTo>
                  <a:lnTo>
                    <a:pt x="0" y="44"/>
                  </a:lnTo>
                  <a:lnTo>
                    <a:pt x="19" y="82"/>
                  </a:lnTo>
                  <a:lnTo>
                    <a:pt x="21" y="80"/>
                  </a:lnTo>
                  <a:lnTo>
                    <a:pt x="81"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0" name="Freeform 115"/>
            <p:cNvSpPr>
              <a:spLocks/>
            </p:cNvSpPr>
            <p:nvPr userDrawn="1"/>
          </p:nvSpPr>
          <p:spPr bwMode="gray">
            <a:xfrm>
              <a:off x="4427538" y="2895600"/>
              <a:ext cx="128587" cy="130175"/>
            </a:xfrm>
            <a:custGeom>
              <a:avLst/>
              <a:gdLst>
                <a:gd name="T0" fmla="*/ 81 w 81"/>
                <a:gd name="T1" fmla="*/ 0 h 82"/>
                <a:gd name="T2" fmla="*/ 19 w 81"/>
                <a:gd name="T3" fmla="*/ 34 h 82"/>
                <a:gd name="T4" fmla="*/ 0 w 81"/>
                <a:gd name="T5" fmla="*/ 44 h 82"/>
                <a:gd name="T6" fmla="*/ 19 w 81"/>
                <a:gd name="T7" fmla="*/ 82 h 82"/>
                <a:gd name="T8" fmla="*/ 21 w 81"/>
                <a:gd name="T9" fmla="*/ 80 h 82"/>
                <a:gd name="T10" fmla="*/ 81 w 81"/>
                <a:gd name="T11" fmla="*/ 0 h 82"/>
              </a:gdLst>
              <a:ahLst/>
              <a:cxnLst>
                <a:cxn ang="0">
                  <a:pos x="T0" y="T1"/>
                </a:cxn>
                <a:cxn ang="0">
                  <a:pos x="T2" y="T3"/>
                </a:cxn>
                <a:cxn ang="0">
                  <a:pos x="T4" y="T5"/>
                </a:cxn>
                <a:cxn ang="0">
                  <a:pos x="T6" y="T7"/>
                </a:cxn>
                <a:cxn ang="0">
                  <a:pos x="T8" y="T9"/>
                </a:cxn>
                <a:cxn ang="0">
                  <a:pos x="T10" y="T11"/>
                </a:cxn>
              </a:cxnLst>
              <a:rect l="0" t="0" r="r" b="b"/>
              <a:pathLst>
                <a:path w="81" h="82">
                  <a:moveTo>
                    <a:pt x="81" y="0"/>
                  </a:moveTo>
                  <a:lnTo>
                    <a:pt x="19" y="34"/>
                  </a:lnTo>
                  <a:lnTo>
                    <a:pt x="0" y="44"/>
                  </a:lnTo>
                  <a:lnTo>
                    <a:pt x="19" y="82"/>
                  </a:lnTo>
                  <a:lnTo>
                    <a:pt x="21" y="80"/>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1" name="Oval 116"/>
            <p:cNvSpPr>
              <a:spLocks noChangeArrowheads="1"/>
            </p:cNvSpPr>
            <p:nvPr userDrawn="1"/>
          </p:nvSpPr>
          <p:spPr bwMode="gray">
            <a:xfrm>
              <a:off x="5084763" y="2427288"/>
              <a:ext cx="1593850" cy="1495425"/>
            </a:xfrm>
            <a:prstGeom prst="ellipse">
              <a:avLst/>
            </a:prstGeom>
            <a:solidFill>
              <a:srgbClr val="5A8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2" name="Freeform 117"/>
            <p:cNvSpPr>
              <a:spLocks/>
            </p:cNvSpPr>
            <p:nvPr userDrawn="1"/>
          </p:nvSpPr>
          <p:spPr bwMode="gray">
            <a:xfrm>
              <a:off x="5789613" y="2606675"/>
              <a:ext cx="187325" cy="1784350"/>
            </a:xfrm>
            <a:custGeom>
              <a:avLst/>
              <a:gdLst>
                <a:gd name="T0" fmla="*/ 59 w 118"/>
                <a:gd name="T1" fmla="*/ 0 h 1124"/>
                <a:gd name="T2" fmla="*/ 0 w 118"/>
                <a:gd name="T3" fmla="*/ 1124 h 1124"/>
                <a:gd name="T4" fmla="*/ 118 w 118"/>
                <a:gd name="T5" fmla="*/ 1124 h 1124"/>
                <a:gd name="T6" fmla="*/ 59 w 118"/>
                <a:gd name="T7" fmla="*/ 0 h 1124"/>
              </a:gdLst>
              <a:ahLst/>
              <a:cxnLst>
                <a:cxn ang="0">
                  <a:pos x="T0" y="T1"/>
                </a:cxn>
                <a:cxn ang="0">
                  <a:pos x="T2" y="T3"/>
                </a:cxn>
                <a:cxn ang="0">
                  <a:pos x="T4" y="T5"/>
                </a:cxn>
                <a:cxn ang="0">
                  <a:pos x="T6" y="T7"/>
                </a:cxn>
              </a:cxnLst>
              <a:rect l="0" t="0" r="r" b="b"/>
              <a:pathLst>
                <a:path w="118" h="1124">
                  <a:moveTo>
                    <a:pt x="59" y="0"/>
                  </a:moveTo>
                  <a:lnTo>
                    <a:pt x="0" y="1124"/>
                  </a:lnTo>
                  <a:lnTo>
                    <a:pt x="118" y="1124"/>
                  </a:lnTo>
                  <a:lnTo>
                    <a:pt x="59"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3" name="Freeform 118"/>
            <p:cNvSpPr>
              <a:spLocks/>
            </p:cNvSpPr>
            <p:nvPr userDrawn="1"/>
          </p:nvSpPr>
          <p:spPr bwMode="gray">
            <a:xfrm>
              <a:off x="5813425" y="2698750"/>
              <a:ext cx="139700" cy="1265237"/>
            </a:xfrm>
            <a:custGeom>
              <a:avLst/>
              <a:gdLst>
                <a:gd name="T0" fmla="*/ 44 w 88"/>
                <a:gd name="T1" fmla="*/ 0 h 797"/>
                <a:gd name="T2" fmla="*/ 0 w 88"/>
                <a:gd name="T3" fmla="*/ 797 h 797"/>
                <a:gd name="T4" fmla="*/ 88 w 88"/>
                <a:gd name="T5" fmla="*/ 797 h 797"/>
                <a:gd name="T6" fmla="*/ 44 w 88"/>
                <a:gd name="T7" fmla="*/ 0 h 797"/>
              </a:gdLst>
              <a:ahLst/>
              <a:cxnLst>
                <a:cxn ang="0">
                  <a:pos x="T0" y="T1"/>
                </a:cxn>
                <a:cxn ang="0">
                  <a:pos x="T2" y="T3"/>
                </a:cxn>
                <a:cxn ang="0">
                  <a:pos x="T4" y="T5"/>
                </a:cxn>
                <a:cxn ang="0">
                  <a:pos x="T6" y="T7"/>
                </a:cxn>
              </a:cxnLst>
              <a:rect l="0" t="0" r="r" b="b"/>
              <a:pathLst>
                <a:path w="88" h="797">
                  <a:moveTo>
                    <a:pt x="44" y="0"/>
                  </a:moveTo>
                  <a:lnTo>
                    <a:pt x="0" y="797"/>
                  </a:lnTo>
                  <a:lnTo>
                    <a:pt x="88" y="797"/>
                  </a:lnTo>
                  <a:lnTo>
                    <a:pt x="44"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4" name="Freeform 119"/>
            <p:cNvSpPr>
              <a:spLocks/>
            </p:cNvSpPr>
            <p:nvPr userDrawn="1"/>
          </p:nvSpPr>
          <p:spPr bwMode="gray">
            <a:xfrm>
              <a:off x="5545138" y="3541713"/>
              <a:ext cx="338137" cy="317500"/>
            </a:xfrm>
            <a:custGeom>
              <a:avLst/>
              <a:gdLst>
                <a:gd name="T0" fmla="*/ 0 w 213"/>
                <a:gd name="T1" fmla="*/ 0 h 200"/>
                <a:gd name="T2" fmla="*/ 177 w 213"/>
                <a:gd name="T3" fmla="*/ 200 h 200"/>
                <a:gd name="T4" fmla="*/ 213 w 213"/>
                <a:gd name="T5" fmla="*/ 167 h 200"/>
                <a:gd name="T6" fmla="*/ 0 w 213"/>
                <a:gd name="T7" fmla="*/ 0 h 200"/>
              </a:gdLst>
              <a:ahLst/>
              <a:cxnLst>
                <a:cxn ang="0">
                  <a:pos x="T0" y="T1"/>
                </a:cxn>
                <a:cxn ang="0">
                  <a:pos x="T2" y="T3"/>
                </a:cxn>
                <a:cxn ang="0">
                  <a:pos x="T4" y="T5"/>
                </a:cxn>
                <a:cxn ang="0">
                  <a:pos x="T6" y="T7"/>
                </a:cxn>
              </a:cxnLst>
              <a:rect l="0" t="0" r="r" b="b"/>
              <a:pathLst>
                <a:path w="213" h="200">
                  <a:moveTo>
                    <a:pt x="0" y="0"/>
                  </a:moveTo>
                  <a:lnTo>
                    <a:pt x="177" y="200"/>
                  </a:lnTo>
                  <a:lnTo>
                    <a:pt x="213" y="167"/>
                  </a:lnTo>
                  <a:lnTo>
                    <a:pt x="0"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5" name="Freeform 120"/>
            <p:cNvSpPr>
              <a:spLocks/>
            </p:cNvSpPr>
            <p:nvPr userDrawn="1"/>
          </p:nvSpPr>
          <p:spPr bwMode="gray">
            <a:xfrm>
              <a:off x="5605463" y="3163888"/>
              <a:ext cx="298450" cy="279400"/>
            </a:xfrm>
            <a:custGeom>
              <a:avLst/>
              <a:gdLst>
                <a:gd name="T0" fmla="*/ 0 w 188"/>
                <a:gd name="T1" fmla="*/ 0 h 176"/>
                <a:gd name="T2" fmla="*/ 152 w 188"/>
                <a:gd name="T3" fmla="*/ 176 h 176"/>
                <a:gd name="T4" fmla="*/ 188 w 188"/>
                <a:gd name="T5" fmla="*/ 143 h 176"/>
                <a:gd name="T6" fmla="*/ 0 w 188"/>
                <a:gd name="T7" fmla="*/ 0 h 176"/>
              </a:gdLst>
              <a:ahLst/>
              <a:cxnLst>
                <a:cxn ang="0">
                  <a:pos x="T0" y="T1"/>
                </a:cxn>
                <a:cxn ang="0">
                  <a:pos x="T2" y="T3"/>
                </a:cxn>
                <a:cxn ang="0">
                  <a:pos x="T4" y="T5"/>
                </a:cxn>
                <a:cxn ang="0">
                  <a:pos x="T6" y="T7"/>
                </a:cxn>
              </a:cxnLst>
              <a:rect l="0" t="0" r="r" b="b"/>
              <a:pathLst>
                <a:path w="188" h="176">
                  <a:moveTo>
                    <a:pt x="0" y="0"/>
                  </a:moveTo>
                  <a:lnTo>
                    <a:pt x="152" y="176"/>
                  </a:lnTo>
                  <a:lnTo>
                    <a:pt x="188" y="143"/>
                  </a:lnTo>
                  <a:lnTo>
                    <a:pt x="0"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6" name="Freeform 121"/>
            <p:cNvSpPr>
              <a:spLocks/>
            </p:cNvSpPr>
            <p:nvPr userDrawn="1"/>
          </p:nvSpPr>
          <p:spPr bwMode="gray">
            <a:xfrm>
              <a:off x="5672138" y="2927350"/>
              <a:ext cx="231775" cy="233362"/>
            </a:xfrm>
            <a:custGeom>
              <a:avLst/>
              <a:gdLst>
                <a:gd name="T0" fmla="*/ 0 w 146"/>
                <a:gd name="T1" fmla="*/ 0 h 147"/>
                <a:gd name="T2" fmla="*/ 120 w 146"/>
                <a:gd name="T3" fmla="*/ 147 h 147"/>
                <a:gd name="T4" fmla="*/ 146 w 146"/>
                <a:gd name="T5" fmla="*/ 105 h 147"/>
                <a:gd name="T6" fmla="*/ 0 w 146"/>
                <a:gd name="T7" fmla="*/ 0 h 147"/>
              </a:gdLst>
              <a:ahLst/>
              <a:cxnLst>
                <a:cxn ang="0">
                  <a:pos x="T0" y="T1"/>
                </a:cxn>
                <a:cxn ang="0">
                  <a:pos x="T2" y="T3"/>
                </a:cxn>
                <a:cxn ang="0">
                  <a:pos x="T4" y="T5"/>
                </a:cxn>
                <a:cxn ang="0">
                  <a:pos x="T6" y="T7"/>
                </a:cxn>
              </a:cxnLst>
              <a:rect l="0" t="0" r="r" b="b"/>
              <a:pathLst>
                <a:path w="146" h="147">
                  <a:moveTo>
                    <a:pt x="0" y="0"/>
                  </a:moveTo>
                  <a:lnTo>
                    <a:pt x="120" y="147"/>
                  </a:lnTo>
                  <a:lnTo>
                    <a:pt x="146" y="105"/>
                  </a:lnTo>
                  <a:lnTo>
                    <a:pt x="0"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7" name="Freeform 122"/>
            <p:cNvSpPr>
              <a:spLocks/>
            </p:cNvSpPr>
            <p:nvPr userDrawn="1"/>
          </p:nvSpPr>
          <p:spPr bwMode="gray">
            <a:xfrm>
              <a:off x="5880100" y="3422650"/>
              <a:ext cx="338137" cy="320675"/>
            </a:xfrm>
            <a:custGeom>
              <a:avLst/>
              <a:gdLst>
                <a:gd name="T0" fmla="*/ 213 w 213"/>
                <a:gd name="T1" fmla="*/ 0 h 202"/>
                <a:gd name="T2" fmla="*/ 36 w 213"/>
                <a:gd name="T3" fmla="*/ 202 h 202"/>
                <a:gd name="T4" fmla="*/ 0 w 213"/>
                <a:gd name="T5" fmla="*/ 168 h 202"/>
                <a:gd name="T6" fmla="*/ 213 w 213"/>
                <a:gd name="T7" fmla="*/ 0 h 202"/>
              </a:gdLst>
              <a:ahLst/>
              <a:cxnLst>
                <a:cxn ang="0">
                  <a:pos x="T0" y="T1"/>
                </a:cxn>
                <a:cxn ang="0">
                  <a:pos x="T2" y="T3"/>
                </a:cxn>
                <a:cxn ang="0">
                  <a:pos x="T4" y="T5"/>
                </a:cxn>
                <a:cxn ang="0">
                  <a:pos x="T6" y="T7"/>
                </a:cxn>
              </a:cxnLst>
              <a:rect l="0" t="0" r="r" b="b"/>
              <a:pathLst>
                <a:path w="213" h="202">
                  <a:moveTo>
                    <a:pt x="213" y="0"/>
                  </a:moveTo>
                  <a:lnTo>
                    <a:pt x="36" y="202"/>
                  </a:lnTo>
                  <a:lnTo>
                    <a:pt x="0" y="168"/>
                  </a:lnTo>
                  <a:lnTo>
                    <a:pt x="213"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8" name="Freeform 123"/>
            <p:cNvSpPr>
              <a:spLocks/>
            </p:cNvSpPr>
            <p:nvPr userDrawn="1"/>
          </p:nvSpPr>
          <p:spPr bwMode="gray">
            <a:xfrm>
              <a:off x="5859463" y="3233738"/>
              <a:ext cx="298450" cy="276225"/>
            </a:xfrm>
            <a:custGeom>
              <a:avLst/>
              <a:gdLst>
                <a:gd name="T0" fmla="*/ 188 w 188"/>
                <a:gd name="T1" fmla="*/ 0 h 174"/>
                <a:gd name="T2" fmla="*/ 36 w 188"/>
                <a:gd name="T3" fmla="*/ 174 h 174"/>
                <a:gd name="T4" fmla="*/ 0 w 188"/>
                <a:gd name="T5" fmla="*/ 140 h 174"/>
                <a:gd name="T6" fmla="*/ 188 w 188"/>
                <a:gd name="T7" fmla="*/ 0 h 174"/>
              </a:gdLst>
              <a:ahLst/>
              <a:cxnLst>
                <a:cxn ang="0">
                  <a:pos x="T0" y="T1"/>
                </a:cxn>
                <a:cxn ang="0">
                  <a:pos x="T2" y="T3"/>
                </a:cxn>
                <a:cxn ang="0">
                  <a:pos x="T4" y="T5"/>
                </a:cxn>
                <a:cxn ang="0">
                  <a:pos x="T6" y="T7"/>
                </a:cxn>
              </a:cxnLst>
              <a:rect l="0" t="0" r="r" b="b"/>
              <a:pathLst>
                <a:path w="188" h="174">
                  <a:moveTo>
                    <a:pt x="188" y="0"/>
                  </a:moveTo>
                  <a:lnTo>
                    <a:pt x="36" y="174"/>
                  </a:lnTo>
                  <a:lnTo>
                    <a:pt x="0" y="140"/>
                  </a:lnTo>
                  <a:lnTo>
                    <a:pt x="188"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9" name="Freeform 124"/>
            <p:cNvSpPr>
              <a:spLocks/>
            </p:cNvSpPr>
            <p:nvPr userDrawn="1"/>
          </p:nvSpPr>
          <p:spPr bwMode="gray">
            <a:xfrm>
              <a:off x="5883275" y="2830513"/>
              <a:ext cx="130175" cy="160337"/>
            </a:xfrm>
            <a:custGeom>
              <a:avLst/>
              <a:gdLst>
                <a:gd name="T0" fmla="*/ 82 w 82"/>
                <a:gd name="T1" fmla="*/ 0 h 101"/>
                <a:gd name="T2" fmla="*/ 8 w 82"/>
                <a:gd name="T3" fmla="*/ 101 h 101"/>
                <a:gd name="T4" fmla="*/ 0 w 82"/>
                <a:gd name="T5" fmla="*/ 61 h 101"/>
                <a:gd name="T6" fmla="*/ 82 w 82"/>
                <a:gd name="T7" fmla="*/ 0 h 101"/>
              </a:gdLst>
              <a:ahLst/>
              <a:cxnLst>
                <a:cxn ang="0">
                  <a:pos x="T0" y="T1"/>
                </a:cxn>
                <a:cxn ang="0">
                  <a:pos x="T2" y="T3"/>
                </a:cxn>
                <a:cxn ang="0">
                  <a:pos x="T4" y="T5"/>
                </a:cxn>
                <a:cxn ang="0">
                  <a:pos x="T6" y="T7"/>
                </a:cxn>
              </a:cxnLst>
              <a:rect l="0" t="0" r="r" b="b"/>
              <a:pathLst>
                <a:path w="82" h="101">
                  <a:moveTo>
                    <a:pt x="82" y="0"/>
                  </a:moveTo>
                  <a:lnTo>
                    <a:pt x="8" y="101"/>
                  </a:lnTo>
                  <a:lnTo>
                    <a:pt x="0" y="61"/>
                  </a:lnTo>
                  <a:lnTo>
                    <a:pt x="82"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0" name="Freeform 125"/>
            <p:cNvSpPr>
              <a:spLocks/>
            </p:cNvSpPr>
            <p:nvPr userDrawn="1"/>
          </p:nvSpPr>
          <p:spPr bwMode="gray">
            <a:xfrm>
              <a:off x="3894138" y="3362325"/>
              <a:ext cx="98425" cy="966787"/>
            </a:xfrm>
            <a:custGeom>
              <a:avLst/>
              <a:gdLst>
                <a:gd name="T0" fmla="*/ 62 w 62"/>
                <a:gd name="T1" fmla="*/ 609 h 609"/>
                <a:gd name="T2" fmla="*/ 30 w 62"/>
                <a:gd name="T3" fmla="*/ 0 h 609"/>
                <a:gd name="T4" fmla="*/ 0 w 62"/>
                <a:gd name="T5" fmla="*/ 609 h 609"/>
                <a:gd name="T6" fmla="*/ 62 w 62"/>
                <a:gd name="T7" fmla="*/ 609 h 609"/>
              </a:gdLst>
              <a:ahLst/>
              <a:cxnLst>
                <a:cxn ang="0">
                  <a:pos x="T0" y="T1"/>
                </a:cxn>
                <a:cxn ang="0">
                  <a:pos x="T2" y="T3"/>
                </a:cxn>
                <a:cxn ang="0">
                  <a:pos x="T4" y="T5"/>
                </a:cxn>
                <a:cxn ang="0">
                  <a:pos x="T6" y="T7"/>
                </a:cxn>
              </a:cxnLst>
              <a:rect l="0" t="0" r="r" b="b"/>
              <a:pathLst>
                <a:path w="62" h="609">
                  <a:moveTo>
                    <a:pt x="62" y="609"/>
                  </a:moveTo>
                  <a:lnTo>
                    <a:pt x="30" y="0"/>
                  </a:lnTo>
                  <a:lnTo>
                    <a:pt x="0" y="609"/>
                  </a:lnTo>
                  <a:lnTo>
                    <a:pt x="62" y="609"/>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1" name="Freeform 126"/>
            <p:cNvSpPr>
              <a:spLocks/>
            </p:cNvSpPr>
            <p:nvPr userDrawn="1"/>
          </p:nvSpPr>
          <p:spPr bwMode="gray">
            <a:xfrm>
              <a:off x="3894138" y="3362325"/>
              <a:ext cx="98425" cy="966787"/>
            </a:xfrm>
            <a:custGeom>
              <a:avLst/>
              <a:gdLst>
                <a:gd name="T0" fmla="*/ 62 w 62"/>
                <a:gd name="T1" fmla="*/ 609 h 609"/>
                <a:gd name="T2" fmla="*/ 30 w 62"/>
                <a:gd name="T3" fmla="*/ 0 h 609"/>
                <a:gd name="T4" fmla="*/ 0 w 62"/>
                <a:gd name="T5" fmla="*/ 609 h 609"/>
                <a:gd name="T6" fmla="*/ 62 w 62"/>
                <a:gd name="T7" fmla="*/ 609 h 609"/>
              </a:gdLst>
              <a:ahLst/>
              <a:cxnLst>
                <a:cxn ang="0">
                  <a:pos x="T0" y="T1"/>
                </a:cxn>
                <a:cxn ang="0">
                  <a:pos x="T2" y="T3"/>
                </a:cxn>
                <a:cxn ang="0">
                  <a:pos x="T4" y="T5"/>
                </a:cxn>
                <a:cxn ang="0">
                  <a:pos x="T6" y="T7"/>
                </a:cxn>
              </a:cxnLst>
              <a:rect l="0" t="0" r="r" b="b"/>
              <a:pathLst>
                <a:path w="62" h="609">
                  <a:moveTo>
                    <a:pt x="62" y="609"/>
                  </a:moveTo>
                  <a:lnTo>
                    <a:pt x="30" y="0"/>
                  </a:lnTo>
                  <a:lnTo>
                    <a:pt x="0" y="609"/>
                  </a:lnTo>
                  <a:lnTo>
                    <a:pt x="62" y="6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2" name="Freeform 127"/>
            <p:cNvSpPr>
              <a:spLocks/>
            </p:cNvSpPr>
            <p:nvPr userDrawn="1"/>
          </p:nvSpPr>
          <p:spPr bwMode="gray">
            <a:xfrm>
              <a:off x="3941763" y="3900488"/>
              <a:ext cx="187325" cy="198437"/>
            </a:xfrm>
            <a:custGeom>
              <a:avLst/>
              <a:gdLst>
                <a:gd name="T0" fmla="*/ 0 w 118"/>
                <a:gd name="T1" fmla="*/ 125 h 125"/>
                <a:gd name="T2" fmla="*/ 118 w 118"/>
                <a:gd name="T3" fmla="*/ 0 h 125"/>
                <a:gd name="T4" fmla="*/ 0 w 118"/>
                <a:gd name="T5" fmla="*/ 91 h 125"/>
                <a:gd name="T6" fmla="*/ 0 w 118"/>
                <a:gd name="T7" fmla="*/ 125 h 125"/>
              </a:gdLst>
              <a:ahLst/>
              <a:cxnLst>
                <a:cxn ang="0">
                  <a:pos x="T0" y="T1"/>
                </a:cxn>
                <a:cxn ang="0">
                  <a:pos x="T2" y="T3"/>
                </a:cxn>
                <a:cxn ang="0">
                  <a:pos x="T4" y="T5"/>
                </a:cxn>
                <a:cxn ang="0">
                  <a:pos x="T6" y="T7"/>
                </a:cxn>
              </a:cxnLst>
              <a:rect l="0" t="0" r="r" b="b"/>
              <a:pathLst>
                <a:path w="118" h="125">
                  <a:moveTo>
                    <a:pt x="0" y="125"/>
                  </a:moveTo>
                  <a:lnTo>
                    <a:pt x="118" y="0"/>
                  </a:lnTo>
                  <a:lnTo>
                    <a:pt x="0" y="91"/>
                  </a:lnTo>
                  <a:lnTo>
                    <a:pt x="0" y="125"/>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3" name="Freeform 128"/>
            <p:cNvSpPr>
              <a:spLocks/>
            </p:cNvSpPr>
            <p:nvPr userDrawn="1"/>
          </p:nvSpPr>
          <p:spPr bwMode="gray">
            <a:xfrm>
              <a:off x="3941763" y="3900488"/>
              <a:ext cx="187325" cy="198437"/>
            </a:xfrm>
            <a:custGeom>
              <a:avLst/>
              <a:gdLst>
                <a:gd name="T0" fmla="*/ 0 w 118"/>
                <a:gd name="T1" fmla="*/ 125 h 125"/>
                <a:gd name="T2" fmla="*/ 118 w 118"/>
                <a:gd name="T3" fmla="*/ 0 h 125"/>
                <a:gd name="T4" fmla="*/ 0 w 118"/>
                <a:gd name="T5" fmla="*/ 91 h 125"/>
                <a:gd name="T6" fmla="*/ 0 w 118"/>
                <a:gd name="T7" fmla="*/ 125 h 125"/>
              </a:gdLst>
              <a:ahLst/>
              <a:cxnLst>
                <a:cxn ang="0">
                  <a:pos x="T0" y="T1"/>
                </a:cxn>
                <a:cxn ang="0">
                  <a:pos x="T2" y="T3"/>
                </a:cxn>
                <a:cxn ang="0">
                  <a:pos x="T4" y="T5"/>
                </a:cxn>
                <a:cxn ang="0">
                  <a:pos x="T6" y="T7"/>
                </a:cxn>
              </a:cxnLst>
              <a:rect l="0" t="0" r="r" b="b"/>
              <a:pathLst>
                <a:path w="118" h="125">
                  <a:moveTo>
                    <a:pt x="0" y="125"/>
                  </a:moveTo>
                  <a:lnTo>
                    <a:pt x="118" y="0"/>
                  </a:lnTo>
                  <a:lnTo>
                    <a:pt x="0" y="91"/>
                  </a:lnTo>
                  <a:lnTo>
                    <a:pt x="0" y="1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4" name="Freeform 129"/>
            <p:cNvSpPr>
              <a:spLocks/>
            </p:cNvSpPr>
            <p:nvPr userDrawn="1"/>
          </p:nvSpPr>
          <p:spPr bwMode="gray">
            <a:xfrm>
              <a:off x="3935413" y="3730625"/>
              <a:ext cx="153987" cy="163512"/>
            </a:xfrm>
            <a:custGeom>
              <a:avLst/>
              <a:gdLst>
                <a:gd name="T0" fmla="*/ 4 w 97"/>
                <a:gd name="T1" fmla="*/ 103 h 103"/>
                <a:gd name="T2" fmla="*/ 97 w 97"/>
                <a:gd name="T3" fmla="*/ 0 h 103"/>
                <a:gd name="T4" fmla="*/ 0 w 97"/>
                <a:gd name="T5" fmla="*/ 73 h 103"/>
                <a:gd name="T6" fmla="*/ 4 w 97"/>
                <a:gd name="T7" fmla="*/ 103 h 103"/>
              </a:gdLst>
              <a:ahLst/>
              <a:cxnLst>
                <a:cxn ang="0">
                  <a:pos x="T0" y="T1"/>
                </a:cxn>
                <a:cxn ang="0">
                  <a:pos x="T2" y="T3"/>
                </a:cxn>
                <a:cxn ang="0">
                  <a:pos x="T4" y="T5"/>
                </a:cxn>
                <a:cxn ang="0">
                  <a:pos x="T6" y="T7"/>
                </a:cxn>
              </a:cxnLst>
              <a:rect l="0" t="0" r="r" b="b"/>
              <a:pathLst>
                <a:path w="97" h="103">
                  <a:moveTo>
                    <a:pt x="4" y="103"/>
                  </a:moveTo>
                  <a:lnTo>
                    <a:pt x="97" y="0"/>
                  </a:lnTo>
                  <a:lnTo>
                    <a:pt x="0" y="73"/>
                  </a:lnTo>
                  <a:lnTo>
                    <a:pt x="4"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5" name="Freeform 130"/>
            <p:cNvSpPr>
              <a:spLocks/>
            </p:cNvSpPr>
            <p:nvPr userDrawn="1"/>
          </p:nvSpPr>
          <p:spPr bwMode="gray">
            <a:xfrm>
              <a:off x="3935413" y="3730625"/>
              <a:ext cx="153987" cy="163512"/>
            </a:xfrm>
            <a:custGeom>
              <a:avLst/>
              <a:gdLst>
                <a:gd name="T0" fmla="*/ 4 w 97"/>
                <a:gd name="T1" fmla="*/ 103 h 103"/>
                <a:gd name="T2" fmla="*/ 97 w 97"/>
                <a:gd name="T3" fmla="*/ 0 h 103"/>
                <a:gd name="T4" fmla="*/ 0 w 97"/>
                <a:gd name="T5" fmla="*/ 73 h 103"/>
                <a:gd name="T6" fmla="*/ 4 w 97"/>
                <a:gd name="T7" fmla="*/ 103 h 103"/>
              </a:gdLst>
              <a:ahLst/>
              <a:cxnLst>
                <a:cxn ang="0">
                  <a:pos x="T0" y="T1"/>
                </a:cxn>
                <a:cxn ang="0">
                  <a:pos x="T2" y="T3"/>
                </a:cxn>
                <a:cxn ang="0">
                  <a:pos x="T4" y="T5"/>
                </a:cxn>
                <a:cxn ang="0">
                  <a:pos x="T6" y="T7"/>
                </a:cxn>
              </a:cxnLst>
              <a:rect l="0" t="0" r="r" b="b"/>
              <a:pathLst>
                <a:path w="97" h="103">
                  <a:moveTo>
                    <a:pt x="4" y="103"/>
                  </a:moveTo>
                  <a:lnTo>
                    <a:pt x="97" y="0"/>
                  </a:lnTo>
                  <a:lnTo>
                    <a:pt x="0" y="73"/>
                  </a:lnTo>
                  <a:lnTo>
                    <a:pt x="4"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6" name="Freeform 131"/>
            <p:cNvSpPr>
              <a:spLocks/>
            </p:cNvSpPr>
            <p:nvPr userDrawn="1"/>
          </p:nvSpPr>
          <p:spPr bwMode="gray">
            <a:xfrm>
              <a:off x="3929063" y="3625850"/>
              <a:ext cx="112712" cy="117475"/>
            </a:xfrm>
            <a:custGeom>
              <a:avLst/>
              <a:gdLst>
                <a:gd name="T0" fmla="*/ 8 w 71"/>
                <a:gd name="T1" fmla="*/ 74 h 74"/>
                <a:gd name="T2" fmla="*/ 71 w 71"/>
                <a:gd name="T3" fmla="*/ 0 h 74"/>
                <a:gd name="T4" fmla="*/ 0 w 71"/>
                <a:gd name="T5" fmla="*/ 48 h 74"/>
                <a:gd name="T6" fmla="*/ 8 w 71"/>
                <a:gd name="T7" fmla="*/ 74 h 74"/>
              </a:gdLst>
              <a:ahLst/>
              <a:cxnLst>
                <a:cxn ang="0">
                  <a:pos x="T0" y="T1"/>
                </a:cxn>
                <a:cxn ang="0">
                  <a:pos x="T2" y="T3"/>
                </a:cxn>
                <a:cxn ang="0">
                  <a:pos x="T4" y="T5"/>
                </a:cxn>
                <a:cxn ang="0">
                  <a:pos x="T6" y="T7"/>
                </a:cxn>
              </a:cxnLst>
              <a:rect l="0" t="0" r="r" b="b"/>
              <a:pathLst>
                <a:path w="71" h="74">
                  <a:moveTo>
                    <a:pt x="8" y="74"/>
                  </a:moveTo>
                  <a:lnTo>
                    <a:pt x="71" y="0"/>
                  </a:lnTo>
                  <a:lnTo>
                    <a:pt x="0" y="48"/>
                  </a:lnTo>
                  <a:lnTo>
                    <a:pt x="8" y="74"/>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7" name="Freeform 132"/>
            <p:cNvSpPr>
              <a:spLocks/>
            </p:cNvSpPr>
            <p:nvPr userDrawn="1"/>
          </p:nvSpPr>
          <p:spPr bwMode="gray">
            <a:xfrm>
              <a:off x="3929063" y="3625850"/>
              <a:ext cx="112712" cy="117475"/>
            </a:xfrm>
            <a:custGeom>
              <a:avLst/>
              <a:gdLst>
                <a:gd name="T0" fmla="*/ 8 w 71"/>
                <a:gd name="T1" fmla="*/ 74 h 74"/>
                <a:gd name="T2" fmla="*/ 71 w 71"/>
                <a:gd name="T3" fmla="*/ 0 h 74"/>
                <a:gd name="T4" fmla="*/ 0 w 71"/>
                <a:gd name="T5" fmla="*/ 48 h 74"/>
                <a:gd name="T6" fmla="*/ 8 w 71"/>
                <a:gd name="T7" fmla="*/ 74 h 74"/>
              </a:gdLst>
              <a:ahLst/>
              <a:cxnLst>
                <a:cxn ang="0">
                  <a:pos x="T0" y="T1"/>
                </a:cxn>
                <a:cxn ang="0">
                  <a:pos x="T2" y="T3"/>
                </a:cxn>
                <a:cxn ang="0">
                  <a:pos x="T4" y="T5"/>
                </a:cxn>
                <a:cxn ang="0">
                  <a:pos x="T6" y="T7"/>
                </a:cxn>
              </a:cxnLst>
              <a:rect l="0" t="0" r="r" b="b"/>
              <a:pathLst>
                <a:path w="71" h="74">
                  <a:moveTo>
                    <a:pt x="8" y="74"/>
                  </a:moveTo>
                  <a:lnTo>
                    <a:pt x="71" y="0"/>
                  </a:lnTo>
                  <a:lnTo>
                    <a:pt x="0" y="48"/>
                  </a:lnTo>
                  <a:lnTo>
                    <a:pt x="8"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8" name="Freeform 133"/>
            <p:cNvSpPr>
              <a:spLocks/>
            </p:cNvSpPr>
            <p:nvPr userDrawn="1"/>
          </p:nvSpPr>
          <p:spPr bwMode="gray">
            <a:xfrm>
              <a:off x="3740150" y="3833813"/>
              <a:ext cx="188912" cy="201612"/>
            </a:xfrm>
            <a:custGeom>
              <a:avLst/>
              <a:gdLst>
                <a:gd name="T0" fmla="*/ 119 w 119"/>
                <a:gd name="T1" fmla="*/ 127 h 127"/>
                <a:gd name="T2" fmla="*/ 0 w 119"/>
                <a:gd name="T3" fmla="*/ 0 h 127"/>
                <a:gd name="T4" fmla="*/ 119 w 119"/>
                <a:gd name="T5" fmla="*/ 94 h 127"/>
                <a:gd name="T6" fmla="*/ 119 w 119"/>
                <a:gd name="T7" fmla="*/ 127 h 127"/>
              </a:gdLst>
              <a:ahLst/>
              <a:cxnLst>
                <a:cxn ang="0">
                  <a:pos x="T0" y="T1"/>
                </a:cxn>
                <a:cxn ang="0">
                  <a:pos x="T2" y="T3"/>
                </a:cxn>
                <a:cxn ang="0">
                  <a:pos x="T4" y="T5"/>
                </a:cxn>
                <a:cxn ang="0">
                  <a:pos x="T6" y="T7"/>
                </a:cxn>
              </a:cxnLst>
              <a:rect l="0" t="0" r="r" b="b"/>
              <a:pathLst>
                <a:path w="119" h="127">
                  <a:moveTo>
                    <a:pt x="119" y="127"/>
                  </a:moveTo>
                  <a:lnTo>
                    <a:pt x="0" y="0"/>
                  </a:lnTo>
                  <a:lnTo>
                    <a:pt x="119" y="94"/>
                  </a:lnTo>
                  <a:lnTo>
                    <a:pt x="119" y="127"/>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9" name="Freeform 134"/>
            <p:cNvSpPr>
              <a:spLocks/>
            </p:cNvSpPr>
            <p:nvPr userDrawn="1"/>
          </p:nvSpPr>
          <p:spPr bwMode="gray">
            <a:xfrm>
              <a:off x="3740150" y="3833813"/>
              <a:ext cx="188912" cy="201612"/>
            </a:xfrm>
            <a:custGeom>
              <a:avLst/>
              <a:gdLst>
                <a:gd name="T0" fmla="*/ 119 w 119"/>
                <a:gd name="T1" fmla="*/ 127 h 127"/>
                <a:gd name="T2" fmla="*/ 0 w 119"/>
                <a:gd name="T3" fmla="*/ 0 h 127"/>
                <a:gd name="T4" fmla="*/ 119 w 119"/>
                <a:gd name="T5" fmla="*/ 94 h 127"/>
                <a:gd name="T6" fmla="*/ 119 w 119"/>
                <a:gd name="T7" fmla="*/ 127 h 127"/>
              </a:gdLst>
              <a:ahLst/>
              <a:cxnLst>
                <a:cxn ang="0">
                  <a:pos x="T0" y="T1"/>
                </a:cxn>
                <a:cxn ang="0">
                  <a:pos x="T2" y="T3"/>
                </a:cxn>
                <a:cxn ang="0">
                  <a:pos x="T4" y="T5"/>
                </a:cxn>
                <a:cxn ang="0">
                  <a:pos x="T6" y="T7"/>
                </a:cxn>
              </a:cxnLst>
              <a:rect l="0" t="0" r="r" b="b"/>
              <a:pathLst>
                <a:path w="119" h="127">
                  <a:moveTo>
                    <a:pt x="119" y="127"/>
                  </a:moveTo>
                  <a:lnTo>
                    <a:pt x="0" y="0"/>
                  </a:lnTo>
                  <a:lnTo>
                    <a:pt x="119" y="94"/>
                  </a:lnTo>
                  <a:lnTo>
                    <a:pt x="119" y="1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0" name="Freeform 135"/>
            <p:cNvSpPr>
              <a:spLocks/>
            </p:cNvSpPr>
            <p:nvPr userDrawn="1"/>
          </p:nvSpPr>
          <p:spPr bwMode="gray">
            <a:xfrm>
              <a:off x="3781425" y="3676650"/>
              <a:ext cx="153987" cy="163512"/>
            </a:xfrm>
            <a:custGeom>
              <a:avLst/>
              <a:gdLst>
                <a:gd name="T0" fmla="*/ 93 w 97"/>
                <a:gd name="T1" fmla="*/ 103 h 103"/>
                <a:gd name="T2" fmla="*/ 0 w 97"/>
                <a:gd name="T3" fmla="*/ 0 h 103"/>
                <a:gd name="T4" fmla="*/ 97 w 97"/>
                <a:gd name="T5" fmla="*/ 74 h 103"/>
                <a:gd name="T6" fmla="*/ 93 w 97"/>
                <a:gd name="T7" fmla="*/ 103 h 103"/>
              </a:gdLst>
              <a:ahLst/>
              <a:cxnLst>
                <a:cxn ang="0">
                  <a:pos x="T0" y="T1"/>
                </a:cxn>
                <a:cxn ang="0">
                  <a:pos x="T2" y="T3"/>
                </a:cxn>
                <a:cxn ang="0">
                  <a:pos x="T4" y="T5"/>
                </a:cxn>
                <a:cxn ang="0">
                  <a:pos x="T6" y="T7"/>
                </a:cxn>
              </a:cxnLst>
              <a:rect l="0" t="0" r="r" b="b"/>
              <a:pathLst>
                <a:path w="97" h="103">
                  <a:moveTo>
                    <a:pt x="93" y="103"/>
                  </a:moveTo>
                  <a:lnTo>
                    <a:pt x="0" y="0"/>
                  </a:lnTo>
                  <a:lnTo>
                    <a:pt x="97" y="74"/>
                  </a:lnTo>
                  <a:lnTo>
                    <a:pt x="93"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1" name="Freeform 136"/>
            <p:cNvSpPr>
              <a:spLocks/>
            </p:cNvSpPr>
            <p:nvPr userDrawn="1"/>
          </p:nvSpPr>
          <p:spPr bwMode="gray">
            <a:xfrm>
              <a:off x="3781425" y="3676650"/>
              <a:ext cx="153987" cy="163512"/>
            </a:xfrm>
            <a:custGeom>
              <a:avLst/>
              <a:gdLst>
                <a:gd name="T0" fmla="*/ 93 w 97"/>
                <a:gd name="T1" fmla="*/ 103 h 103"/>
                <a:gd name="T2" fmla="*/ 0 w 97"/>
                <a:gd name="T3" fmla="*/ 0 h 103"/>
                <a:gd name="T4" fmla="*/ 97 w 97"/>
                <a:gd name="T5" fmla="*/ 74 h 103"/>
                <a:gd name="T6" fmla="*/ 93 w 97"/>
                <a:gd name="T7" fmla="*/ 103 h 103"/>
              </a:gdLst>
              <a:ahLst/>
              <a:cxnLst>
                <a:cxn ang="0">
                  <a:pos x="T0" y="T1"/>
                </a:cxn>
                <a:cxn ang="0">
                  <a:pos x="T2" y="T3"/>
                </a:cxn>
                <a:cxn ang="0">
                  <a:pos x="T4" y="T5"/>
                </a:cxn>
                <a:cxn ang="0">
                  <a:pos x="T6" y="T7"/>
                </a:cxn>
              </a:cxnLst>
              <a:rect l="0" t="0" r="r" b="b"/>
              <a:pathLst>
                <a:path w="97" h="103">
                  <a:moveTo>
                    <a:pt x="93" y="103"/>
                  </a:moveTo>
                  <a:lnTo>
                    <a:pt x="0" y="0"/>
                  </a:lnTo>
                  <a:lnTo>
                    <a:pt x="97" y="74"/>
                  </a:lnTo>
                  <a:lnTo>
                    <a:pt x="93"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2" name="Freeform 137"/>
            <p:cNvSpPr>
              <a:spLocks/>
            </p:cNvSpPr>
            <p:nvPr userDrawn="1"/>
          </p:nvSpPr>
          <p:spPr bwMode="gray">
            <a:xfrm>
              <a:off x="3868738" y="3567113"/>
              <a:ext cx="79375" cy="77787"/>
            </a:xfrm>
            <a:custGeom>
              <a:avLst/>
              <a:gdLst>
                <a:gd name="T0" fmla="*/ 38 w 50"/>
                <a:gd name="T1" fmla="*/ 49 h 49"/>
                <a:gd name="T2" fmla="*/ 0 w 50"/>
                <a:gd name="T3" fmla="*/ 0 h 49"/>
                <a:gd name="T4" fmla="*/ 50 w 50"/>
                <a:gd name="T5" fmla="*/ 28 h 49"/>
                <a:gd name="T6" fmla="*/ 38 w 50"/>
                <a:gd name="T7" fmla="*/ 49 h 49"/>
              </a:gdLst>
              <a:ahLst/>
              <a:cxnLst>
                <a:cxn ang="0">
                  <a:pos x="T0" y="T1"/>
                </a:cxn>
                <a:cxn ang="0">
                  <a:pos x="T2" y="T3"/>
                </a:cxn>
                <a:cxn ang="0">
                  <a:pos x="T4" y="T5"/>
                </a:cxn>
                <a:cxn ang="0">
                  <a:pos x="T6" y="T7"/>
                </a:cxn>
              </a:cxnLst>
              <a:rect l="0" t="0" r="r" b="b"/>
              <a:pathLst>
                <a:path w="50" h="49">
                  <a:moveTo>
                    <a:pt x="38" y="49"/>
                  </a:moveTo>
                  <a:lnTo>
                    <a:pt x="0" y="0"/>
                  </a:lnTo>
                  <a:lnTo>
                    <a:pt x="50" y="28"/>
                  </a:lnTo>
                  <a:lnTo>
                    <a:pt x="38" y="49"/>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3" name="Freeform 138"/>
            <p:cNvSpPr>
              <a:spLocks/>
            </p:cNvSpPr>
            <p:nvPr userDrawn="1"/>
          </p:nvSpPr>
          <p:spPr bwMode="gray">
            <a:xfrm>
              <a:off x="3868738" y="3567113"/>
              <a:ext cx="79375" cy="77787"/>
            </a:xfrm>
            <a:custGeom>
              <a:avLst/>
              <a:gdLst>
                <a:gd name="T0" fmla="*/ 38 w 50"/>
                <a:gd name="T1" fmla="*/ 49 h 49"/>
                <a:gd name="T2" fmla="*/ 0 w 50"/>
                <a:gd name="T3" fmla="*/ 0 h 49"/>
                <a:gd name="T4" fmla="*/ 50 w 50"/>
                <a:gd name="T5" fmla="*/ 28 h 49"/>
                <a:gd name="T6" fmla="*/ 38 w 50"/>
                <a:gd name="T7" fmla="*/ 49 h 49"/>
              </a:gdLst>
              <a:ahLst/>
              <a:cxnLst>
                <a:cxn ang="0">
                  <a:pos x="T0" y="T1"/>
                </a:cxn>
                <a:cxn ang="0">
                  <a:pos x="T2" y="T3"/>
                </a:cxn>
                <a:cxn ang="0">
                  <a:pos x="T4" y="T5"/>
                </a:cxn>
                <a:cxn ang="0">
                  <a:pos x="T6" y="T7"/>
                </a:cxn>
              </a:cxnLst>
              <a:rect l="0" t="0" r="r" b="b"/>
              <a:pathLst>
                <a:path w="50" h="49">
                  <a:moveTo>
                    <a:pt x="38" y="49"/>
                  </a:moveTo>
                  <a:lnTo>
                    <a:pt x="0" y="0"/>
                  </a:lnTo>
                  <a:lnTo>
                    <a:pt x="50" y="28"/>
                  </a:lnTo>
                  <a:lnTo>
                    <a:pt x="38"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4" name="Freeform 139"/>
            <p:cNvSpPr>
              <a:spLocks/>
            </p:cNvSpPr>
            <p:nvPr userDrawn="1"/>
          </p:nvSpPr>
          <p:spPr bwMode="gray">
            <a:xfrm>
              <a:off x="3676650" y="3308350"/>
              <a:ext cx="533400" cy="755650"/>
            </a:xfrm>
            <a:custGeom>
              <a:avLst/>
              <a:gdLst>
                <a:gd name="T0" fmla="*/ 79 w 159"/>
                <a:gd name="T1" fmla="*/ 0 h 240"/>
                <a:gd name="T2" fmla="*/ 0 w 159"/>
                <a:gd name="T3" fmla="*/ 180 h 240"/>
                <a:gd name="T4" fmla="*/ 27 w 159"/>
                <a:gd name="T5" fmla="*/ 240 h 240"/>
                <a:gd name="T6" fmla="*/ 67 w 159"/>
                <a:gd name="T7" fmla="*/ 222 h 240"/>
                <a:gd name="T8" fmla="*/ 19 w 159"/>
                <a:gd name="T9" fmla="*/ 167 h 240"/>
                <a:gd name="T10" fmla="*/ 70 w 159"/>
                <a:gd name="T11" fmla="*/ 209 h 240"/>
                <a:gd name="T12" fmla="*/ 72 w 159"/>
                <a:gd name="T13" fmla="*/ 165 h 240"/>
                <a:gd name="T14" fmla="*/ 31 w 159"/>
                <a:gd name="T15" fmla="*/ 117 h 240"/>
                <a:gd name="T16" fmla="*/ 73 w 159"/>
                <a:gd name="T17" fmla="*/ 150 h 240"/>
                <a:gd name="T18" fmla="*/ 75 w 159"/>
                <a:gd name="T19" fmla="*/ 107 h 240"/>
                <a:gd name="T20" fmla="*/ 57 w 159"/>
                <a:gd name="T21" fmla="*/ 82 h 240"/>
                <a:gd name="T22" fmla="*/ 76 w 159"/>
                <a:gd name="T23" fmla="*/ 93 h 240"/>
                <a:gd name="T24" fmla="*/ 79 w 159"/>
                <a:gd name="T25" fmla="*/ 17 h 240"/>
                <a:gd name="T26" fmla="*/ 84 w 159"/>
                <a:gd name="T27" fmla="*/ 119 h 240"/>
                <a:gd name="T28" fmla="*/ 109 w 159"/>
                <a:gd name="T29" fmla="*/ 101 h 240"/>
                <a:gd name="T30" fmla="*/ 85 w 159"/>
                <a:gd name="T31" fmla="*/ 131 h 240"/>
                <a:gd name="T32" fmla="*/ 86 w 159"/>
                <a:gd name="T33" fmla="*/ 164 h 240"/>
                <a:gd name="T34" fmla="*/ 123 w 159"/>
                <a:gd name="T35" fmla="*/ 134 h 240"/>
                <a:gd name="T36" fmla="*/ 87 w 159"/>
                <a:gd name="T37" fmla="*/ 177 h 240"/>
                <a:gd name="T38" fmla="*/ 89 w 159"/>
                <a:gd name="T39" fmla="*/ 213 h 240"/>
                <a:gd name="T40" fmla="*/ 119 w 159"/>
                <a:gd name="T41" fmla="*/ 201 h 240"/>
                <a:gd name="T42" fmla="*/ 135 w 159"/>
                <a:gd name="T43" fmla="*/ 188 h 240"/>
                <a:gd name="T44" fmla="*/ 126 w 159"/>
                <a:gd name="T45" fmla="*/ 199 h 240"/>
                <a:gd name="T46" fmla="*/ 158 w 159"/>
                <a:gd name="T47" fmla="*/ 188 h 240"/>
                <a:gd name="T48" fmla="*/ 159 w 159"/>
                <a:gd name="T49" fmla="*/ 180 h 240"/>
                <a:gd name="T50" fmla="*/ 143 w 159"/>
                <a:gd name="T51" fmla="*/ 118 h 240"/>
                <a:gd name="T52" fmla="*/ 102 w 159"/>
                <a:gd name="T53" fmla="*/ 37 h 240"/>
                <a:gd name="T54" fmla="*/ 79 w 159"/>
                <a:gd name="T5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240">
                  <a:moveTo>
                    <a:pt x="79" y="0"/>
                  </a:moveTo>
                  <a:cubicBezTo>
                    <a:pt x="79" y="0"/>
                    <a:pt x="0" y="118"/>
                    <a:pt x="0" y="180"/>
                  </a:cubicBezTo>
                  <a:cubicBezTo>
                    <a:pt x="0" y="204"/>
                    <a:pt x="10" y="226"/>
                    <a:pt x="27" y="240"/>
                  </a:cubicBezTo>
                  <a:cubicBezTo>
                    <a:pt x="40" y="234"/>
                    <a:pt x="54" y="228"/>
                    <a:pt x="67" y="222"/>
                  </a:cubicBezTo>
                  <a:cubicBezTo>
                    <a:pt x="19" y="167"/>
                    <a:pt x="19" y="167"/>
                    <a:pt x="19" y="167"/>
                  </a:cubicBezTo>
                  <a:cubicBezTo>
                    <a:pt x="70" y="209"/>
                    <a:pt x="70" y="209"/>
                    <a:pt x="70" y="209"/>
                  </a:cubicBezTo>
                  <a:cubicBezTo>
                    <a:pt x="72" y="165"/>
                    <a:pt x="72" y="165"/>
                    <a:pt x="72" y="165"/>
                  </a:cubicBezTo>
                  <a:cubicBezTo>
                    <a:pt x="31" y="117"/>
                    <a:pt x="31" y="117"/>
                    <a:pt x="31" y="117"/>
                  </a:cubicBezTo>
                  <a:cubicBezTo>
                    <a:pt x="73" y="150"/>
                    <a:pt x="73" y="150"/>
                    <a:pt x="73" y="150"/>
                  </a:cubicBezTo>
                  <a:cubicBezTo>
                    <a:pt x="75" y="107"/>
                    <a:pt x="75" y="107"/>
                    <a:pt x="75" y="107"/>
                  </a:cubicBezTo>
                  <a:cubicBezTo>
                    <a:pt x="57" y="82"/>
                    <a:pt x="57" y="82"/>
                    <a:pt x="57" y="82"/>
                  </a:cubicBezTo>
                  <a:cubicBezTo>
                    <a:pt x="76" y="93"/>
                    <a:pt x="76" y="93"/>
                    <a:pt x="76" y="93"/>
                  </a:cubicBezTo>
                  <a:cubicBezTo>
                    <a:pt x="79" y="17"/>
                    <a:pt x="79" y="17"/>
                    <a:pt x="79" y="17"/>
                  </a:cubicBezTo>
                  <a:cubicBezTo>
                    <a:pt x="84" y="119"/>
                    <a:pt x="84" y="119"/>
                    <a:pt x="84" y="119"/>
                  </a:cubicBezTo>
                  <a:cubicBezTo>
                    <a:pt x="109" y="101"/>
                    <a:pt x="109" y="101"/>
                    <a:pt x="109" y="101"/>
                  </a:cubicBezTo>
                  <a:cubicBezTo>
                    <a:pt x="85" y="131"/>
                    <a:pt x="85" y="131"/>
                    <a:pt x="85" y="131"/>
                  </a:cubicBezTo>
                  <a:cubicBezTo>
                    <a:pt x="86" y="164"/>
                    <a:pt x="86" y="164"/>
                    <a:pt x="86" y="164"/>
                  </a:cubicBezTo>
                  <a:cubicBezTo>
                    <a:pt x="123" y="134"/>
                    <a:pt x="123" y="134"/>
                    <a:pt x="123" y="134"/>
                  </a:cubicBezTo>
                  <a:cubicBezTo>
                    <a:pt x="87" y="177"/>
                    <a:pt x="87" y="177"/>
                    <a:pt x="87" y="177"/>
                  </a:cubicBezTo>
                  <a:cubicBezTo>
                    <a:pt x="89" y="213"/>
                    <a:pt x="89" y="213"/>
                    <a:pt x="89" y="213"/>
                  </a:cubicBezTo>
                  <a:cubicBezTo>
                    <a:pt x="99" y="209"/>
                    <a:pt x="109" y="205"/>
                    <a:pt x="119" y="201"/>
                  </a:cubicBezTo>
                  <a:cubicBezTo>
                    <a:pt x="135" y="188"/>
                    <a:pt x="135" y="188"/>
                    <a:pt x="135" y="188"/>
                  </a:cubicBezTo>
                  <a:cubicBezTo>
                    <a:pt x="126" y="199"/>
                    <a:pt x="126" y="199"/>
                    <a:pt x="126" y="199"/>
                  </a:cubicBezTo>
                  <a:cubicBezTo>
                    <a:pt x="136" y="195"/>
                    <a:pt x="147" y="191"/>
                    <a:pt x="158" y="188"/>
                  </a:cubicBezTo>
                  <a:cubicBezTo>
                    <a:pt x="158" y="185"/>
                    <a:pt x="159" y="183"/>
                    <a:pt x="159" y="180"/>
                  </a:cubicBezTo>
                  <a:cubicBezTo>
                    <a:pt x="159" y="163"/>
                    <a:pt x="152" y="140"/>
                    <a:pt x="143" y="118"/>
                  </a:cubicBezTo>
                  <a:cubicBezTo>
                    <a:pt x="121" y="97"/>
                    <a:pt x="105" y="69"/>
                    <a:pt x="102" y="37"/>
                  </a:cubicBezTo>
                  <a:cubicBezTo>
                    <a:pt x="89" y="15"/>
                    <a:pt x="79" y="0"/>
                    <a:pt x="79" y="0"/>
                  </a:cubicBezTo>
                </a:path>
              </a:pathLst>
            </a:custGeom>
            <a:solidFill>
              <a:srgbClr val="A7C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5" name="Freeform 140"/>
            <p:cNvSpPr>
              <a:spLocks noEditPoints="1"/>
            </p:cNvSpPr>
            <p:nvPr userDrawn="1"/>
          </p:nvSpPr>
          <p:spPr bwMode="gray">
            <a:xfrm>
              <a:off x="3767138" y="3900488"/>
              <a:ext cx="439737" cy="223837"/>
            </a:xfrm>
            <a:custGeom>
              <a:avLst/>
              <a:gdLst>
                <a:gd name="T0" fmla="*/ 40 w 131"/>
                <a:gd name="T1" fmla="*/ 34 h 71"/>
                <a:gd name="T2" fmla="*/ 0 w 131"/>
                <a:gd name="T3" fmla="*/ 52 h 71"/>
                <a:gd name="T4" fmla="*/ 41 w 131"/>
                <a:gd name="T5" fmla="*/ 71 h 71"/>
                <a:gd name="T6" fmla="*/ 42 w 131"/>
                <a:gd name="T7" fmla="*/ 36 h 71"/>
                <a:gd name="T8" fmla="*/ 40 w 131"/>
                <a:gd name="T9" fmla="*/ 34 h 71"/>
                <a:gd name="T10" fmla="*/ 92 w 131"/>
                <a:gd name="T11" fmla="*/ 13 h 71"/>
                <a:gd name="T12" fmla="*/ 62 w 131"/>
                <a:gd name="T13" fmla="*/ 25 h 71"/>
                <a:gd name="T14" fmla="*/ 62 w 131"/>
                <a:gd name="T15" fmla="*/ 38 h 71"/>
                <a:gd name="T16" fmla="*/ 92 w 131"/>
                <a:gd name="T17" fmla="*/ 13 h 71"/>
                <a:gd name="T18" fmla="*/ 131 w 131"/>
                <a:gd name="T19" fmla="*/ 0 h 71"/>
                <a:gd name="T20" fmla="*/ 99 w 131"/>
                <a:gd name="T21" fmla="*/ 11 h 71"/>
                <a:gd name="T22" fmla="*/ 63 w 131"/>
                <a:gd name="T23" fmla="*/ 51 h 71"/>
                <a:gd name="T24" fmla="*/ 64 w 131"/>
                <a:gd name="T25" fmla="*/ 71 h 71"/>
                <a:gd name="T26" fmla="*/ 131 w 131"/>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71">
                  <a:moveTo>
                    <a:pt x="40" y="34"/>
                  </a:moveTo>
                  <a:cubicBezTo>
                    <a:pt x="27" y="40"/>
                    <a:pt x="13" y="46"/>
                    <a:pt x="0" y="52"/>
                  </a:cubicBezTo>
                  <a:cubicBezTo>
                    <a:pt x="11" y="62"/>
                    <a:pt x="25" y="69"/>
                    <a:pt x="41" y="71"/>
                  </a:cubicBezTo>
                  <a:cubicBezTo>
                    <a:pt x="42" y="36"/>
                    <a:pt x="42" y="36"/>
                    <a:pt x="42" y="36"/>
                  </a:cubicBezTo>
                  <a:cubicBezTo>
                    <a:pt x="40" y="34"/>
                    <a:pt x="40" y="34"/>
                    <a:pt x="40" y="34"/>
                  </a:cubicBezTo>
                  <a:moveTo>
                    <a:pt x="92" y="13"/>
                  </a:moveTo>
                  <a:cubicBezTo>
                    <a:pt x="82" y="17"/>
                    <a:pt x="72" y="21"/>
                    <a:pt x="62" y="25"/>
                  </a:cubicBezTo>
                  <a:cubicBezTo>
                    <a:pt x="62" y="38"/>
                    <a:pt x="62" y="38"/>
                    <a:pt x="62" y="38"/>
                  </a:cubicBezTo>
                  <a:cubicBezTo>
                    <a:pt x="92" y="13"/>
                    <a:pt x="92" y="13"/>
                    <a:pt x="92" y="13"/>
                  </a:cubicBezTo>
                  <a:moveTo>
                    <a:pt x="131" y="0"/>
                  </a:moveTo>
                  <a:cubicBezTo>
                    <a:pt x="120" y="3"/>
                    <a:pt x="109" y="7"/>
                    <a:pt x="99" y="11"/>
                  </a:cubicBezTo>
                  <a:cubicBezTo>
                    <a:pt x="63" y="51"/>
                    <a:pt x="63" y="51"/>
                    <a:pt x="63" y="51"/>
                  </a:cubicBezTo>
                  <a:cubicBezTo>
                    <a:pt x="64" y="71"/>
                    <a:pt x="64" y="71"/>
                    <a:pt x="64" y="71"/>
                  </a:cubicBezTo>
                  <a:cubicBezTo>
                    <a:pt x="100" y="66"/>
                    <a:pt x="128" y="36"/>
                    <a:pt x="131" y="0"/>
                  </a:cubicBezTo>
                </a:path>
              </a:pathLst>
            </a:custGeom>
            <a:solidFill>
              <a:srgbClr val="98C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6" name="Freeform 141"/>
            <p:cNvSpPr>
              <a:spLocks/>
            </p:cNvSpPr>
            <p:nvPr userDrawn="1"/>
          </p:nvSpPr>
          <p:spPr bwMode="gray">
            <a:xfrm>
              <a:off x="4019550" y="3425825"/>
              <a:ext cx="136525" cy="254000"/>
            </a:xfrm>
            <a:custGeom>
              <a:avLst/>
              <a:gdLst>
                <a:gd name="T0" fmla="*/ 0 w 41"/>
                <a:gd name="T1" fmla="*/ 0 h 81"/>
                <a:gd name="T2" fmla="*/ 41 w 41"/>
                <a:gd name="T3" fmla="*/ 81 h 81"/>
                <a:gd name="T4" fmla="*/ 0 w 41"/>
                <a:gd name="T5" fmla="*/ 0 h 81"/>
              </a:gdLst>
              <a:ahLst/>
              <a:cxnLst>
                <a:cxn ang="0">
                  <a:pos x="T0" y="T1"/>
                </a:cxn>
                <a:cxn ang="0">
                  <a:pos x="T2" y="T3"/>
                </a:cxn>
                <a:cxn ang="0">
                  <a:pos x="T4" y="T5"/>
                </a:cxn>
              </a:cxnLst>
              <a:rect l="0" t="0" r="r" b="b"/>
              <a:pathLst>
                <a:path w="41" h="81">
                  <a:moveTo>
                    <a:pt x="0" y="0"/>
                  </a:moveTo>
                  <a:cubicBezTo>
                    <a:pt x="3" y="32"/>
                    <a:pt x="19" y="60"/>
                    <a:pt x="41" y="81"/>
                  </a:cubicBezTo>
                  <a:cubicBezTo>
                    <a:pt x="29" y="52"/>
                    <a:pt x="13" y="23"/>
                    <a:pt x="0" y="0"/>
                  </a:cubicBezTo>
                </a:path>
              </a:pathLst>
            </a:custGeom>
            <a:solidFill>
              <a:srgbClr val="89C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7" name="Freeform 142"/>
            <p:cNvSpPr>
              <a:spLocks/>
            </p:cNvSpPr>
            <p:nvPr userDrawn="1"/>
          </p:nvSpPr>
          <p:spPr bwMode="gray">
            <a:xfrm>
              <a:off x="3905250" y="3362325"/>
              <a:ext cx="76200" cy="765175"/>
            </a:xfrm>
            <a:custGeom>
              <a:avLst/>
              <a:gdLst>
                <a:gd name="T0" fmla="*/ 11 w 23"/>
                <a:gd name="T1" fmla="*/ 0 h 243"/>
                <a:gd name="T2" fmla="*/ 8 w 23"/>
                <a:gd name="T3" fmla="*/ 76 h 243"/>
                <a:gd name="T4" fmla="*/ 13 w 23"/>
                <a:gd name="T5" fmla="*/ 79 h 243"/>
                <a:gd name="T6" fmla="*/ 7 w 23"/>
                <a:gd name="T7" fmla="*/ 90 h 243"/>
                <a:gd name="T8" fmla="*/ 7 w 23"/>
                <a:gd name="T9" fmla="*/ 90 h 243"/>
                <a:gd name="T10" fmla="*/ 5 w 23"/>
                <a:gd name="T11" fmla="*/ 133 h 243"/>
                <a:gd name="T12" fmla="*/ 9 w 23"/>
                <a:gd name="T13" fmla="*/ 137 h 243"/>
                <a:gd name="T14" fmla="*/ 7 w 23"/>
                <a:gd name="T15" fmla="*/ 152 h 243"/>
                <a:gd name="T16" fmla="*/ 4 w 23"/>
                <a:gd name="T17" fmla="*/ 148 h 243"/>
                <a:gd name="T18" fmla="*/ 2 w 23"/>
                <a:gd name="T19" fmla="*/ 192 h 243"/>
                <a:gd name="T20" fmla="*/ 7 w 23"/>
                <a:gd name="T21" fmla="*/ 197 h 243"/>
                <a:gd name="T22" fmla="*/ 7 w 23"/>
                <a:gd name="T23" fmla="*/ 214 h 243"/>
                <a:gd name="T24" fmla="*/ 1 w 23"/>
                <a:gd name="T25" fmla="*/ 207 h 243"/>
                <a:gd name="T26" fmla="*/ 0 w 23"/>
                <a:gd name="T27" fmla="*/ 242 h 243"/>
                <a:gd name="T28" fmla="*/ 11 w 23"/>
                <a:gd name="T29" fmla="*/ 243 h 243"/>
                <a:gd name="T30" fmla="*/ 23 w 23"/>
                <a:gd name="T31" fmla="*/ 242 h 243"/>
                <a:gd name="T32" fmla="*/ 22 w 23"/>
                <a:gd name="T33" fmla="*/ 222 h 243"/>
                <a:gd name="T34" fmla="*/ 11 w 23"/>
                <a:gd name="T35" fmla="*/ 234 h 243"/>
                <a:gd name="T36" fmla="*/ 11 w 23"/>
                <a:gd name="T37" fmla="*/ 217 h 243"/>
                <a:gd name="T38" fmla="*/ 21 w 23"/>
                <a:gd name="T39" fmla="*/ 209 h 243"/>
                <a:gd name="T40" fmla="*/ 21 w 23"/>
                <a:gd name="T41" fmla="*/ 196 h 243"/>
                <a:gd name="T42" fmla="*/ 19 w 23"/>
                <a:gd name="T43" fmla="*/ 160 h 243"/>
                <a:gd name="T44" fmla="*/ 11 w 23"/>
                <a:gd name="T45" fmla="*/ 169 h 243"/>
                <a:gd name="T46" fmla="*/ 9 w 23"/>
                <a:gd name="T47" fmla="*/ 154 h 243"/>
                <a:gd name="T48" fmla="*/ 18 w 23"/>
                <a:gd name="T49" fmla="*/ 147 h 243"/>
                <a:gd name="T50" fmla="*/ 17 w 23"/>
                <a:gd name="T51" fmla="*/ 114 h 243"/>
                <a:gd name="T52" fmla="*/ 11 w 23"/>
                <a:gd name="T53" fmla="*/ 121 h 243"/>
                <a:gd name="T54" fmla="*/ 7 w 23"/>
                <a:gd name="T55" fmla="*/ 108 h 243"/>
                <a:gd name="T56" fmla="*/ 16 w 23"/>
                <a:gd name="T57" fmla="*/ 102 h 243"/>
                <a:gd name="T58" fmla="*/ 11 w 23"/>
                <a:gd name="T5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243">
                  <a:moveTo>
                    <a:pt x="11" y="0"/>
                  </a:moveTo>
                  <a:cubicBezTo>
                    <a:pt x="8" y="76"/>
                    <a:pt x="8" y="76"/>
                    <a:pt x="8" y="76"/>
                  </a:cubicBezTo>
                  <a:cubicBezTo>
                    <a:pt x="13" y="79"/>
                    <a:pt x="13" y="79"/>
                    <a:pt x="13" y="79"/>
                  </a:cubicBezTo>
                  <a:cubicBezTo>
                    <a:pt x="7" y="90"/>
                    <a:pt x="7" y="90"/>
                    <a:pt x="7" y="90"/>
                  </a:cubicBezTo>
                  <a:cubicBezTo>
                    <a:pt x="7" y="90"/>
                    <a:pt x="7" y="90"/>
                    <a:pt x="7" y="90"/>
                  </a:cubicBezTo>
                  <a:cubicBezTo>
                    <a:pt x="5" y="133"/>
                    <a:pt x="5" y="133"/>
                    <a:pt x="5" y="133"/>
                  </a:cubicBezTo>
                  <a:cubicBezTo>
                    <a:pt x="9" y="137"/>
                    <a:pt x="9" y="137"/>
                    <a:pt x="9" y="137"/>
                  </a:cubicBezTo>
                  <a:cubicBezTo>
                    <a:pt x="7" y="152"/>
                    <a:pt x="7" y="152"/>
                    <a:pt x="7" y="152"/>
                  </a:cubicBezTo>
                  <a:cubicBezTo>
                    <a:pt x="4" y="148"/>
                    <a:pt x="4" y="148"/>
                    <a:pt x="4" y="148"/>
                  </a:cubicBezTo>
                  <a:cubicBezTo>
                    <a:pt x="2" y="192"/>
                    <a:pt x="2" y="192"/>
                    <a:pt x="2" y="192"/>
                  </a:cubicBezTo>
                  <a:cubicBezTo>
                    <a:pt x="7" y="197"/>
                    <a:pt x="7" y="197"/>
                    <a:pt x="7" y="197"/>
                  </a:cubicBezTo>
                  <a:cubicBezTo>
                    <a:pt x="7" y="214"/>
                    <a:pt x="7" y="214"/>
                    <a:pt x="7" y="214"/>
                  </a:cubicBezTo>
                  <a:cubicBezTo>
                    <a:pt x="1" y="207"/>
                    <a:pt x="1" y="207"/>
                    <a:pt x="1" y="207"/>
                  </a:cubicBezTo>
                  <a:cubicBezTo>
                    <a:pt x="0" y="242"/>
                    <a:pt x="0" y="242"/>
                    <a:pt x="0" y="242"/>
                  </a:cubicBezTo>
                  <a:cubicBezTo>
                    <a:pt x="3" y="242"/>
                    <a:pt x="7" y="243"/>
                    <a:pt x="11" y="243"/>
                  </a:cubicBezTo>
                  <a:cubicBezTo>
                    <a:pt x="15" y="243"/>
                    <a:pt x="19" y="242"/>
                    <a:pt x="23" y="242"/>
                  </a:cubicBezTo>
                  <a:cubicBezTo>
                    <a:pt x="22" y="222"/>
                    <a:pt x="22" y="222"/>
                    <a:pt x="22" y="222"/>
                  </a:cubicBezTo>
                  <a:cubicBezTo>
                    <a:pt x="11" y="234"/>
                    <a:pt x="11" y="234"/>
                    <a:pt x="11" y="234"/>
                  </a:cubicBezTo>
                  <a:cubicBezTo>
                    <a:pt x="11" y="217"/>
                    <a:pt x="11" y="217"/>
                    <a:pt x="11" y="217"/>
                  </a:cubicBezTo>
                  <a:cubicBezTo>
                    <a:pt x="21" y="209"/>
                    <a:pt x="21" y="209"/>
                    <a:pt x="21" y="209"/>
                  </a:cubicBezTo>
                  <a:cubicBezTo>
                    <a:pt x="21" y="196"/>
                    <a:pt x="21" y="196"/>
                    <a:pt x="21" y="196"/>
                  </a:cubicBezTo>
                  <a:cubicBezTo>
                    <a:pt x="19" y="160"/>
                    <a:pt x="19" y="160"/>
                    <a:pt x="19" y="160"/>
                  </a:cubicBezTo>
                  <a:cubicBezTo>
                    <a:pt x="11" y="169"/>
                    <a:pt x="11" y="169"/>
                    <a:pt x="11" y="169"/>
                  </a:cubicBezTo>
                  <a:cubicBezTo>
                    <a:pt x="9" y="154"/>
                    <a:pt x="9" y="154"/>
                    <a:pt x="9" y="154"/>
                  </a:cubicBezTo>
                  <a:cubicBezTo>
                    <a:pt x="18" y="147"/>
                    <a:pt x="18" y="147"/>
                    <a:pt x="18" y="147"/>
                  </a:cubicBezTo>
                  <a:cubicBezTo>
                    <a:pt x="17" y="114"/>
                    <a:pt x="17" y="114"/>
                    <a:pt x="17" y="114"/>
                  </a:cubicBezTo>
                  <a:cubicBezTo>
                    <a:pt x="11" y="121"/>
                    <a:pt x="11" y="121"/>
                    <a:pt x="11" y="121"/>
                  </a:cubicBezTo>
                  <a:cubicBezTo>
                    <a:pt x="7" y="108"/>
                    <a:pt x="7" y="108"/>
                    <a:pt x="7" y="108"/>
                  </a:cubicBezTo>
                  <a:cubicBezTo>
                    <a:pt x="16" y="102"/>
                    <a:pt x="16" y="102"/>
                    <a:pt x="16" y="102"/>
                  </a:cubicBezTo>
                  <a:cubicBezTo>
                    <a:pt x="11" y="0"/>
                    <a:pt x="11" y="0"/>
                    <a:pt x="11" y="0"/>
                  </a:cubicBezTo>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8" name="Freeform 143"/>
            <p:cNvSpPr>
              <a:spLocks/>
            </p:cNvSpPr>
            <p:nvPr userDrawn="1"/>
          </p:nvSpPr>
          <p:spPr bwMode="gray">
            <a:xfrm>
              <a:off x="3941763" y="3900488"/>
              <a:ext cx="187325" cy="198437"/>
            </a:xfrm>
            <a:custGeom>
              <a:avLst/>
              <a:gdLst>
                <a:gd name="T0" fmla="*/ 118 w 118"/>
                <a:gd name="T1" fmla="*/ 0 h 125"/>
                <a:gd name="T2" fmla="*/ 84 w 118"/>
                <a:gd name="T3" fmla="*/ 26 h 125"/>
                <a:gd name="T4" fmla="*/ 21 w 118"/>
                <a:gd name="T5" fmla="*/ 75 h 125"/>
                <a:gd name="T6" fmla="*/ 0 w 118"/>
                <a:gd name="T7" fmla="*/ 91 h 125"/>
                <a:gd name="T8" fmla="*/ 0 w 118"/>
                <a:gd name="T9" fmla="*/ 125 h 125"/>
                <a:gd name="T10" fmla="*/ 23 w 118"/>
                <a:gd name="T11" fmla="*/ 101 h 125"/>
                <a:gd name="T12" fmla="*/ 99 w 118"/>
                <a:gd name="T13" fmla="*/ 22 h 125"/>
                <a:gd name="T14" fmla="*/ 118 w 118"/>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5">
                  <a:moveTo>
                    <a:pt x="118" y="0"/>
                  </a:moveTo>
                  <a:lnTo>
                    <a:pt x="84" y="26"/>
                  </a:lnTo>
                  <a:lnTo>
                    <a:pt x="21" y="75"/>
                  </a:lnTo>
                  <a:lnTo>
                    <a:pt x="0" y="91"/>
                  </a:lnTo>
                  <a:lnTo>
                    <a:pt x="0" y="125"/>
                  </a:lnTo>
                  <a:lnTo>
                    <a:pt x="23" y="101"/>
                  </a:lnTo>
                  <a:lnTo>
                    <a:pt x="99" y="22"/>
                  </a:lnTo>
                  <a:lnTo>
                    <a:pt x="118"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9" name="Freeform 144"/>
            <p:cNvSpPr>
              <a:spLocks/>
            </p:cNvSpPr>
            <p:nvPr userDrawn="1"/>
          </p:nvSpPr>
          <p:spPr bwMode="gray">
            <a:xfrm>
              <a:off x="3941763" y="3900488"/>
              <a:ext cx="187325" cy="198437"/>
            </a:xfrm>
            <a:custGeom>
              <a:avLst/>
              <a:gdLst>
                <a:gd name="T0" fmla="*/ 118 w 118"/>
                <a:gd name="T1" fmla="*/ 0 h 125"/>
                <a:gd name="T2" fmla="*/ 84 w 118"/>
                <a:gd name="T3" fmla="*/ 26 h 125"/>
                <a:gd name="T4" fmla="*/ 21 w 118"/>
                <a:gd name="T5" fmla="*/ 75 h 125"/>
                <a:gd name="T6" fmla="*/ 0 w 118"/>
                <a:gd name="T7" fmla="*/ 91 h 125"/>
                <a:gd name="T8" fmla="*/ 0 w 118"/>
                <a:gd name="T9" fmla="*/ 125 h 125"/>
                <a:gd name="T10" fmla="*/ 23 w 118"/>
                <a:gd name="T11" fmla="*/ 101 h 125"/>
                <a:gd name="T12" fmla="*/ 99 w 118"/>
                <a:gd name="T13" fmla="*/ 22 h 125"/>
                <a:gd name="T14" fmla="*/ 118 w 118"/>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5">
                  <a:moveTo>
                    <a:pt x="118" y="0"/>
                  </a:moveTo>
                  <a:lnTo>
                    <a:pt x="84" y="26"/>
                  </a:lnTo>
                  <a:lnTo>
                    <a:pt x="21" y="75"/>
                  </a:lnTo>
                  <a:lnTo>
                    <a:pt x="0" y="91"/>
                  </a:lnTo>
                  <a:lnTo>
                    <a:pt x="0" y="125"/>
                  </a:lnTo>
                  <a:lnTo>
                    <a:pt x="23" y="101"/>
                  </a:lnTo>
                  <a:lnTo>
                    <a:pt x="99" y="22"/>
                  </a:lnTo>
                  <a:lnTo>
                    <a:pt x="1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0" name="Freeform 145"/>
            <p:cNvSpPr>
              <a:spLocks/>
            </p:cNvSpPr>
            <p:nvPr userDrawn="1"/>
          </p:nvSpPr>
          <p:spPr bwMode="gray">
            <a:xfrm>
              <a:off x="3935413" y="3730625"/>
              <a:ext cx="153987" cy="163512"/>
            </a:xfrm>
            <a:custGeom>
              <a:avLst/>
              <a:gdLst>
                <a:gd name="T0" fmla="*/ 97 w 97"/>
                <a:gd name="T1" fmla="*/ 0 h 103"/>
                <a:gd name="T2" fmla="*/ 19 w 97"/>
                <a:gd name="T3" fmla="*/ 59 h 103"/>
                <a:gd name="T4" fmla="*/ 0 w 97"/>
                <a:gd name="T5" fmla="*/ 73 h 103"/>
                <a:gd name="T6" fmla="*/ 4 w 97"/>
                <a:gd name="T7" fmla="*/ 103 h 103"/>
                <a:gd name="T8" fmla="*/ 21 w 97"/>
                <a:gd name="T9" fmla="*/ 85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9" y="59"/>
                  </a:lnTo>
                  <a:lnTo>
                    <a:pt x="0" y="73"/>
                  </a:lnTo>
                  <a:lnTo>
                    <a:pt x="4" y="103"/>
                  </a:lnTo>
                  <a:lnTo>
                    <a:pt x="21" y="85"/>
                  </a:lnTo>
                  <a:lnTo>
                    <a:pt x="97"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1" name="Freeform 146"/>
            <p:cNvSpPr>
              <a:spLocks/>
            </p:cNvSpPr>
            <p:nvPr userDrawn="1"/>
          </p:nvSpPr>
          <p:spPr bwMode="gray">
            <a:xfrm>
              <a:off x="3935413" y="3730625"/>
              <a:ext cx="153987" cy="163512"/>
            </a:xfrm>
            <a:custGeom>
              <a:avLst/>
              <a:gdLst>
                <a:gd name="T0" fmla="*/ 97 w 97"/>
                <a:gd name="T1" fmla="*/ 0 h 103"/>
                <a:gd name="T2" fmla="*/ 19 w 97"/>
                <a:gd name="T3" fmla="*/ 59 h 103"/>
                <a:gd name="T4" fmla="*/ 0 w 97"/>
                <a:gd name="T5" fmla="*/ 73 h 103"/>
                <a:gd name="T6" fmla="*/ 4 w 97"/>
                <a:gd name="T7" fmla="*/ 103 h 103"/>
                <a:gd name="T8" fmla="*/ 21 w 97"/>
                <a:gd name="T9" fmla="*/ 85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9" y="59"/>
                  </a:lnTo>
                  <a:lnTo>
                    <a:pt x="0" y="73"/>
                  </a:lnTo>
                  <a:lnTo>
                    <a:pt x="4" y="103"/>
                  </a:lnTo>
                  <a:lnTo>
                    <a:pt x="21" y="85"/>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2" name="Freeform 147"/>
            <p:cNvSpPr>
              <a:spLocks/>
            </p:cNvSpPr>
            <p:nvPr userDrawn="1"/>
          </p:nvSpPr>
          <p:spPr bwMode="gray">
            <a:xfrm>
              <a:off x="3929063" y="3625850"/>
              <a:ext cx="112712" cy="117475"/>
            </a:xfrm>
            <a:custGeom>
              <a:avLst/>
              <a:gdLst>
                <a:gd name="T0" fmla="*/ 71 w 71"/>
                <a:gd name="T1" fmla="*/ 0 h 74"/>
                <a:gd name="T2" fmla="*/ 19 w 71"/>
                <a:gd name="T3" fmla="*/ 36 h 74"/>
                <a:gd name="T4" fmla="*/ 0 w 71"/>
                <a:gd name="T5" fmla="*/ 48 h 74"/>
                <a:gd name="T6" fmla="*/ 8 w 71"/>
                <a:gd name="T7" fmla="*/ 74 h 74"/>
                <a:gd name="T8" fmla="*/ 21 w 71"/>
                <a:gd name="T9" fmla="*/ 60 h 74"/>
                <a:gd name="T10" fmla="*/ 71 w 71"/>
                <a:gd name="T11" fmla="*/ 0 h 74"/>
              </a:gdLst>
              <a:ahLst/>
              <a:cxnLst>
                <a:cxn ang="0">
                  <a:pos x="T0" y="T1"/>
                </a:cxn>
                <a:cxn ang="0">
                  <a:pos x="T2" y="T3"/>
                </a:cxn>
                <a:cxn ang="0">
                  <a:pos x="T4" y="T5"/>
                </a:cxn>
                <a:cxn ang="0">
                  <a:pos x="T6" y="T7"/>
                </a:cxn>
                <a:cxn ang="0">
                  <a:pos x="T8" y="T9"/>
                </a:cxn>
                <a:cxn ang="0">
                  <a:pos x="T10" y="T11"/>
                </a:cxn>
              </a:cxnLst>
              <a:rect l="0" t="0" r="r" b="b"/>
              <a:pathLst>
                <a:path w="71" h="74">
                  <a:moveTo>
                    <a:pt x="71" y="0"/>
                  </a:moveTo>
                  <a:lnTo>
                    <a:pt x="19" y="36"/>
                  </a:lnTo>
                  <a:lnTo>
                    <a:pt x="0" y="48"/>
                  </a:lnTo>
                  <a:lnTo>
                    <a:pt x="8" y="74"/>
                  </a:lnTo>
                  <a:lnTo>
                    <a:pt x="21" y="60"/>
                  </a:lnTo>
                  <a:lnTo>
                    <a:pt x="71"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3" name="Freeform 148"/>
            <p:cNvSpPr>
              <a:spLocks/>
            </p:cNvSpPr>
            <p:nvPr userDrawn="1"/>
          </p:nvSpPr>
          <p:spPr bwMode="gray">
            <a:xfrm>
              <a:off x="3929063" y="3625850"/>
              <a:ext cx="112712" cy="117475"/>
            </a:xfrm>
            <a:custGeom>
              <a:avLst/>
              <a:gdLst>
                <a:gd name="T0" fmla="*/ 71 w 71"/>
                <a:gd name="T1" fmla="*/ 0 h 74"/>
                <a:gd name="T2" fmla="*/ 19 w 71"/>
                <a:gd name="T3" fmla="*/ 36 h 74"/>
                <a:gd name="T4" fmla="*/ 0 w 71"/>
                <a:gd name="T5" fmla="*/ 48 h 74"/>
                <a:gd name="T6" fmla="*/ 8 w 71"/>
                <a:gd name="T7" fmla="*/ 74 h 74"/>
                <a:gd name="T8" fmla="*/ 21 w 71"/>
                <a:gd name="T9" fmla="*/ 60 h 74"/>
                <a:gd name="T10" fmla="*/ 71 w 71"/>
                <a:gd name="T11" fmla="*/ 0 h 74"/>
              </a:gdLst>
              <a:ahLst/>
              <a:cxnLst>
                <a:cxn ang="0">
                  <a:pos x="T0" y="T1"/>
                </a:cxn>
                <a:cxn ang="0">
                  <a:pos x="T2" y="T3"/>
                </a:cxn>
                <a:cxn ang="0">
                  <a:pos x="T4" y="T5"/>
                </a:cxn>
                <a:cxn ang="0">
                  <a:pos x="T6" y="T7"/>
                </a:cxn>
                <a:cxn ang="0">
                  <a:pos x="T8" y="T9"/>
                </a:cxn>
                <a:cxn ang="0">
                  <a:pos x="T10" y="T11"/>
                </a:cxn>
              </a:cxnLst>
              <a:rect l="0" t="0" r="r" b="b"/>
              <a:pathLst>
                <a:path w="71" h="74">
                  <a:moveTo>
                    <a:pt x="71" y="0"/>
                  </a:moveTo>
                  <a:lnTo>
                    <a:pt x="19" y="36"/>
                  </a:lnTo>
                  <a:lnTo>
                    <a:pt x="0" y="48"/>
                  </a:lnTo>
                  <a:lnTo>
                    <a:pt x="8" y="74"/>
                  </a:lnTo>
                  <a:lnTo>
                    <a:pt x="21" y="60"/>
                  </a:lnTo>
                  <a:lnTo>
                    <a:pt x="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4" name="Freeform 149"/>
            <p:cNvSpPr>
              <a:spLocks/>
            </p:cNvSpPr>
            <p:nvPr userDrawn="1"/>
          </p:nvSpPr>
          <p:spPr bwMode="gray">
            <a:xfrm>
              <a:off x="3740150" y="3833813"/>
              <a:ext cx="188912" cy="201612"/>
            </a:xfrm>
            <a:custGeom>
              <a:avLst/>
              <a:gdLst>
                <a:gd name="T0" fmla="*/ 0 w 119"/>
                <a:gd name="T1" fmla="*/ 0 h 127"/>
                <a:gd name="T2" fmla="*/ 102 w 119"/>
                <a:gd name="T3" fmla="*/ 109 h 127"/>
                <a:gd name="T4" fmla="*/ 106 w 119"/>
                <a:gd name="T5" fmla="*/ 113 h 127"/>
                <a:gd name="T6" fmla="*/ 119 w 119"/>
                <a:gd name="T7" fmla="*/ 127 h 127"/>
                <a:gd name="T8" fmla="*/ 119 w 119"/>
                <a:gd name="T9" fmla="*/ 94 h 127"/>
                <a:gd name="T10" fmla="*/ 108 w 119"/>
                <a:gd name="T11" fmla="*/ 84 h 127"/>
                <a:gd name="T12" fmla="*/ 0 w 119"/>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19" h="127">
                  <a:moveTo>
                    <a:pt x="0" y="0"/>
                  </a:moveTo>
                  <a:lnTo>
                    <a:pt x="102" y="109"/>
                  </a:lnTo>
                  <a:lnTo>
                    <a:pt x="106" y="113"/>
                  </a:lnTo>
                  <a:lnTo>
                    <a:pt x="119" y="127"/>
                  </a:lnTo>
                  <a:lnTo>
                    <a:pt x="119" y="94"/>
                  </a:lnTo>
                  <a:lnTo>
                    <a:pt x="108" y="84"/>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5" name="Freeform 150"/>
            <p:cNvSpPr>
              <a:spLocks/>
            </p:cNvSpPr>
            <p:nvPr userDrawn="1"/>
          </p:nvSpPr>
          <p:spPr bwMode="gray">
            <a:xfrm>
              <a:off x="3740150" y="3833813"/>
              <a:ext cx="188912" cy="201612"/>
            </a:xfrm>
            <a:custGeom>
              <a:avLst/>
              <a:gdLst>
                <a:gd name="T0" fmla="*/ 0 w 119"/>
                <a:gd name="T1" fmla="*/ 0 h 127"/>
                <a:gd name="T2" fmla="*/ 102 w 119"/>
                <a:gd name="T3" fmla="*/ 109 h 127"/>
                <a:gd name="T4" fmla="*/ 106 w 119"/>
                <a:gd name="T5" fmla="*/ 113 h 127"/>
                <a:gd name="T6" fmla="*/ 119 w 119"/>
                <a:gd name="T7" fmla="*/ 127 h 127"/>
                <a:gd name="T8" fmla="*/ 119 w 119"/>
                <a:gd name="T9" fmla="*/ 94 h 127"/>
                <a:gd name="T10" fmla="*/ 108 w 119"/>
                <a:gd name="T11" fmla="*/ 84 h 127"/>
                <a:gd name="T12" fmla="*/ 0 w 119"/>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19" h="127">
                  <a:moveTo>
                    <a:pt x="0" y="0"/>
                  </a:moveTo>
                  <a:lnTo>
                    <a:pt x="102" y="109"/>
                  </a:lnTo>
                  <a:lnTo>
                    <a:pt x="106" y="113"/>
                  </a:lnTo>
                  <a:lnTo>
                    <a:pt x="119" y="127"/>
                  </a:lnTo>
                  <a:lnTo>
                    <a:pt x="119" y="94"/>
                  </a:lnTo>
                  <a:lnTo>
                    <a:pt x="108" y="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6" name="Freeform 151"/>
            <p:cNvSpPr>
              <a:spLocks/>
            </p:cNvSpPr>
            <p:nvPr userDrawn="1"/>
          </p:nvSpPr>
          <p:spPr bwMode="gray">
            <a:xfrm>
              <a:off x="3781425" y="3676650"/>
              <a:ext cx="153987" cy="163512"/>
            </a:xfrm>
            <a:custGeom>
              <a:avLst/>
              <a:gdLst>
                <a:gd name="T0" fmla="*/ 0 w 97"/>
                <a:gd name="T1" fmla="*/ 0 h 103"/>
                <a:gd name="T2" fmla="*/ 86 w 97"/>
                <a:gd name="T3" fmla="*/ 95 h 103"/>
                <a:gd name="T4" fmla="*/ 93 w 97"/>
                <a:gd name="T5" fmla="*/ 103 h 103"/>
                <a:gd name="T6" fmla="*/ 97 w 97"/>
                <a:gd name="T7" fmla="*/ 74 h 103"/>
                <a:gd name="T8" fmla="*/ 88 w 97"/>
                <a:gd name="T9" fmla="*/ 66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5"/>
                  </a:lnTo>
                  <a:lnTo>
                    <a:pt x="93" y="103"/>
                  </a:lnTo>
                  <a:lnTo>
                    <a:pt x="97" y="74"/>
                  </a:lnTo>
                  <a:lnTo>
                    <a:pt x="88" y="66"/>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7" name="Freeform 152"/>
            <p:cNvSpPr>
              <a:spLocks/>
            </p:cNvSpPr>
            <p:nvPr userDrawn="1"/>
          </p:nvSpPr>
          <p:spPr bwMode="gray">
            <a:xfrm>
              <a:off x="3781425" y="3676650"/>
              <a:ext cx="153987" cy="163512"/>
            </a:xfrm>
            <a:custGeom>
              <a:avLst/>
              <a:gdLst>
                <a:gd name="T0" fmla="*/ 0 w 97"/>
                <a:gd name="T1" fmla="*/ 0 h 103"/>
                <a:gd name="T2" fmla="*/ 86 w 97"/>
                <a:gd name="T3" fmla="*/ 95 h 103"/>
                <a:gd name="T4" fmla="*/ 93 w 97"/>
                <a:gd name="T5" fmla="*/ 103 h 103"/>
                <a:gd name="T6" fmla="*/ 97 w 97"/>
                <a:gd name="T7" fmla="*/ 74 h 103"/>
                <a:gd name="T8" fmla="*/ 88 w 97"/>
                <a:gd name="T9" fmla="*/ 66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5"/>
                  </a:lnTo>
                  <a:lnTo>
                    <a:pt x="93" y="103"/>
                  </a:lnTo>
                  <a:lnTo>
                    <a:pt x="97" y="74"/>
                  </a:lnTo>
                  <a:lnTo>
                    <a:pt x="88" y="6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8" name="Freeform 153"/>
            <p:cNvSpPr>
              <a:spLocks/>
            </p:cNvSpPr>
            <p:nvPr userDrawn="1"/>
          </p:nvSpPr>
          <p:spPr bwMode="gray">
            <a:xfrm>
              <a:off x="3868738" y="3567113"/>
              <a:ext cx="79375" cy="77787"/>
            </a:xfrm>
            <a:custGeom>
              <a:avLst/>
              <a:gdLst>
                <a:gd name="T0" fmla="*/ 0 w 50"/>
                <a:gd name="T1" fmla="*/ 0 h 49"/>
                <a:gd name="T2" fmla="*/ 38 w 50"/>
                <a:gd name="T3" fmla="*/ 49 h 49"/>
                <a:gd name="T4" fmla="*/ 38 w 50"/>
                <a:gd name="T5" fmla="*/ 49 h 49"/>
                <a:gd name="T6" fmla="*/ 50 w 50"/>
                <a:gd name="T7" fmla="*/ 28 h 49"/>
                <a:gd name="T8" fmla="*/ 40 w 50"/>
                <a:gd name="T9" fmla="*/ 22 h 49"/>
                <a:gd name="T10" fmla="*/ 0 w 50"/>
                <a:gd name="T11" fmla="*/ 0 h 49"/>
              </a:gdLst>
              <a:ahLst/>
              <a:cxnLst>
                <a:cxn ang="0">
                  <a:pos x="T0" y="T1"/>
                </a:cxn>
                <a:cxn ang="0">
                  <a:pos x="T2" y="T3"/>
                </a:cxn>
                <a:cxn ang="0">
                  <a:pos x="T4" y="T5"/>
                </a:cxn>
                <a:cxn ang="0">
                  <a:pos x="T6" y="T7"/>
                </a:cxn>
                <a:cxn ang="0">
                  <a:pos x="T8" y="T9"/>
                </a:cxn>
                <a:cxn ang="0">
                  <a:pos x="T10" y="T11"/>
                </a:cxn>
              </a:cxnLst>
              <a:rect l="0" t="0" r="r" b="b"/>
              <a:pathLst>
                <a:path w="50" h="49">
                  <a:moveTo>
                    <a:pt x="0" y="0"/>
                  </a:moveTo>
                  <a:lnTo>
                    <a:pt x="38" y="49"/>
                  </a:lnTo>
                  <a:lnTo>
                    <a:pt x="38" y="49"/>
                  </a:lnTo>
                  <a:lnTo>
                    <a:pt x="50" y="28"/>
                  </a:lnTo>
                  <a:lnTo>
                    <a:pt x="40" y="22"/>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9" name="Freeform 154"/>
            <p:cNvSpPr>
              <a:spLocks/>
            </p:cNvSpPr>
            <p:nvPr userDrawn="1"/>
          </p:nvSpPr>
          <p:spPr bwMode="gray">
            <a:xfrm>
              <a:off x="3868738" y="3567113"/>
              <a:ext cx="79375" cy="77787"/>
            </a:xfrm>
            <a:custGeom>
              <a:avLst/>
              <a:gdLst>
                <a:gd name="T0" fmla="*/ 0 w 50"/>
                <a:gd name="T1" fmla="*/ 0 h 49"/>
                <a:gd name="T2" fmla="*/ 38 w 50"/>
                <a:gd name="T3" fmla="*/ 49 h 49"/>
                <a:gd name="T4" fmla="*/ 38 w 50"/>
                <a:gd name="T5" fmla="*/ 49 h 49"/>
                <a:gd name="T6" fmla="*/ 50 w 50"/>
                <a:gd name="T7" fmla="*/ 28 h 49"/>
                <a:gd name="T8" fmla="*/ 40 w 50"/>
                <a:gd name="T9" fmla="*/ 22 h 49"/>
                <a:gd name="T10" fmla="*/ 0 w 50"/>
                <a:gd name="T11" fmla="*/ 0 h 49"/>
              </a:gdLst>
              <a:ahLst/>
              <a:cxnLst>
                <a:cxn ang="0">
                  <a:pos x="T0" y="T1"/>
                </a:cxn>
                <a:cxn ang="0">
                  <a:pos x="T2" y="T3"/>
                </a:cxn>
                <a:cxn ang="0">
                  <a:pos x="T4" y="T5"/>
                </a:cxn>
                <a:cxn ang="0">
                  <a:pos x="T6" y="T7"/>
                </a:cxn>
                <a:cxn ang="0">
                  <a:pos x="T8" y="T9"/>
                </a:cxn>
                <a:cxn ang="0">
                  <a:pos x="T10" y="T11"/>
                </a:cxn>
              </a:cxnLst>
              <a:rect l="0" t="0" r="r" b="b"/>
              <a:pathLst>
                <a:path w="50" h="49">
                  <a:moveTo>
                    <a:pt x="0" y="0"/>
                  </a:moveTo>
                  <a:lnTo>
                    <a:pt x="38" y="49"/>
                  </a:lnTo>
                  <a:lnTo>
                    <a:pt x="38" y="49"/>
                  </a:lnTo>
                  <a:lnTo>
                    <a:pt x="50" y="28"/>
                  </a:lnTo>
                  <a:lnTo>
                    <a:pt x="40"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0" name="Freeform 159"/>
            <p:cNvSpPr>
              <a:spLocks/>
            </p:cNvSpPr>
            <p:nvPr userDrawn="1"/>
          </p:nvSpPr>
          <p:spPr bwMode="gray">
            <a:xfrm>
              <a:off x="10409238" y="4048254"/>
              <a:ext cx="2076448" cy="1139697"/>
            </a:xfrm>
            <a:custGeom>
              <a:avLst/>
              <a:gdLst>
                <a:gd name="connsiteX0" fmla="*/ 2076448 w 2076448"/>
                <a:gd name="connsiteY0" fmla="*/ 0 h 1139697"/>
                <a:gd name="connsiteX1" fmla="*/ 2076448 w 2076448"/>
                <a:gd name="connsiteY1" fmla="*/ 1139697 h 1139697"/>
                <a:gd name="connsiteX2" fmla="*/ 2025476 w 2076448"/>
                <a:gd name="connsiteY2" fmla="*/ 1139697 h 1139697"/>
                <a:gd name="connsiteX3" fmla="*/ 0 w 2076448"/>
                <a:gd name="connsiteY3" fmla="*/ 1139697 h 1139697"/>
                <a:gd name="connsiteX4" fmla="*/ 2011236 w 2076448"/>
                <a:gd name="connsiteY4" fmla="*/ 2027 h 1139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48" h="1139697">
                  <a:moveTo>
                    <a:pt x="2076448" y="0"/>
                  </a:moveTo>
                  <a:lnTo>
                    <a:pt x="2076448" y="1139697"/>
                  </a:lnTo>
                  <a:lnTo>
                    <a:pt x="2025476" y="1139697"/>
                  </a:lnTo>
                  <a:cubicBezTo>
                    <a:pt x="1484709" y="1139697"/>
                    <a:pt x="819150" y="1139697"/>
                    <a:pt x="0" y="1139697"/>
                  </a:cubicBezTo>
                  <a:cubicBezTo>
                    <a:pt x="424349" y="499121"/>
                    <a:pt x="1161065" y="55035"/>
                    <a:pt x="2011236" y="2027"/>
                  </a:cubicBezTo>
                  <a:close/>
                </a:path>
              </a:pathLst>
            </a:custGeom>
            <a:solidFill>
              <a:srgbClr val="6ABE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1" name="Freeform 227"/>
            <p:cNvSpPr>
              <a:spLocks/>
            </p:cNvSpPr>
            <p:nvPr userDrawn="1"/>
          </p:nvSpPr>
          <p:spPr bwMode="gray">
            <a:xfrm>
              <a:off x="11530013" y="3944938"/>
              <a:ext cx="79375" cy="788987"/>
            </a:xfrm>
            <a:custGeom>
              <a:avLst/>
              <a:gdLst>
                <a:gd name="T0" fmla="*/ 50 w 50"/>
                <a:gd name="T1" fmla="*/ 497 h 497"/>
                <a:gd name="T2" fmla="*/ 25 w 50"/>
                <a:gd name="T3" fmla="*/ 0 h 497"/>
                <a:gd name="T4" fmla="*/ 0 w 50"/>
                <a:gd name="T5" fmla="*/ 497 h 497"/>
                <a:gd name="T6" fmla="*/ 50 w 50"/>
                <a:gd name="T7" fmla="*/ 497 h 497"/>
              </a:gdLst>
              <a:ahLst/>
              <a:cxnLst>
                <a:cxn ang="0">
                  <a:pos x="T0" y="T1"/>
                </a:cxn>
                <a:cxn ang="0">
                  <a:pos x="T2" y="T3"/>
                </a:cxn>
                <a:cxn ang="0">
                  <a:pos x="T4" y="T5"/>
                </a:cxn>
                <a:cxn ang="0">
                  <a:pos x="T6" y="T7"/>
                </a:cxn>
              </a:cxnLst>
              <a:rect l="0" t="0" r="r" b="b"/>
              <a:pathLst>
                <a:path w="50" h="497">
                  <a:moveTo>
                    <a:pt x="50" y="497"/>
                  </a:moveTo>
                  <a:lnTo>
                    <a:pt x="25" y="0"/>
                  </a:lnTo>
                  <a:lnTo>
                    <a:pt x="0" y="497"/>
                  </a:lnTo>
                  <a:lnTo>
                    <a:pt x="50" y="497"/>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2" name="Freeform 228"/>
            <p:cNvSpPr>
              <a:spLocks/>
            </p:cNvSpPr>
            <p:nvPr userDrawn="1"/>
          </p:nvSpPr>
          <p:spPr bwMode="gray">
            <a:xfrm>
              <a:off x="11530013" y="3944938"/>
              <a:ext cx="79375" cy="788987"/>
            </a:xfrm>
            <a:custGeom>
              <a:avLst/>
              <a:gdLst>
                <a:gd name="T0" fmla="*/ 50 w 50"/>
                <a:gd name="T1" fmla="*/ 497 h 497"/>
                <a:gd name="T2" fmla="*/ 25 w 50"/>
                <a:gd name="T3" fmla="*/ 0 h 497"/>
                <a:gd name="T4" fmla="*/ 0 w 50"/>
                <a:gd name="T5" fmla="*/ 497 h 497"/>
                <a:gd name="T6" fmla="*/ 50 w 50"/>
                <a:gd name="T7" fmla="*/ 497 h 497"/>
              </a:gdLst>
              <a:ahLst/>
              <a:cxnLst>
                <a:cxn ang="0">
                  <a:pos x="T0" y="T1"/>
                </a:cxn>
                <a:cxn ang="0">
                  <a:pos x="T2" y="T3"/>
                </a:cxn>
                <a:cxn ang="0">
                  <a:pos x="T4" y="T5"/>
                </a:cxn>
                <a:cxn ang="0">
                  <a:pos x="T6" y="T7"/>
                </a:cxn>
              </a:cxnLst>
              <a:rect l="0" t="0" r="r" b="b"/>
              <a:pathLst>
                <a:path w="50" h="497">
                  <a:moveTo>
                    <a:pt x="50" y="497"/>
                  </a:moveTo>
                  <a:lnTo>
                    <a:pt x="25" y="0"/>
                  </a:lnTo>
                  <a:lnTo>
                    <a:pt x="0" y="497"/>
                  </a:lnTo>
                  <a:lnTo>
                    <a:pt x="50" y="4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3" name="Freeform 229"/>
            <p:cNvSpPr>
              <a:spLocks/>
            </p:cNvSpPr>
            <p:nvPr userDrawn="1"/>
          </p:nvSpPr>
          <p:spPr bwMode="gray">
            <a:xfrm>
              <a:off x="11569700" y="4381500"/>
              <a:ext cx="153987" cy="163512"/>
            </a:xfrm>
            <a:custGeom>
              <a:avLst/>
              <a:gdLst>
                <a:gd name="T0" fmla="*/ 0 w 97"/>
                <a:gd name="T1" fmla="*/ 103 h 103"/>
                <a:gd name="T2" fmla="*/ 97 w 97"/>
                <a:gd name="T3" fmla="*/ 0 h 103"/>
                <a:gd name="T4" fmla="*/ 0 w 97"/>
                <a:gd name="T5" fmla="*/ 76 h 103"/>
                <a:gd name="T6" fmla="*/ 0 w 97"/>
                <a:gd name="T7" fmla="*/ 103 h 103"/>
              </a:gdLst>
              <a:ahLst/>
              <a:cxnLst>
                <a:cxn ang="0">
                  <a:pos x="T0" y="T1"/>
                </a:cxn>
                <a:cxn ang="0">
                  <a:pos x="T2" y="T3"/>
                </a:cxn>
                <a:cxn ang="0">
                  <a:pos x="T4" y="T5"/>
                </a:cxn>
                <a:cxn ang="0">
                  <a:pos x="T6" y="T7"/>
                </a:cxn>
              </a:cxnLst>
              <a:rect l="0" t="0" r="r" b="b"/>
              <a:pathLst>
                <a:path w="97" h="103">
                  <a:moveTo>
                    <a:pt x="0" y="103"/>
                  </a:moveTo>
                  <a:lnTo>
                    <a:pt x="97" y="0"/>
                  </a:lnTo>
                  <a:lnTo>
                    <a:pt x="0" y="76"/>
                  </a:lnTo>
                  <a:lnTo>
                    <a:pt x="0"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4" name="Freeform 230"/>
            <p:cNvSpPr>
              <a:spLocks/>
            </p:cNvSpPr>
            <p:nvPr userDrawn="1"/>
          </p:nvSpPr>
          <p:spPr bwMode="gray">
            <a:xfrm>
              <a:off x="11569700" y="4381500"/>
              <a:ext cx="153987" cy="163512"/>
            </a:xfrm>
            <a:custGeom>
              <a:avLst/>
              <a:gdLst>
                <a:gd name="T0" fmla="*/ 0 w 97"/>
                <a:gd name="T1" fmla="*/ 103 h 103"/>
                <a:gd name="T2" fmla="*/ 97 w 97"/>
                <a:gd name="T3" fmla="*/ 0 h 103"/>
                <a:gd name="T4" fmla="*/ 0 w 97"/>
                <a:gd name="T5" fmla="*/ 76 h 103"/>
                <a:gd name="T6" fmla="*/ 0 w 97"/>
                <a:gd name="T7" fmla="*/ 103 h 103"/>
              </a:gdLst>
              <a:ahLst/>
              <a:cxnLst>
                <a:cxn ang="0">
                  <a:pos x="T0" y="T1"/>
                </a:cxn>
                <a:cxn ang="0">
                  <a:pos x="T2" y="T3"/>
                </a:cxn>
                <a:cxn ang="0">
                  <a:pos x="T4" y="T5"/>
                </a:cxn>
                <a:cxn ang="0">
                  <a:pos x="T6" y="T7"/>
                </a:cxn>
              </a:cxnLst>
              <a:rect l="0" t="0" r="r" b="b"/>
              <a:pathLst>
                <a:path w="97" h="103">
                  <a:moveTo>
                    <a:pt x="0" y="103"/>
                  </a:moveTo>
                  <a:lnTo>
                    <a:pt x="97" y="0"/>
                  </a:lnTo>
                  <a:lnTo>
                    <a:pt x="0" y="76"/>
                  </a:lnTo>
                  <a:lnTo>
                    <a:pt x="0"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5" name="Freeform 231"/>
            <p:cNvSpPr>
              <a:spLocks/>
            </p:cNvSpPr>
            <p:nvPr userDrawn="1"/>
          </p:nvSpPr>
          <p:spPr bwMode="gray">
            <a:xfrm>
              <a:off x="11563350" y="4246563"/>
              <a:ext cx="127000" cy="131762"/>
            </a:xfrm>
            <a:custGeom>
              <a:avLst/>
              <a:gdLst>
                <a:gd name="T0" fmla="*/ 4 w 80"/>
                <a:gd name="T1" fmla="*/ 83 h 83"/>
                <a:gd name="T2" fmla="*/ 80 w 80"/>
                <a:gd name="T3" fmla="*/ 0 h 83"/>
                <a:gd name="T4" fmla="*/ 0 w 80"/>
                <a:gd name="T5" fmla="*/ 58 h 83"/>
                <a:gd name="T6" fmla="*/ 4 w 80"/>
                <a:gd name="T7" fmla="*/ 83 h 83"/>
              </a:gdLst>
              <a:ahLst/>
              <a:cxnLst>
                <a:cxn ang="0">
                  <a:pos x="T0" y="T1"/>
                </a:cxn>
                <a:cxn ang="0">
                  <a:pos x="T2" y="T3"/>
                </a:cxn>
                <a:cxn ang="0">
                  <a:pos x="T4" y="T5"/>
                </a:cxn>
                <a:cxn ang="0">
                  <a:pos x="T6" y="T7"/>
                </a:cxn>
              </a:cxnLst>
              <a:rect l="0" t="0" r="r" b="b"/>
              <a:pathLst>
                <a:path w="80" h="83">
                  <a:moveTo>
                    <a:pt x="4" y="83"/>
                  </a:moveTo>
                  <a:lnTo>
                    <a:pt x="80" y="0"/>
                  </a:lnTo>
                  <a:lnTo>
                    <a:pt x="0" y="58"/>
                  </a:lnTo>
                  <a:lnTo>
                    <a:pt x="4" y="8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6" name="Freeform 232"/>
            <p:cNvSpPr>
              <a:spLocks/>
            </p:cNvSpPr>
            <p:nvPr userDrawn="1"/>
          </p:nvSpPr>
          <p:spPr bwMode="gray">
            <a:xfrm>
              <a:off x="11563350" y="4246563"/>
              <a:ext cx="127000" cy="131762"/>
            </a:xfrm>
            <a:custGeom>
              <a:avLst/>
              <a:gdLst>
                <a:gd name="T0" fmla="*/ 4 w 80"/>
                <a:gd name="T1" fmla="*/ 83 h 83"/>
                <a:gd name="T2" fmla="*/ 80 w 80"/>
                <a:gd name="T3" fmla="*/ 0 h 83"/>
                <a:gd name="T4" fmla="*/ 0 w 80"/>
                <a:gd name="T5" fmla="*/ 58 h 83"/>
                <a:gd name="T6" fmla="*/ 4 w 80"/>
                <a:gd name="T7" fmla="*/ 83 h 83"/>
              </a:gdLst>
              <a:ahLst/>
              <a:cxnLst>
                <a:cxn ang="0">
                  <a:pos x="T0" y="T1"/>
                </a:cxn>
                <a:cxn ang="0">
                  <a:pos x="T2" y="T3"/>
                </a:cxn>
                <a:cxn ang="0">
                  <a:pos x="T4" y="T5"/>
                </a:cxn>
                <a:cxn ang="0">
                  <a:pos x="T6" y="T7"/>
                </a:cxn>
              </a:cxnLst>
              <a:rect l="0" t="0" r="r" b="b"/>
              <a:pathLst>
                <a:path w="80" h="83">
                  <a:moveTo>
                    <a:pt x="4" y="83"/>
                  </a:moveTo>
                  <a:lnTo>
                    <a:pt x="80" y="0"/>
                  </a:lnTo>
                  <a:lnTo>
                    <a:pt x="0" y="58"/>
                  </a:lnTo>
                  <a:lnTo>
                    <a:pt x="4"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7" name="Freeform 233"/>
            <p:cNvSpPr>
              <a:spLocks/>
            </p:cNvSpPr>
            <p:nvPr userDrawn="1"/>
          </p:nvSpPr>
          <p:spPr bwMode="gray">
            <a:xfrm>
              <a:off x="11560175" y="4159250"/>
              <a:ext cx="90487" cy="96837"/>
            </a:xfrm>
            <a:custGeom>
              <a:avLst/>
              <a:gdLst>
                <a:gd name="T0" fmla="*/ 6 w 57"/>
                <a:gd name="T1" fmla="*/ 61 h 61"/>
                <a:gd name="T2" fmla="*/ 57 w 57"/>
                <a:gd name="T3" fmla="*/ 0 h 61"/>
                <a:gd name="T4" fmla="*/ 0 w 57"/>
                <a:gd name="T5" fmla="*/ 39 h 61"/>
                <a:gd name="T6" fmla="*/ 6 w 57"/>
                <a:gd name="T7" fmla="*/ 61 h 61"/>
              </a:gdLst>
              <a:ahLst/>
              <a:cxnLst>
                <a:cxn ang="0">
                  <a:pos x="T0" y="T1"/>
                </a:cxn>
                <a:cxn ang="0">
                  <a:pos x="T2" y="T3"/>
                </a:cxn>
                <a:cxn ang="0">
                  <a:pos x="T4" y="T5"/>
                </a:cxn>
                <a:cxn ang="0">
                  <a:pos x="T6" y="T7"/>
                </a:cxn>
              </a:cxnLst>
              <a:rect l="0" t="0" r="r" b="b"/>
              <a:pathLst>
                <a:path w="57" h="61">
                  <a:moveTo>
                    <a:pt x="6" y="61"/>
                  </a:moveTo>
                  <a:lnTo>
                    <a:pt x="57" y="0"/>
                  </a:lnTo>
                  <a:lnTo>
                    <a:pt x="0" y="39"/>
                  </a:lnTo>
                  <a:lnTo>
                    <a:pt x="6" y="61"/>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8" name="Freeform 234"/>
            <p:cNvSpPr>
              <a:spLocks/>
            </p:cNvSpPr>
            <p:nvPr userDrawn="1"/>
          </p:nvSpPr>
          <p:spPr bwMode="gray">
            <a:xfrm>
              <a:off x="11560175" y="4159250"/>
              <a:ext cx="90487" cy="96837"/>
            </a:xfrm>
            <a:custGeom>
              <a:avLst/>
              <a:gdLst>
                <a:gd name="T0" fmla="*/ 6 w 57"/>
                <a:gd name="T1" fmla="*/ 61 h 61"/>
                <a:gd name="T2" fmla="*/ 57 w 57"/>
                <a:gd name="T3" fmla="*/ 0 h 61"/>
                <a:gd name="T4" fmla="*/ 0 w 57"/>
                <a:gd name="T5" fmla="*/ 39 h 61"/>
                <a:gd name="T6" fmla="*/ 6 w 57"/>
                <a:gd name="T7" fmla="*/ 61 h 61"/>
              </a:gdLst>
              <a:ahLst/>
              <a:cxnLst>
                <a:cxn ang="0">
                  <a:pos x="T0" y="T1"/>
                </a:cxn>
                <a:cxn ang="0">
                  <a:pos x="T2" y="T3"/>
                </a:cxn>
                <a:cxn ang="0">
                  <a:pos x="T4" y="T5"/>
                </a:cxn>
                <a:cxn ang="0">
                  <a:pos x="T6" y="T7"/>
                </a:cxn>
              </a:cxnLst>
              <a:rect l="0" t="0" r="r" b="b"/>
              <a:pathLst>
                <a:path w="57" h="61">
                  <a:moveTo>
                    <a:pt x="6" y="61"/>
                  </a:moveTo>
                  <a:lnTo>
                    <a:pt x="57" y="0"/>
                  </a:lnTo>
                  <a:lnTo>
                    <a:pt x="0" y="39"/>
                  </a:lnTo>
                  <a:lnTo>
                    <a:pt x="6"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9" name="Freeform 235"/>
            <p:cNvSpPr>
              <a:spLocks/>
            </p:cNvSpPr>
            <p:nvPr userDrawn="1"/>
          </p:nvSpPr>
          <p:spPr bwMode="gray">
            <a:xfrm>
              <a:off x="11406188" y="4329113"/>
              <a:ext cx="153987" cy="163512"/>
            </a:xfrm>
            <a:custGeom>
              <a:avLst/>
              <a:gdLst>
                <a:gd name="T0" fmla="*/ 97 w 97"/>
                <a:gd name="T1" fmla="*/ 103 h 103"/>
                <a:gd name="T2" fmla="*/ 0 w 97"/>
                <a:gd name="T3" fmla="*/ 0 h 103"/>
                <a:gd name="T4" fmla="*/ 97 w 97"/>
                <a:gd name="T5" fmla="*/ 75 h 103"/>
                <a:gd name="T6" fmla="*/ 97 w 97"/>
                <a:gd name="T7" fmla="*/ 103 h 103"/>
              </a:gdLst>
              <a:ahLst/>
              <a:cxnLst>
                <a:cxn ang="0">
                  <a:pos x="T0" y="T1"/>
                </a:cxn>
                <a:cxn ang="0">
                  <a:pos x="T2" y="T3"/>
                </a:cxn>
                <a:cxn ang="0">
                  <a:pos x="T4" y="T5"/>
                </a:cxn>
                <a:cxn ang="0">
                  <a:pos x="T6" y="T7"/>
                </a:cxn>
              </a:cxnLst>
              <a:rect l="0" t="0" r="r" b="b"/>
              <a:pathLst>
                <a:path w="97" h="103">
                  <a:moveTo>
                    <a:pt x="97" y="103"/>
                  </a:moveTo>
                  <a:lnTo>
                    <a:pt x="0" y="0"/>
                  </a:lnTo>
                  <a:lnTo>
                    <a:pt x="97" y="75"/>
                  </a:lnTo>
                  <a:lnTo>
                    <a:pt x="97"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0" name="Freeform 236"/>
            <p:cNvSpPr>
              <a:spLocks/>
            </p:cNvSpPr>
            <p:nvPr userDrawn="1"/>
          </p:nvSpPr>
          <p:spPr bwMode="gray">
            <a:xfrm>
              <a:off x="11406188" y="4329113"/>
              <a:ext cx="153987" cy="163512"/>
            </a:xfrm>
            <a:custGeom>
              <a:avLst/>
              <a:gdLst>
                <a:gd name="T0" fmla="*/ 97 w 97"/>
                <a:gd name="T1" fmla="*/ 103 h 103"/>
                <a:gd name="T2" fmla="*/ 0 w 97"/>
                <a:gd name="T3" fmla="*/ 0 h 103"/>
                <a:gd name="T4" fmla="*/ 97 w 97"/>
                <a:gd name="T5" fmla="*/ 75 h 103"/>
                <a:gd name="T6" fmla="*/ 97 w 97"/>
                <a:gd name="T7" fmla="*/ 103 h 103"/>
              </a:gdLst>
              <a:ahLst/>
              <a:cxnLst>
                <a:cxn ang="0">
                  <a:pos x="T0" y="T1"/>
                </a:cxn>
                <a:cxn ang="0">
                  <a:pos x="T2" y="T3"/>
                </a:cxn>
                <a:cxn ang="0">
                  <a:pos x="T4" y="T5"/>
                </a:cxn>
                <a:cxn ang="0">
                  <a:pos x="T6" y="T7"/>
                </a:cxn>
              </a:cxnLst>
              <a:rect l="0" t="0" r="r" b="b"/>
              <a:pathLst>
                <a:path w="97" h="103">
                  <a:moveTo>
                    <a:pt x="97" y="103"/>
                  </a:moveTo>
                  <a:lnTo>
                    <a:pt x="0" y="0"/>
                  </a:lnTo>
                  <a:lnTo>
                    <a:pt x="97" y="75"/>
                  </a:lnTo>
                  <a:lnTo>
                    <a:pt x="97"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1" name="Freeform 237"/>
            <p:cNvSpPr>
              <a:spLocks/>
            </p:cNvSpPr>
            <p:nvPr userDrawn="1"/>
          </p:nvSpPr>
          <p:spPr bwMode="gray">
            <a:xfrm>
              <a:off x="11436350" y="4202113"/>
              <a:ext cx="127000" cy="133350"/>
            </a:xfrm>
            <a:custGeom>
              <a:avLst/>
              <a:gdLst>
                <a:gd name="T0" fmla="*/ 78 w 80"/>
                <a:gd name="T1" fmla="*/ 84 h 84"/>
                <a:gd name="T2" fmla="*/ 0 w 80"/>
                <a:gd name="T3" fmla="*/ 0 h 84"/>
                <a:gd name="T4" fmla="*/ 80 w 80"/>
                <a:gd name="T5" fmla="*/ 58 h 84"/>
                <a:gd name="T6" fmla="*/ 78 w 80"/>
                <a:gd name="T7" fmla="*/ 84 h 84"/>
              </a:gdLst>
              <a:ahLst/>
              <a:cxnLst>
                <a:cxn ang="0">
                  <a:pos x="T0" y="T1"/>
                </a:cxn>
                <a:cxn ang="0">
                  <a:pos x="T2" y="T3"/>
                </a:cxn>
                <a:cxn ang="0">
                  <a:pos x="T4" y="T5"/>
                </a:cxn>
                <a:cxn ang="0">
                  <a:pos x="T6" y="T7"/>
                </a:cxn>
              </a:cxnLst>
              <a:rect l="0" t="0" r="r" b="b"/>
              <a:pathLst>
                <a:path w="80" h="84">
                  <a:moveTo>
                    <a:pt x="78" y="84"/>
                  </a:moveTo>
                  <a:lnTo>
                    <a:pt x="0" y="0"/>
                  </a:lnTo>
                  <a:lnTo>
                    <a:pt x="80" y="58"/>
                  </a:lnTo>
                  <a:lnTo>
                    <a:pt x="78" y="84"/>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2" name="Freeform 238"/>
            <p:cNvSpPr>
              <a:spLocks/>
            </p:cNvSpPr>
            <p:nvPr userDrawn="1"/>
          </p:nvSpPr>
          <p:spPr bwMode="gray">
            <a:xfrm>
              <a:off x="11436350" y="4202113"/>
              <a:ext cx="127000" cy="133350"/>
            </a:xfrm>
            <a:custGeom>
              <a:avLst/>
              <a:gdLst>
                <a:gd name="T0" fmla="*/ 78 w 80"/>
                <a:gd name="T1" fmla="*/ 84 h 84"/>
                <a:gd name="T2" fmla="*/ 0 w 80"/>
                <a:gd name="T3" fmla="*/ 0 h 84"/>
                <a:gd name="T4" fmla="*/ 80 w 80"/>
                <a:gd name="T5" fmla="*/ 58 h 84"/>
                <a:gd name="T6" fmla="*/ 78 w 80"/>
                <a:gd name="T7" fmla="*/ 84 h 84"/>
              </a:gdLst>
              <a:ahLst/>
              <a:cxnLst>
                <a:cxn ang="0">
                  <a:pos x="T0" y="T1"/>
                </a:cxn>
                <a:cxn ang="0">
                  <a:pos x="T2" y="T3"/>
                </a:cxn>
                <a:cxn ang="0">
                  <a:pos x="T4" y="T5"/>
                </a:cxn>
                <a:cxn ang="0">
                  <a:pos x="T6" y="T7"/>
                </a:cxn>
              </a:cxnLst>
              <a:rect l="0" t="0" r="r" b="b"/>
              <a:pathLst>
                <a:path w="80" h="84">
                  <a:moveTo>
                    <a:pt x="78" y="84"/>
                  </a:moveTo>
                  <a:lnTo>
                    <a:pt x="0" y="0"/>
                  </a:lnTo>
                  <a:lnTo>
                    <a:pt x="80" y="58"/>
                  </a:lnTo>
                  <a:lnTo>
                    <a:pt x="78"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3" name="Freeform 239"/>
            <p:cNvSpPr>
              <a:spLocks/>
            </p:cNvSpPr>
            <p:nvPr userDrawn="1"/>
          </p:nvSpPr>
          <p:spPr bwMode="gray">
            <a:xfrm>
              <a:off x="11509375" y="4108450"/>
              <a:ext cx="63500" cy="66675"/>
            </a:xfrm>
            <a:custGeom>
              <a:avLst/>
              <a:gdLst>
                <a:gd name="T0" fmla="*/ 32 w 40"/>
                <a:gd name="T1" fmla="*/ 42 h 42"/>
                <a:gd name="T2" fmla="*/ 0 w 40"/>
                <a:gd name="T3" fmla="*/ 0 h 42"/>
                <a:gd name="T4" fmla="*/ 40 w 40"/>
                <a:gd name="T5" fmla="*/ 24 h 42"/>
                <a:gd name="T6" fmla="*/ 32 w 40"/>
                <a:gd name="T7" fmla="*/ 42 h 42"/>
              </a:gdLst>
              <a:ahLst/>
              <a:cxnLst>
                <a:cxn ang="0">
                  <a:pos x="T0" y="T1"/>
                </a:cxn>
                <a:cxn ang="0">
                  <a:pos x="T2" y="T3"/>
                </a:cxn>
                <a:cxn ang="0">
                  <a:pos x="T4" y="T5"/>
                </a:cxn>
                <a:cxn ang="0">
                  <a:pos x="T6" y="T7"/>
                </a:cxn>
              </a:cxnLst>
              <a:rect l="0" t="0" r="r" b="b"/>
              <a:pathLst>
                <a:path w="40" h="42">
                  <a:moveTo>
                    <a:pt x="32" y="42"/>
                  </a:moveTo>
                  <a:lnTo>
                    <a:pt x="0" y="0"/>
                  </a:lnTo>
                  <a:lnTo>
                    <a:pt x="40" y="24"/>
                  </a:lnTo>
                  <a:lnTo>
                    <a:pt x="32" y="42"/>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4" name="Freeform 240"/>
            <p:cNvSpPr>
              <a:spLocks/>
            </p:cNvSpPr>
            <p:nvPr userDrawn="1"/>
          </p:nvSpPr>
          <p:spPr bwMode="gray">
            <a:xfrm>
              <a:off x="11509375" y="4108450"/>
              <a:ext cx="63500" cy="66675"/>
            </a:xfrm>
            <a:custGeom>
              <a:avLst/>
              <a:gdLst>
                <a:gd name="T0" fmla="*/ 32 w 40"/>
                <a:gd name="T1" fmla="*/ 42 h 42"/>
                <a:gd name="T2" fmla="*/ 0 w 40"/>
                <a:gd name="T3" fmla="*/ 0 h 42"/>
                <a:gd name="T4" fmla="*/ 40 w 40"/>
                <a:gd name="T5" fmla="*/ 24 h 42"/>
                <a:gd name="T6" fmla="*/ 32 w 40"/>
                <a:gd name="T7" fmla="*/ 42 h 42"/>
              </a:gdLst>
              <a:ahLst/>
              <a:cxnLst>
                <a:cxn ang="0">
                  <a:pos x="T0" y="T1"/>
                </a:cxn>
                <a:cxn ang="0">
                  <a:pos x="T2" y="T3"/>
                </a:cxn>
                <a:cxn ang="0">
                  <a:pos x="T4" y="T5"/>
                </a:cxn>
                <a:cxn ang="0">
                  <a:pos x="T6" y="T7"/>
                </a:cxn>
              </a:cxnLst>
              <a:rect l="0" t="0" r="r" b="b"/>
              <a:pathLst>
                <a:path w="40" h="42">
                  <a:moveTo>
                    <a:pt x="32" y="42"/>
                  </a:moveTo>
                  <a:lnTo>
                    <a:pt x="0" y="0"/>
                  </a:lnTo>
                  <a:lnTo>
                    <a:pt x="40" y="24"/>
                  </a:lnTo>
                  <a:lnTo>
                    <a:pt x="32"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5" name="Freeform 241"/>
            <p:cNvSpPr>
              <a:spLocks noEditPoints="1"/>
            </p:cNvSpPr>
            <p:nvPr userDrawn="1"/>
          </p:nvSpPr>
          <p:spPr bwMode="gray">
            <a:xfrm>
              <a:off x="11352213" y="3989388"/>
              <a:ext cx="382587" cy="358775"/>
            </a:xfrm>
            <a:custGeom>
              <a:avLst/>
              <a:gdLst>
                <a:gd name="T0" fmla="*/ 63 w 114"/>
                <a:gd name="T1" fmla="*/ 11 h 114"/>
                <a:gd name="T2" fmla="*/ 33 w 114"/>
                <a:gd name="T3" fmla="*/ 24 h 114"/>
                <a:gd name="T4" fmla="*/ 0 w 114"/>
                <a:gd name="T5" fmla="*/ 114 h 114"/>
                <a:gd name="T6" fmla="*/ 45 w 114"/>
                <a:gd name="T7" fmla="*/ 91 h 114"/>
                <a:gd name="T8" fmla="*/ 25 w 114"/>
                <a:gd name="T9" fmla="*/ 68 h 114"/>
                <a:gd name="T10" fmla="*/ 51 w 114"/>
                <a:gd name="T11" fmla="*/ 88 h 114"/>
                <a:gd name="T12" fmla="*/ 60 w 114"/>
                <a:gd name="T13" fmla="*/ 84 h 114"/>
                <a:gd name="T14" fmla="*/ 61 w 114"/>
                <a:gd name="T15" fmla="*/ 59 h 114"/>
                <a:gd name="T16" fmla="*/ 47 w 114"/>
                <a:gd name="T17" fmla="*/ 38 h 114"/>
                <a:gd name="T18" fmla="*/ 62 w 114"/>
                <a:gd name="T19" fmla="*/ 47 h 114"/>
                <a:gd name="T20" fmla="*/ 63 w 114"/>
                <a:gd name="T21" fmla="*/ 11 h 114"/>
                <a:gd name="T22" fmla="*/ 83 w 114"/>
                <a:gd name="T23" fmla="*/ 0 h 114"/>
                <a:gd name="T24" fmla="*/ 66 w 114"/>
                <a:gd name="T25" fmla="*/ 10 h 114"/>
                <a:gd name="T26" fmla="*/ 69 w 114"/>
                <a:gd name="T27" fmla="*/ 69 h 114"/>
                <a:gd name="T28" fmla="*/ 89 w 114"/>
                <a:gd name="T29" fmla="*/ 54 h 114"/>
                <a:gd name="T30" fmla="*/ 69 w 114"/>
                <a:gd name="T31" fmla="*/ 79 h 114"/>
                <a:gd name="T32" fmla="*/ 69 w 114"/>
                <a:gd name="T33" fmla="*/ 80 h 114"/>
                <a:gd name="T34" fmla="*/ 114 w 114"/>
                <a:gd name="T35" fmla="*/ 62 h 114"/>
                <a:gd name="T36" fmla="*/ 83 w 114"/>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63" y="11"/>
                  </a:moveTo>
                  <a:cubicBezTo>
                    <a:pt x="54" y="16"/>
                    <a:pt x="44" y="21"/>
                    <a:pt x="33" y="24"/>
                  </a:cubicBezTo>
                  <a:cubicBezTo>
                    <a:pt x="18" y="53"/>
                    <a:pt x="2" y="88"/>
                    <a:pt x="0" y="114"/>
                  </a:cubicBezTo>
                  <a:cubicBezTo>
                    <a:pt x="15" y="106"/>
                    <a:pt x="30" y="98"/>
                    <a:pt x="45" y="91"/>
                  </a:cubicBezTo>
                  <a:cubicBezTo>
                    <a:pt x="25" y="68"/>
                    <a:pt x="25" y="68"/>
                    <a:pt x="25" y="68"/>
                  </a:cubicBezTo>
                  <a:cubicBezTo>
                    <a:pt x="51" y="88"/>
                    <a:pt x="51" y="88"/>
                    <a:pt x="51" y="88"/>
                  </a:cubicBezTo>
                  <a:cubicBezTo>
                    <a:pt x="54" y="87"/>
                    <a:pt x="57" y="85"/>
                    <a:pt x="60" y="84"/>
                  </a:cubicBezTo>
                  <a:cubicBezTo>
                    <a:pt x="61" y="59"/>
                    <a:pt x="61" y="59"/>
                    <a:pt x="61" y="59"/>
                  </a:cubicBezTo>
                  <a:cubicBezTo>
                    <a:pt x="47" y="38"/>
                    <a:pt x="47" y="38"/>
                    <a:pt x="47" y="38"/>
                  </a:cubicBezTo>
                  <a:cubicBezTo>
                    <a:pt x="62" y="47"/>
                    <a:pt x="62" y="47"/>
                    <a:pt x="62" y="47"/>
                  </a:cubicBezTo>
                  <a:cubicBezTo>
                    <a:pt x="63" y="11"/>
                    <a:pt x="63" y="11"/>
                    <a:pt x="63" y="11"/>
                  </a:cubicBezTo>
                  <a:moveTo>
                    <a:pt x="83" y="0"/>
                  </a:moveTo>
                  <a:cubicBezTo>
                    <a:pt x="77" y="4"/>
                    <a:pt x="72" y="7"/>
                    <a:pt x="66" y="10"/>
                  </a:cubicBezTo>
                  <a:cubicBezTo>
                    <a:pt x="69" y="69"/>
                    <a:pt x="69" y="69"/>
                    <a:pt x="69" y="69"/>
                  </a:cubicBezTo>
                  <a:cubicBezTo>
                    <a:pt x="89" y="54"/>
                    <a:pt x="89" y="54"/>
                    <a:pt x="89" y="54"/>
                  </a:cubicBezTo>
                  <a:cubicBezTo>
                    <a:pt x="69" y="79"/>
                    <a:pt x="69" y="79"/>
                    <a:pt x="69" y="79"/>
                  </a:cubicBezTo>
                  <a:cubicBezTo>
                    <a:pt x="69" y="80"/>
                    <a:pt x="69" y="80"/>
                    <a:pt x="69" y="80"/>
                  </a:cubicBezTo>
                  <a:cubicBezTo>
                    <a:pt x="84" y="74"/>
                    <a:pt x="99" y="68"/>
                    <a:pt x="114" y="62"/>
                  </a:cubicBezTo>
                  <a:cubicBezTo>
                    <a:pt x="105" y="40"/>
                    <a:pt x="93" y="17"/>
                    <a:pt x="83" y="0"/>
                  </a:cubicBezTo>
                </a:path>
              </a:pathLst>
            </a:custGeom>
            <a:solidFill>
              <a:srgbClr val="A7C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6" name="Freeform 242"/>
            <p:cNvSpPr>
              <a:spLocks/>
            </p:cNvSpPr>
            <p:nvPr userDrawn="1"/>
          </p:nvSpPr>
          <p:spPr bwMode="gray">
            <a:xfrm>
              <a:off x="11463338" y="3900488"/>
              <a:ext cx="166687" cy="163512"/>
            </a:xfrm>
            <a:custGeom>
              <a:avLst/>
              <a:gdLst>
                <a:gd name="T0" fmla="*/ 32 w 50"/>
                <a:gd name="T1" fmla="*/ 0 h 52"/>
                <a:gd name="T2" fmla="*/ 0 w 50"/>
                <a:gd name="T3" fmla="*/ 52 h 52"/>
                <a:gd name="T4" fmla="*/ 30 w 50"/>
                <a:gd name="T5" fmla="*/ 39 h 52"/>
                <a:gd name="T6" fmla="*/ 32 w 50"/>
                <a:gd name="T7" fmla="*/ 14 h 52"/>
                <a:gd name="T8" fmla="*/ 33 w 50"/>
                <a:gd name="T9" fmla="*/ 38 h 52"/>
                <a:gd name="T10" fmla="*/ 50 w 50"/>
                <a:gd name="T11" fmla="*/ 28 h 52"/>
                <a:gd name="T12" fmla="*/ 32 w 5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0" h="52">
                  <a:moveTo>
                    <a:pt x="32" y="0"/>
                  </a:moveTo>
                  <a:cubicBezTo>
                    <a:pt x="32" y="0"/>
                    <a:pt x="16" y="23"/>
                    <a:pt x="0" y="52"/>
                  </a:cubicBezTo>
                  <a:cubicBezTo>
                    <a:pt x="11" y="49"/>
                    <a:pt x="21" y="44"/>
                    <a:pt x="30" y="39"/>
                  </a:cubicBezTo>
                  <a:cubicBezTo>
                    <a:pt x="32" y="14"/>
                    <a:pt x="32" y="14"/>
                    <a:pt x="32" y="14"/>
                  </a:cubicBezTo>
                  <a:cubicBezTo>
                    <a:pt x="33" y="38"/>
                    <a:pt x="33" y="38"/>
                    <a:pt x="33" y="38"/>
                  </a:cubicBezTo>
                  <a:cubicBezTo>
                    <a:pt x="39" y="35"/>
                    <a:pt x="44" y="32"/>
                    <a:pt x="50" y="28"/>
                  </a:cubicBezTo>
                  <a:cubicBezTo>
                    <a:pt x="39" y="11"/>
                    <a:pt x="32" y="0"/>
                    <a:pt x="32" y="0"/>
                  </a:cubicBezTo>
                </a:path>
              </a:pathLst>
            </a:custGeom>
            <a:solidFill>
              <a:srgbClr val="A4C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7" name="Freeform 243"/>
            <p:cNvSpPr>
              <a:spLocks noEditPoints="1"/>
            </p:cNvSpPr>
            <p:nvPr userDrawn="1"/>
          </p:nvSpPr>
          <p:spPr bwMode="gray">
            <a:xfrm>
              <a:off x="11352213" y="4183063"/>
              <a:ext cx="434975" cy="381000"/>
            </a:xfrm>
            <a:custGeom>
              <a:avLst/>
              <a:gdLst>
                <a:gd name="T0" fmla="*/ 45 w 130"/>
                <a:gd name="T1" fmla="*/ 29 h 121"/>
                <a:gd name="T2" fmla="*/ 0 w 130"/>
                <a:gd name="T3" fmla="*/ 52 h 121"/>
                <a:gd name="T4" fmla="*/ 0 w 130"/>
                <a:gd name="T5" fmla="*/ 57 h 121"/>
                <a:gd name="T6" fmla="*/ 55 w 130"/>
                <a:gd name="T7" fmla="*/ 121 h 121"/>
                <a:gd name="T8" fmla="*/ 57 w 130"/>
                <a:gd name="T9" fmla="*/ 93 h 121"/>
                <a:gd name="T10" fmla="*/ 16 w 130"/>
                <a:gd name="T11" fmla="*/ 46 h 121"/>
                <a:gd name="T12" fmla="*/ 57 w 130"/>
                <a:gd name="T13" fmla="*/ 81 h 121"/>
                <a:gd name="T14" fmla="*/ 59 w 130"/>
                <a:gd name="T15" fmla="*/ 45 h 121"/>
                <a:gd name="T16" fmla="*/ 45 w 130"/>
                <a:gd name="T17" fmla="*/ 29 h 121"/>
                <a:gd name="T18" fmla="*/ 60 w 130"/>
                <a:gd name="T19" fmla="*/ 22 h 121"/>
                <a:gd name="T20" fmla="*/ 51 w 130"/>
                <a:gd name="T21" fmla="*/ 26 h 121"/>
                <a:gd name="T22" fmla="*/ 60 w 130"/>
                <a:gd name="T23" fmla="*/ 33 h 121"/>
                <a:gd name="T24" fmla="*/ 60 w 130"/>
                <a:gd name="T25" fmla="*/ 22 h 121"/>
                <a:gd name="T26" fmla="*/ 114 w 130"/>
                <a:gd name="T27" fmla="*/ 0 h 121"/>
                <a:gd name="T28" fmla="*/ 69 w 130"/>
                <a:gd name="T29" fmla="*/ 18 h 121"/>
                <a:gd name="T30" fmla="*/ 70 w 130"/>
                <a:gd name="T31" fmla="*/ 44 h 121"/>
                <a:gd name="T32" fmla="*/ 101 w 130"/>
                <a:gd name="T33" fmla="*/ 20 h 121"/>
                <a:gd name="T34" fmla="*/ 71 w 130"/>
                <a:gd name="T35" fmla="*/ 54 h 121"/>
                <a:gd name="T36" fmla="*/ 73 w 130"/>
                <a:gd name="T37" fmla="*/ 94 h 121"/>
                <a:gd name="T38" fmla="*/ 111 w 130"/>
                <a:gd name="T39" fmla="*/ 63 h 121"/>
                <a:gd name="T40" fmla="*/ 73 w 130"/>
                <a:gd name="T41" fmla="*/ 105 h 121"/>
                <a:gd name="T42" fmla="*/ 74 w 130"/>
                <a:gd name="T43" fmla="*/ 121 h 121"/>
                <a:gd name="T44" fmla="*/ 130 w 130"/>
                <a:gd name="T45" fmla="*/ 57 h 121"/>
                <a:gd name="T46" fmla="*/ 114 w 130"/>
                <a:gd name="T4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1">
                  <a:moveTo>
                    <a:pt x="45" y="29"/>
                  </a:moveTo>
                  <a:cubicBezTo>
                    <a:pt x="30" y="36"/>
                    <a:pt x="15" y="44"/>
                    <a:pt x="0" y="52"/>
                  </a:cubicBezTo>
                  <a:cubicBezTo>
                    <a:pt x="0" y="54"/>
                    <a:pt x="0" y="55"/>
                    <a:pt x="0" y="57"/>
                  </a:cubicBezTo>
                  <a:cubicBezTo>
                    <a:pt x="0" y="90"/>
                    <a:pt x="24" y="117"/>
                    <a:pt x="55" y="121"/>
                  </a:cubicBezTo>
                  <a:cubicBezTo>
                    <a:pt x="57" y="93"/>
                    <a:pt x="57" y="93"/>
                    <a:pt x="57" y="93"/>
                  </a:cubicBezTo>
                  <a:cubicBezTo>
                    <a:pt x="16" y="46"/>
                    <a:pt x="16" y="46"/>
                    <a:pt x="16" y="46"/>
                  </a:cubicBezTo>
                  <a:cubicBezTo>
                    <a:pt x="57" y="81"/>
                    <a:pt x="57" y="81"/>
                    <a:pt x="57" y="81"/>
                  </a:cubicBezTo>
                  <a:cubicBezTo>
                    <a:pt x="59" y="45"/>
                    <a:pt x="59" y="45"/>
                    <a:pt x="59" y="45"/>
                  </a:cubicBezTo>
                  <a:cubicBezTo>
                    <a:pt x="45" y="29"/>
                    <a:pt x="45" y="29"/>
                    <a:pt x="45" y="29"/>
                  </a:cubicBezTo>
                  <a:moveTo>
                    <a:pt x="60" y="22"/>
                  </a:moveTo>
                  <a:cubicBezTo>
                    <a:pt x="57" y="23"/>
                    <a:pt x="54" y="25"/>
                    <a:pt x="51" y="26"/>
                  </a:cubicBezTo>
                  <a:cubicBezTo>
                    <a:pt x="60" y="33"/>
                    <a:pt x="60" y="33"/>
                    <a:pt x="60" y="33"/>
                  </a:cubicBezTo>
                  <a:cubicBezTo>
                    <a:pt x="60" y="22"/>
                    <a:pt x="60" y="22"/>
                    <a:pt x="60" y="22"/>
                  </a:cubicBezTo>
                  <a:moveTo>
                    <a:pt x="114" y="0"/>
                  </a:moveTo>
                  <a:cubicBezTo>
                    <a:pt x="99" y="6"/>
                    <a:pt x="84" y="12"/>
                    <a:pt x="69" y="18"/>
                  </a:cubicBezTo>
                  <a:cubicBezTo>
                    <a:pt x="70" y="44"/>
                    <a:pt x="70" y="44"/>
                    <a:pt x="70" y="44"/>
                  </a:cubicBezTo>
                  <a:cubicBezTo>
                    <a:pt x="101" y="20"/>
                    <a:pt x="101" y="20"/>
                    <a:pt x="101" y="20"/>
                  </a:cubicBezTo>
                  <a:cubicBezTo>
                    <a:pt x="71" y="54"/>
                    <a:pt x="71" y="54"/>
                    <a:pt x="71" y="54"/>
                  </a:cubicBezTo>
                  <a:cubicBezTo>
                    <a:pt x="73" y="94"/>
                    <a:pt x="73" y="94"/>
                    <a:pt x="73" y="94"/>
                  </a:cubicBezTo>
                  <a:cubicBezTo>
                    <a:pt x="111" y="63"/>
                    <a:pt x="111" y="63"/>
                    <a:pt x="111" y="63"/>
                  </a:cubicBezTo>
                  <a:cubicBezTo>
                    <a:pt x="73" y="105"/>
                    <a:pt x="73" y="105"/>
                    <a:pt x="73" y="105"/>
                  </a:cubicBezTo>
                  <a:cubicBezTo>
                    <a:pt x="74" y="121"/>
                    <a:pt x="74" y="121"/>
                    <a:pt x="74" y="121"/>
                  </a:cubicBezTo>
                  <a:cubicBezTo>
                    <a:pt x="106" y="117"/>
                    <a:pt x="130" y="90"/>
                    <a:pt x="130" y="57"/>
                  </a:cubicBezTo>
                  <a:cubicBezTo>
                    <a:pt x="130" y="41"/>
                    <a:pt x="123" y="21"/>
                    <a:pt x="114" y="0"/>
                  </a:cubicBezTo>
                </a:path>
              </a:pathLst>
            </a:custGeom>
            <a:solidFill>
              <a:srgbClr val="A1C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8" name="Freeform 244"/>
            <p:cNvSpPr>
              <a:spLocks/>
            </p:cNvSpPr>
            <p:nvPr userDrawn="1"/>
          </p:nvSpPr>
          <p:spPr bwMode="gray">
            <a:xfrm>
              <a:off x="11536363" y="3944938"/>
              <a:ext cx="63500" cy="622300"/>
            </a:xfrm>
            <a:custGeom>
              <a:avLst/>
              <a:gdLst>
                <a:gd name="T0" fmla="*/ 10 w 19"/>
                <a:gd name="T1" fmla="*/ 0 h 198"/>
                <a:gd name="T2" fmla="*/ 8 w 19"/>
                <a:gd name="T3" fmla="*/ 25 h 198"/>
                <a:gd name="T4" fmla="*/ 7 w 19"/>
                <a:gd name="T5" fmla="*/ 61 h 198"/>
                <a:gd name="T6" fmla="*/ 11 w 19"/>
                <a:gd name="T7" fmla="*/ 64 h 198"/>
                <a:gd name="T8" fmla="*/ 7 w 19"/>
                <a:gd name="T9" fmla="*/ 73 h 198"/>
                <a:gd name="T10" fmla="*/ 6 w 19"/>
                <a:gd name="T11" fmla="*/ 73 h 198"/>
                <a:gd name="T12" fmla="*/ 5 w 19"/>
                <a:gd name="T13" fmla="*/ 98 h 198"/>
                <a:gd name="T14" fmla="*/ 5 w 19"/>
                <a:gd name="T15" fmla="*/ 109 h 198"/>
                <a:gd name="T16" fmla="*/ 8 w 19"/>
                <a:gd name="T17" fmla="*/ 111 h 198"/>
                <a:gd name="T18" fmla="*/ 7 w 19"/>
                <a:gd name="T19" fmla="*/ 124 h 198"/>
                <a:gd name="T20" fmla="*/ 4 w 19"/>
                <a:gd name="T21" fmla="*/ 121 h 198"/>
                <a:gd name="T22" fmla="*/ 2 w 19"/>
                <a:gd name="T23" fmla="*/ 157 h 198"/>
                <a:gd name="T24" fmla="*/ 7 w 19"/>
                <a:gd name="T25" fmla="*/ 160 h 198"/>
                <a:gd name="T26" fmla="*/ 7 w 19"/>
                <a:gd name="T27" fmla="*/ 174 h 198"/>
                <a:gd name="T28" fmla="*/ 2 w 19"/>
                <a:gd name="T29" fmla="*/ 169 h 198"/>
                <a:gd name="T30" fmla="*/ 0 w 19"/>
                <a:gd name="T31" fmla="*/ 197 h 198"/>
                <a:gd name="T32" fmla="*/ 10 w 19"/>
                <a:gd name="T33" fmla="*/ 198 h 198"/>
                <a:gd name="T34" fmla="*/ 19 w 19"/>
                <a:gd name="T35" fmla="*/ 197 h 198"/>
                <a:gd name="T36" fmla="*/ 18 w 19"/>
                <a:gd name="T37" fmla="*/ 181 h 198"/>
                <a:gd name="T38" fmla="*/ 10 w 19"/>
                <a:gd name="T39" fmla="*/ 191 h 198"/>
                <a:gd name="T40" fmla="*/ 10 w 19"/>
                <a:gd name="T41" fmla="*/ 177 h 198"/>
                <a:gd name="T42" fmla="*/ 18 w 19"/>
                <a:gd name="T43" fmla="*/ 170 h 198"/>
                <a:gd name="T44" fmla="*/ 16 w 19"/>
                <a:gd name="T45" fmla="*/ 130 h 198"/>
                <a:gd name="T46" fmla="*/ 10 w 19"/>
                <a:gd name="T47" fmla="*/ 138 h 198"/>
                <a:gd name="T48" fmla="*/ 8 w 19"/>
                <a:gd name="T49" fmla="*/ 125 h 198"/>
                <a:gd name="T50" fmla="*/ 15 w 19"/>
                <a:gd name="T51" fmla="*/ 120 h 198"/>
                <a:gd name="T52" fmla="*/ 14 w 19"/>
                <a:gd name="T53" fmla="*/ 94 h 198"/>
                <a:gd name="T54" fmla="*/ 14 w 19"/>
                <a:gd name="T55" fmla="*/ 93 h 198"/>
                <a:gd name="T56" fmla="*/ 10 w 19"/>
                <a:gd name="T57" fmla="*/ 99 h 198"/>
                <a:gd name="T58" fmla="*/ 7 w 19"/>
                <a:gd name="T59" fmla="*/ 88 h 198"/>
                <a:gd name="T60" fmla="*/ 14 w 19"/>
                <a:gd name="T61" fmla="*/ 83 h 198"/>
                <a:gd name="T62" fmla="*/ 11 w 19"/>
                <a:gd name="T63" fmla="*/ 24 h 198"/>
                <a:gd name="T64" fmla="*/ 10 w 19"/>
                <a:gd name="T6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98">
                  <a:moveTo>
                    <a:pt x="10" y="0"/>
                  </a:moveTo>
                  <a:cubicBezTo>
                    <a:pt x="8" y="25"/>
                    <a:pt x="8" y="25"/>
                    <a:pt x="8" y="25"/>
                  </a:cubicBezTo>
                  <a:cubicBezTo>
                    <a:pt x="7" y="61"/>
                    <a:pt x="7" y="61"/>
                    <a:pt x="7" y="61"/>
                  </a:cubicBezTo>
                  <a:cubicBezTo>
                    <a:pt x="11" y="64"/>
                    <a:pt x="11" y="64"/>
                    <a:pt x="11" y="64"/>
                  </a:cubicBezTo>
                  <a:cubicBezTo>
                    <a:pt x="7" y="73"/>
                    <a:pt x="7" y="73"/>
                    <a:pt x="7" y="73"/>
                  </a:cubicBezTo>
                  <a:cubicBezTo>
                    <a:pt x="6" y="73"/>
                    <a:pt x="6" y="73"/>
                    <a:pt x="6" y="73"/>
                  </a:cubicBezTo>
                  <a:cubicBezTo>
                    <a:pt x="5" y="98"/>
                    <a:pt x="5" y="98"/>
                    <a:pt x="5" y="98"/>
                  </a:cubicBezTo>
                  <a:cubicBezTo>
                    <a:pt x="5" y="109"/>
                    <a:pt x="5" y="109"/>
                    <a:pt x="5" y="109"/>
                  </a:cubicBezTo>
                  <a:cubicBezTo>
                    <a:pt x="8" y="111"/>
                    <a:pt x="8" y="111"/>
                    <a:pt x="8" y="111"/>
                  </a:cubicBezTo>
                  <a:cubicBezTo>
                    <a:pt x="7" y="124"/>
                    <a:pt x="7" y="124"/>
                    <a:pt x="7" y="124"/>
                  </a:cubicBezTo>
                  <a:cubicBezTo>
                    <a:pt x="4" y="121"/>
                    <a:pt x="4" y="121"/>
                    <a:pt x="4" y="121"/>
                  </a:cubicBezTo>
                  <a:cubicBezTo>
                    <a:pt x="2" y="157"/>
                    <a:pt x="2" y="157"/>
                    <a:pt x="2" y="157"/>
                  </a:cubicBezTo>
                  <a:cubicBezTo>
                    <a:pt x="7" y="160"/>
                    <a:pt x="7" y="160"/>
                    <a:pt x="7" y="160"/>
                  </a:cubicBezTo>
                  <a:cubicBezTo>
                    <a:pt x="7" y="174"/>
                    <a:pt x="7" y="174"/>
                    <a:pt x="7" y="174"/>
                  </a:cubicBezTo>
                  <a:cubicBezTo>
                    <a:pt x="2" y="169"/>
                    <a:pt x="2" y="169"/>
                    <a:pt x="2" y="169"/>
                  </a:cubicBezTo>
                  <a:cubicBezTo>
                    <a:pt x="0" y="197"/>
                    <a:pt x="0" y="197"/>
                    <a:pt x="0" y="197"/>
                  </a:cubicBezTo>
                  <a:cubicBezTo>
                    <a:pt x="3" y="198"/>
                    <a:pt x="7" y="198"/>
                    <a:pt x="10" y="198"/>
                  </a:cubicBezTo>
                  <a:cubicBezTo>
                    <a:pt x="13" y="198"/>
                    <a:pt x="16" y="198"/>
                    <a:pt x="19" y="197"/>
                  </a:cubicBezTo>
                  <a:cubicBezTo>
                    <a:pt x="18" y="181"/>
                    <a:pt x="18" y="181"/>
                    <a:pt x="18" y="181"/>
                  </a:cubicBezTo>
                  <a:cubicBezTo>
                    <a:pt x="10" y="191"/>
                    <a:pt x="10" y="191"/>
                    <a:pt x="10" y="191"/>
                  </a:cubicBezTo>
                  <a:cubicBezTo>
                    <a:pt x="10" y="177"/>
                    <a:pt x="10" y="177"/>
                    <a:pt x="10" y="177"/>
                  </a:cubicBezTo>
                  <a:cubicBezTo>
                    <a:pt x="18" y="170"/>
                    <a:pt x="18" y="170"/>
                    <a:pt x="18" y="170"/>
                  </a:cubicBezTo>
                  <a:cubicBezTo>
                    <a:pt x="16" y="130"/>
                    <a:pt x="16" y="130"/>
                    <a:pt x="16" y="130"/>
                  </a:cubicBezTo>
                  <a:cubicBezTo>
                    <a:pt x="10" y="138"/>
                    <a:pt x="10" y="138"/>
                    <a:pt x="10" y="138"/>
                  </a:cubicBezTo>
                  <a:cubicBezTo>
                    <a:pt x="8" y="125"/>
                    <a:pt x="8" y="125"/>
                    <a:pt x="8" y="125"/>
                  </a:cubicBezTo>
                  <a:cubicBezTo>
                    <a:pt x="15" y="120"/>
                    <a:pt x="15" y="120"/>
                    <a:pt x="15" y="120"/>
                  </a:cubicBezTo>
                  <a:cubicBezTo>
                    <a:pt x="14" y="94"/>
                    <a:pt x="14" y="94"/>
                    <a:pt x="14" y="94"/>
                  </a:cubicBezTo>
                  <a:cubicBezTo>
                    <a:pt x="14" y="93"/>
                    <a:pt x="14" y="93"/>
                    <a:pt x="14" y="93"/>
                  </a:cubicBezTo>
                  <a:cubicBezTo>
                    <a:pt x="10" y="99"/>
                    <a:pt x="10" y="99"/>
                    <a:pt x="10" y="99"/>
                  </a:cubicBezTo>
                  <a:cubicBezTo>
                    <a:pt x="7" y="88"/>
                    <a:pt x="7" y="88"/>
                    <a:pt x="7" y="88"/>
                  </a:cubicBezTo>
                  <a:cubicBezTo>
                    <a:pt x="14" y="83"/>
                    <a:pt x="14" y="83"/>
                    <a:pt x="14" y="83"/>
                  </a:cubicBezTo>
                  <a:cubicBezTo>
                    <a:pt x="11" y="24"/>
                    <a:pt x="11" y="24"/>
                    <a:pt x="11" y="24"/>
                  </a:cubicBezTo>
                  <a:cubicBezTo>
                    <a:pt x="10" y="0"/>
                    <a:pt x="10" y="0"/>
                    <a:pt x="10" y="0"/>
                  </a:cubicBezTo>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9" name="Freeform 245"/>
            <p:cNvSpPr>
              <a:spLocks/>
            </p:cNvSpPr>
            <p:nvPr userDrawn="1"/>
          </p:nvSpPr>
          <p:spPr bwMode="gray">
            <a:xfrm>
              <a:off x="11569700" y="4381500"/>
              <a:ext cx="153987" cy="163512"/>
            </a:xfrm>
            <a:custGeom>
              <a:avLst/>
              <a:gdLst>
                <a:gd name="T0" fmla="*/ 97 w 97"/>
                <a:gd name="T1" fmla="*/ 0 h 103"/>
                <a:gd name="T2" fmla="*/ 17 w 97"/>
                <a:gd name="T3" fmla="*/ 62 h 103"/>
                <a:gd name="T4" fmla="*/ 0 w 97"/>
                <a:gd name="T5" fmla="*/ 76 h 103"/>
                <a:gd name="T6" fmla="*/ 0 w 97"/>
                <a:gd name="T7" fmla="*/ 103 h 103"/>
                <a:gd name="T8" fmla="*/ 17 w 97"/>
                <a:gd name="T9" fmla="*/ 84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7" y="62"/>
                  </a:lnTo>
                  <a:lnTo>
                    <a:pt x="0" y="76"/>
                  </a:lnTo>
                  <a:lnTo>
                    <a:pt x="0" y="103"/>
                  </a:lnTo>
                  <a:lnTo>
                    <a:pt x="17" y="84"/>
                  </a:lnTo>
                  <a:lnTo>
                    <a:pt x="97"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0" name="Freeform 246"/>
            <p:cNvSpPr>
              <a:spLocks/>
            </p:cNvSpPr>
            <p:nvPr userDrawn="1"/>
          </p:nvSpPr>
          <p:spPr bwMode="gray">
            <a:xfrm>
              <a:off x="11569700" y="4381500"/>
              <a:ext cx="153987" cy="163512"/>
            </a:xfrm>
            <a:custGeom>
              <a:avLst/>
              <a:gdLst>
                <a:gd name="T0" fmla="*/ 97 w 97"/>
                <a:gd name="T1" fmla="*/ 0 h 103"/>
                <a:gd name="T2" fmla="*/ 17 w 97"/>
                <a:gd name="T3" fmla="*/ 62 h 103"/>
                <a:gd name="T4" fmla="*/ 0 w 97"/>
                <a:gd name="T5" fmla="*/ 76 h 103"/>
                <a:gd name="T6" fmla="*/ 0 w 97"/>
                <a:gd name="T7" fmla="*/ 103 h 103"/>
                <a:gd name="T8" fmla="*/ 17 w 97"/>
                <a:gd name="T9" fmla="*/ 84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7" y="62"/>
                  </a:lnTo>
                  <a:lnTo>
                    <a:pt x="0" y="76"/>
                  </a:lnTo>
                  <a:lnTo>
                    <a:pt x="0" y="103"/>
                  </a:lnTo>
                  <a:lnTo>
                    <a:pt x="17" y="84"/>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1" name="Freeform 247"/>
            <p:cNvSpPr>
              <a:spLocks/>
            </p:cNvSpPr>
            <p:nvPr userDrawn="1"/>
          </p:nvSpPr>
          <p:spPr bwMode="gray">
            <a:xfrm>
              <a:off x="11563350" y="4246563"/>
              <a:ext cx="127000" cy="131762"/>
            </a:xfrm>
            <a:custGeom>
              <a:avLst/>
              <a:gdLst>
                <a:gd name="T0" fmla="*/ 80 w 80"/>
                <a:gd name="T1" fmla="*/ 0 h 83"/>
                <a:gd name="T2" fmla="*/ 15 w 80"/>
                <a:gd name="T3" fmla="*/ 48 h 83"/>
                <a:gd name="T4" fmla="*/ 0 w 80"/>
                <a:gd name="T5" fmla="*/ 58 h 83"/>
                <a:gd name="T6" fmla="*/ 4 w 80"/>
                <a:gd name="T7" fmla="*/ 83 h 83"/>
                <a:gd name="T8" fmla="*/ 17 w 80"/>
                <a:gd name="T9" fmla="*/ 68 h 83"/>
                <a:gd name="T10" fmla="*/ 80 w 80"/>
                <a:gd name="T11" fmla="*/ 0 h 83"/>
              </a:gdLst>
              <a:ahLst/>
              <a:cxnLst>
                <a:cxn ang="0">
                  <a:pos x="T0" y="T1"/>
                </a:cxn>
                <a:cxn ang="0">
                  <a:pos x="T2" y="T3"/>
                </a:cxn>
                <a:cxn ang="0">
                  <a:pos x="T4" y="T5"/>
                </a:cxn>
                <a:cxn ang="0">
                  <a:pos x="T6" y="T7"/>
                </a:cxn>
                <a:cxn ang="0">
                  <a:pos x="T8" y="T9"/>
                </a:cxn>
                <a:cxn ang="0">
                  <a:pos x="T10" y="T11"/>
                </a:cxn>
              </a:cxnLst>
              <a:rect l="0" t="0" r="r" b="b"/>
              <a:pathLst>
                <a:path w="80" h="83">
                  <a:moveTo>
                    <a:pt x="80" y="0"/>
                  </a:moveTo>
                  <a:lnTo>
                    <a:pt x="15" y="48"/>
                  </a:lnTo>
                  <a:lnTo>
                    <a:pt x="0" y="58"/>
                  </a:lnTo>
                  <a:lnTo>
                    <a:pt x="4" y="83"/>
                  </a:lnTo>
                  <a:lnTo>
                    <a:pt x="17" y="68"/>
                  </a:lnTo>
                  <a:lnTo>
                    <a:pt x="8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2" name="Freeform 248"/>
            <p:cNvSpPr>
              <a:spLocks/>
            </p:cNvSpPr>
            <p:nvPr userDrawn="1"/>
          </p:nvSpPr>
          <p:spPr bwMode="gray">
            <a:xfrm>
              <a:off x="11563350" y="4246563"/>
              <a:ext cx="127000" cy="131762"/>
            </a:xfrm>
            <a:custGeom>
              <a:avLst/>
              <a:gdLst>
                <a:gd name="T0" fmla="*/ 80 w 80"/>
                <a:gd name="T1" fmla="*/ 0 h 83"/>
                <a:gd name="T2" fmla="*/ 15 w 80"/>
                <a:gd name="T3" fmla="*/ 48 h 83"/>
                <a:gd name="T4" fmla="*/ 0 w 80"/>
                <a:gd name="T5" fmla="*/ 58 h 83"/>
                <a:gd name="T6" fmla="*/ 4 w 80"/>
                <a:gd name="T7" fmla="*/ 83 h 83"/>
                <a:gd name="T8" fmla="*/ 17 w 80"/>
                <a:gd name="T9" fmla="*/ 68 h 83"/>
                <a:gd name="T10" fmla="*/ 80 w 80"/>
                <a:gd name="T11" fmla="*/ 0 h 83"/>
              </a:gdLst>
              <a:ahLst/>
              <a:cxnLst>
                <a:cxn ang="0">
                  <a:pos x="T0" y="T1"/>
                </a:cxn>
                <a:cxn ang="0">
                  <a:pos x="T2" y="T3"/>
                </a:cxn>
                <a:cxn ang="0">
                  <a:pos x="T4" y="T5"/>
                </a:cxn>
                <a:cxn ang="0">
                  <a:pos x="T6" y="T7"/>
                </a:cxn>
                <a:cxn ang="0">
                  <a:pos x="T8" y="T9"/>
                </a:cxn>
                <a:cxn ang="0">
                  <a:pos x="T10" y="T11"/>
                </a:cxn>
              </a:cxnLst>
              <a:rect l="0" t="0" r="r" b="b"/>
              <a:pathLst>
                <a:path w="80" h="83">
                  <a:moveTo>
                    <a:pt x="80" y="0"/>
                  </a:moveTo>
                  <a:lnTo>
                    <a:pt x="15" y="48"/>
                  </a:lnTo>
                  <a:lnTo>
                    <a:pt x="0" y="58"/>
                  </a:lnTo>
                  <a:lnTo>
                    <a:pt x="4" y="83"/>
                  </a:lnTo>
                  <a:lnTo>
                    <a:pt x="17" y="68"/>
                  </a:lnTo>
                  <a:lnTo>
                    <a:pt x="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3" name="Freeform 249"/>
            <p:cNvSpPr>
              <a:spLocks/>
            </p:cNvSpPr>
            <p:nvPr userDrawn="1"/>
          </p:nvSpPr>
          <p:spPr bwMode="gray">
            <a:xfrm>
              <a:off x="11560175" y="4159250"/>
              <a:ext cx="90487" cy="96837"/>
            </a:xfrm>
            <a:custGeom>
              <a:avLst/>
              <a:gdLst>
                <a:gd name="T0" fmla="*/ 57 w 57"/>
                <a:gd name="T1" fmla="*/ 0 h 61"/>
                <a:gd name="T2" fmla="*/ 15 w 57"/>
                <a:gd name="T3" fmla="*/ 29 h 61"/>
                <a:gd name="T4" fmla="*/ 0 w 57"/>
                <a:gd name="T5" fmla="*/ 39 h 61"/>
                <a:gd name="T6" fmla="*/ 6 w 57"/>
                <a:gd name="T7" fmla="*/ 61 h 61"/>
                <a:gd name="T8" fmla="*/ 15 w 57"/>
                <a:gd name="T9" fmla="*/ 49 h 61"/>
                <a:gd name="T10" fmla="*/ 57 w 57"/>
                <a:gd name="T11" fmla="*/ 0 h 61"/>
              </a:gdLst>
              <a:ahLst/>
              <a:cxnLst>
                <a:cxn ang="0">
                  <a:pos x="T0" y="T1"/>
                </a:cxn>
                <a:cxn ang="0">
                  <a:pos x="T2" y="T3"/>
                </a:cxn>
                <a:cxn ang="0">
                  <a:pos x="T4" y="T5"/>
                </a:cxn>
                <a:cxn ang="0">
                  <a:pos x="T6" y="T7"/>
                </a:cxn>
                <a:cxn ang="0">
                  <a:pos x="T8" y="T9"/>
                </a:cxn>
                <a:cxn ang="0">
                  <a:pos x="T10" y="T11"/>
                </a:cxn>
              </a:cxnLst>
              <a:rect l="0" t="0" r="r" b="b"/>
              <a:pathLst>
                <a:path w="57" h="61">
                  <a:moveTo>
                    <a:pt x="57" y="0"/>
                  </a:moveTo>
                  <a:lnTo>
                    <a:pt x="15" y="29"/>
                  </a:lnTo>
                  <a:lnTo>
                    <a:pt x="0" y="39"/>
                  </a:lnTo>
                  <a:lnTo>
                    <a:pt x="6" y="61"/>
                  </a:lnTo>
                  <a:lnTo>
                    <a:pt x="15" y="49"/>
                  </a:lnTo>
                  <a:lnTo>
                    <a:pt x="57"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4" name="Freeform 250"/>
            <p:cNvSpPr>
              <a:spLocks/>
            </p:cNvSpPr>
            <p:nvPr userDrawn="1"/>
          </p:nvSpPr>
          <p:spPr bwMode="gray">
            <a:xfrm>
              <a:off x="11560175" y="4159250"/>
              <a:ext cx="90487" cy="96837"/>
            </a:xfrm>
            <a:custGeom>
              <a:avLst/>
              <a:gdLst>
                <a:gd name="T0" fmla="*/ 57 w 57"/>
                <a:gd name="T1" fmla="*/ 0 h 61"/>
                <a:gd name="T2" fmla="*/ 15 w 57"/>
                <a:gd name="T3" fmla="*/ 29 h 61"/>
                <a:gd name="T4" fmla="*/ 0 w 57"/>
                <a:gd name="T5" fmla="*/ 39 h 61"/>
                <a:gd name="T6" fmla="*/ 6 w 57"/>
                <a:gd name="T7" fmla="*/ 61 h 61"/>
                <a:gd name="T8" fmla="*/ 15 w 57"/>
                <a:gd name="T9" fmla="*/ 49 h 61"/>
                <a:gd name="T10" fmla="*/ 57 w 57"/>
                <a:gd name="T11" fmla="*/ 0 h 61"/>
              </a:gdLst>
              <a:ahLst/>
              <a:cxnLst>
                <a:cxn ang="0">
                  <a:pos x="T0" y="T1"/>
                </a:cxn>
                <a:cxn ang="0">
                  <a:pos x="T2" y="T3"/>
                </a:cxn>
                <a:cxn ang="0">
                  <a:pos x="T4" y="T5"/>
                </a:cxn>
                <a:cxn ang="0">
                  <a:pos x="T6" y="T7"/>
                </a:cxn>
                <a:cxn ang="0">
                  <a:pos x="T8" y="T9"/>
                </a:cxn>
                <a:cxn ang="0">
                  <a:pos x="T10" y="T11"/>
                </a:cxn>
              </a:cxnLst>
              <a:rect l="0" t="0" r="r" b="b"/>
              <a:pathLst>
                <a:path w="57" h="61">
                  <a:moveTo>
                    <a:pt x="57" y="0"/>
                  </a:moveTo>
                  <a:lnTo>
                    <a:pt x="15" y="29"/>
                  </a:lnTo>
                  <a:lnTo>
                    <a:pt x="0" y="39"/>
                  </a:lnTo>
                  <a:lnTo>
                    <a:pt x="6" y="61"/>
                  </a:lnTo>
                  <a:lnTo>
                    <a:pt x="15" y="49"/>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5" name="Freeform 251"/>
            <p:cNvSpPr>
              <a:spLocks/>
            </p:cNvSpPr>
            <p:nvPr userDrawn="1"/>
          </p:nvSpPr>
          <p:spPr bwMode="gray">
            <a:xfrm>
              <a:off x="11406188" y="4329113"/>
              <a:ext cx="153987" cy="163512"/>
            </a:xfrm>
            <a:custGeom>
              <a:avLst/>
              <a:gdLst>
                <a:gd name="T0" fmla="*/ 0 w 97"/>
                <a:gd name="T1" fmla="*/ 0 h 103"/>
                <a:gd name="T2" fmla="*/ 86 w 97"/>
                <a:gd name="T3" fmla="*/ 93 h 103"/>
                <a:gd name="T4" fmla="*/ 97 w 97"/>
                <a:gd name="T5" fmla="*/ 103 h 103"/>
                <a:gd name="T6" fmla="*/ 97 w 97"/>
                <a:gd name="T7" fmla="*/ 75 h 103"/>
                <a:gd name="T8" fmla="*/ 86 w 97"/>
                <a:gd name="T9" fmla="*/ 69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3"/>
                  </a:lnTo>
                  <a:lnTo>
                    <a:pt x="97" y="103"/>
                  </a:lnTo>
                  <a:lnTo>
                    <a:pt x="97" y="75"/>
                  </a:lnTo>
                  <a:lnTo>
                    <a:pt x="86" y="69"/>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6" name="Freeform 252"/>
            <p:cNvSpPr>
              <a:spLocks/>
            </p:cNvSpPr>
            <p:nvPr userDrawn="1"/>
          </p:nvSpPr>
          <p:spPr bwMode="gray">
            <a:xfrm>
              <a:off x="11406188" y="4329113"/>
              <a:ext cx="153987" cy="163512"/>
            </a:xfrm>
            <a:custGeom>
              <a:avLst/>
              <a:gdLst>
                <a:gd name="T0" fmla="*/ 0 w 97"/>
                <a:gd name="T1" fmla="*/ 0 h 103"/>
                <a:gd name="T2" fmla="*/ 86 w 97"/>
                <a:gd name="T3" fmla="*/ 93 h 103"/>
                <a:gd name="T4" fmla="*/ 97 w 97"/>
                <a:gd name="T5" fmla="*/ 103 h 103"/>
                <a:gd name="T6" fmla="*/ 97 w 97"/>
                <a:gd name="T7" fmla="*/ 75 h 103"/>
                <a:gd name="T8" fmla="*/ 86 w 97"/>
                <a:gd name="T9" fmla="*/ 69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3"/>
                  </a:lnTo>
                  <a:lnTo>
                    <a:pt x="97" y="103"/>
                  </a:lnTo>
                  <a:lnTo>
                    <a:pt x="97" y="75"/>
                  </a:lnTo>
                  <a:lnTo>
                    <a:pt x="86"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7" name="Freeform 253"/>
            <p:cNvSpPr>
              <a:spLocks/>
            </p:cNvSpPr>
            <p:nvPr userDrawn="1"/>
          </p:nvSpPr>
          <p:spPr bwMode="gray">
            <a:xfrm>
              <a:off x="11436350" y="4202113"/>
              <a:ext cx="127000" cy="133350"/>
            </a:xfrm>
            <a:custGeom>
              <a:avLst/>
              <a:gdLst>
                <a:gd name="T0" fmla="*/ 0 w 80"/>
                <a:gd name="T1" fmla="*/ 0 h 84"/>
                <a:gd name="T2" fmla="*/ 42 w 80"/>
                <a:gd name="T3" fmla="*/ 46 h 84"/>
                <a:gd name="T4" fmla="*/ 71 w 80"/>
                <a:gd name="T5" fmla="*/ 78 h 84"/>
                <a:gd name="T6" fmla="*/ 78 w 80"/>
                <a:gd name="T7" fmla="*/ 84 h 84"/>
                <a:gd name="T8" fmla="*/ 80 w 80"/>
                <a:gd name="T9" fmla="*/ 58 h 84"/>
                <a:gd name="T10" fmla="*/ 74 w 80"/>
                <a:gd name="T11" fmla="*/ 54 h 84"/>
                <a:gd name="T12" fmla="*/ 55 w 80"/>
                <a:gd name="T13" fmla="*/ 40 h 84"/>
                <a:gd name="T14" fmla="*/ 0 w 80"/>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4">
                  <a:moveTo>
                    <a:pt x="0" y="0"/>
                  </a:moveTo>
                  <a:lnTo>
                    <a:pt x="42" y="46"/>
                  </a:lnTo>
                  <a:lnTo>
                    <a:pt x="71" y="78"/>
                  </a:lnTo>
                  <a:lnTo>
                    <a:pt x="78" y="84"/>
                  </a:lnTo>
                  <a:lnTo>
                    <a:pt x="80" y="58"/>
                  </a:lnTo>
                  <a:lnTo>
                    <a:pt x="74" y="54"/>
                  </a:lnTo>
                  <a:lnTo>
                    <a:pt x="55" y="40"/>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8" name="Freeform 254"/>
            <p:cNvSpPr>
              <a:spLocks/>
            </p:cNvSpPr>
            <p:nvPr userDrawn="1"/>
          </p:nvSpPr>
          <p:spPr bwMode="gray">
            <a:xfrm>
              <a:off x="11436350" y="4202113"/>
              <a:ext cx="127000" cy="133350"/>
            </a:xfrm>
            <a:custGeom>
              <a:avLst/>
              <a:gdLst>
                <a:gd name="T0" fmla="*/ 0 w 80"/>
                <a:gd name="T1" fmla="*/ 0 h 84"/>
                <a:gd name="T2" fmla="*/ 42 w 80"/>
                <a:gd name="T3" fmla="*/ 46 h 84"/>
                <a:gd name="T4" fmla="*/ 71 w 80"/>
                <a:gd name="T5" fmla="*/ 78 h 84"/>
                <a:gd name="T6" fmla="*/ 78 w 80"/>
                <a:gd name="T7" fmla="*/ 84 h 84"/>
                <a:gd name="T8" fmla="*/ 80 w 80"/>
                <a:gd name="T9" fmla="*/ 58 h 84"/>
                <a:gd name="T10" fmla="*/ 74 w 80"/>
                <a:gd name="T11" fmla="*/ 54 h 84"/>
                <a:gd name="T12" fmla="*/ 55 w 80"/>
                <a:gd name="T13" fmla="*/ 40 h 84"/>
                <a:gd name="T14" fmla="*/ 0 w 80"/>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4">
                  <a:moveTo>
                    <a:pt x="0" y="0"/>
                  </a:moveTo>
                  <a:lnTo>
                    <a:pt x="42" y="46"/>
                  </a:lnTo>
                  <a:lnTo>
                    <a:pt x="71" y="78"/>
                  </a:lnTo>
                  <a:lnTo>
                    <a:pt x="78" y="84"/>
                  </a:lnTo>
                  <a:lnTo>
                    <a:pt x="80" y="58"/>
                  </a:lnTo>
                  <a:lnTo>
                    <a:pt x="74" y="54"/>
                  </a:lnTo>
                  <a:lnTo>
                    <a:pt x="55" y="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9" name="Freeform 255"/>
            <p:cNvSpPr>
              <a:spLocks/>
            </p:cNvSpPr>
            <p:nvPr userDrawn="1"/>
          </p:nvSpPr>
          <p:spPr bwMode="gray">
            <a:xfrm>
              <a:off x="11509375" y="4108450"/>
              <a:ext cx="63500" cy="66675"/>
            </a:xfrm>
            <a:custGeom>
              <a:avLst/>
              <a:gdLst>
                <a:gd name="T0" fmla="*/ 0 w 40"/>
                <a:gd name="T1" fmla="*/ 0 h 42"/>
                <a:gd name="T2" fmla="*/ 30 w 40"/>
                <a:gd name="T3" fmla="*/ 42 h 42"/>
                <a:gd name="T4" fmla="*/ 32 w 40"/>
                <a:gd name="T5" fmla="*/ 42 h 42"/>
                <a:gd name="T6" fmla="*/ 40 w 40"/>
                <a:gd name="T7" fmla="*/ 24 h 42"/>
                <a:gd name="T8" fmla="*/ 32 w 40"/>
                <a:gd name="T9" fmla="*/ 18 h 42"/>
                <a:gd name="T10" fmla="*/ 0 w 40"/>
                <a:gd name="T11" fmla="*/ 0 h 42"/>
              </a:gdLst>
              <a:ahLst/>
              <a:cxnLst>
                <a:cxn ang="0">
                  <a:pos x="T0" y="T1"/>
                </a:cxn>
                <a:cxn ang="0">
                  <a:pos x="T2" y="T3"/>
                </a:cxn>
                <a:cxn ang="0">
                  <a:pos x="T4" y="T5"/>
                </a:cxn>
                <a:cxn ang="0">
                  <a:pos x="T6" y="T7"/>
                </a:cxn>
                <a:cxn ang="0">
                  <a:pos x="T8" y="T9"/>
                </a:cxn>
                <a:cxn ang="0">
                  <a:pos x="T10" y="T11"/>
                </a:cxn>
              </a:cxnLst>
              <a:rect l="0" t="0" r="r" b="b"/>
              <a:pathLst>
                <a:path w="40" h="42">
                  <a:moveTo>
                    <a:pt x="0" y="0"/>
                  </a:moveTo>
                  <a:lnTo>
                    <a:pt x="30" y="42"/>
                  </a:lnTo>
                  <a:lnTo>
                    <a:pt x="32" y="42"/>
                  </a:lnTo>
                  <a:lnTo>
                    <a:pt x="40" y="24"/>
                  </a:lnTo>
                  <a:lnTo>
                    <a:pt x="32" y="18"/>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0" name="Freeform 256"/>
            <p:cNvSpPr>
              <a:spLocks/>
            </p:cNvSpPr>
            <p:nvPr userDrawn="1"/>
          </p:nvSpPr>
          <p:spPr bwMode="gray">
            <a:xfrm>
              <a:off x="11509375" y="4108450"/>
              <a:ext cx="63500" cy="66675"/>
            </a:xfrm>
            <a:custGeom>
              <a:avLst/>
              <a:gdLst>
                <a:gd name="T0" fmla="*/ 0 w 40"/>
                <a:gd name="T1" fmla="*/ 0 h 42"/>
                <a:gd name="T2" fmla="*/ 30 w 40"/>
                <a:gd name="T3" fmla="*/ 42 h 42"/>
                <a:gd name="T4" fmla="*/ 32 w 40"/>
                <a:gd name="T5" fmla="*/ 42 h 42"/>
                <a:gd name="T6" fmla="*/ 40 w 40"/>
                <a:gd name="T7" fmla="*/ 24 h 42"/>
                <a:gd name="T8" fmla="*/ 32 w 40"/>
                <a:gd name="T9" fmla="*/ 18 h 42"/>
                <a:gd name="T10" fmla="*/ 0 w 40"/>
                <a:gd name="T11" fmla="*/ 0 h 42"/>
              </a:gdLst>
              <a:ahLst/>
              <a:cxnLst>
                <a:cxn ang="0">
                  <a:pos x="T0" y="T1"/>
                </a:cxn>
                <a:cxn ang="0">
                  <a:pos x="T2" y="T3"/>
                </a:cxn>
                <a:cxn ang="0">
                  <a:pos x="T4" y="T5"/>
                </a:cxn>
                <a:cxn ang="0">
                  <a:pos x="T6" y="T7"/>
                </a:cxn>
                <a:cxn ang="0">
                  <a:pos x="T8" y="T9"/>
                </a:cxn>
                <a:cxn ang="0">
                  <a:pos x="T10" y="T11"/>
                </a:cxn>
              </a:cxnLst>
              <a:rect l="0" t="0" r="r" b="b"/>
              <a:pathLst>
                <a:path w="40" h="42">
                  <a:moveTo>
                    <a:pt x="0" y="0"/>
                  </a:moveTo>
                  <a:lnTo>
                    <a:pt x="30" y="42"/>
                  </a:lnTo>
                  <a:lnTo>
                    <a:pt x="32" y="42"/>
                  </a:lnTo>
                  <a:lnTo>
                    <a:pt x="40" y="24"/>
                  </a:lnTo>
                  <a:lnTo>
                    <a:pt x="32"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1" name="Rectangle 257"/>
            <p:cNvSpPr>
              <a:spLocks noChangeArrowheads="1"/>
            </p:cNvSpPr>
            <p:nvPr userDrawn="1"/>
          </p:nvSpPr>
          <p:spPr bwMode="gray">
            <a:xfrm>
              <a:off x="10390188" y="4621213"/>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2" name="Rectangle 258"/>
            <p:cNvSpPr>
              <a:spLocks noChangeArrowheads="1"/>
            </p:cNvSpPr>
            <p:nvPr userDrawn="1"/>
          </p:nvSpPr>
          <p:spPr bwMode="gray">
            <a:xfrm>
              <a:off x="10390188" y="4746625"/>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3" name="Rectangle 259"/>
            <p:cNvSpPr>
              <a:spLocks noChangeArrowheads="1"/>
            </p:cNvSpPr>
            <p:nvPr userDrawn="1"/>
          </p:nvSpPr>
          <p:spPr bwMode="gray">
            <a:xfrm>
              <a:off x="10390188" y="4941888"/>
              <a:ext cx="42862"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4" name="Rectangle 260"/>
            <p:cNvSpPr>
              <a:spLocks noChangeArrowheads="1"/>
            </p:cNvSpPr>
            <p:nvPr userDrawn="1"/>
          </p:nvSpPr>
          <p:spPr bwMode="gray">
            <a:xfrm>
              <a:off x="10463213" y="4633913"/>
              <a:ext cx="47625"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5" name="Rectangle 261"/>
            <p:cNvSpPr>
              <a:spLocks noChangeArrowheads="1"/>
            </p:cNvSpPr>
            <p:nvPr userDrawn="1"/>
          </p:nvSpPr>
          <p:spPr bwMode="gray">
            <a:xfrm>
              <a:off x="11355388" y="4633913"/>
              <a:ext cx="42862"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6" name="Rectangle 262"/>
            <p:cNvSpPr>
              <a:spLocks noChangeArrowheads="1"/>
            </p:cNvSpPr>
            <p:nvPr userDrawn="1"/>
          </p:nvSpPr>
          <p:spPr bwMode="gray">
            <a:xfrm>
              <a:off x="11428413" y="4941888"/>
              <a:ext cx="47625"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7" name="Rectangle 263"/>
            <p:cNvSpPr>
              <a:spLocks noChangeArrowheads="1"/>
            </p:cNvSpPr>
            <p:nvPr userDrawn="1"/>
          </p:nvSpPr>
          <p:spPr bwMode="gray">
            <a:xfrm>
              <a:off x="10390188" y="4929188"/>
              <a:ext cx="1085850" cy="85725"/>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8" name="Rectangle 264"/>
            <p:cNvSpPr>
              <a:spLocks noChangeArrowheads="1"/>
            </p:cNvSpPr>
            <p:nvPr userDrawn="1"/>
          </p:nvSpPr>
          <p:spPr bwMode="gray">
            <a:xfrm>
              <a:off x="3646488" y="4621213"/>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9" name="Rectangle 265"/>
            <p:cNvSpPr>
              <a:spLocks noChangeArrowheads="1"/>
            </p:cNvSpPr>
            <p:nvPr userDrawn="1"/>
          </p:nvSpPr>
          <p:spPr bwMode="gray">
            <a:xfrm>
              <a:off x="3646488" y="4746625"/>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0" name="Rectangle 266"/>
            <p:cNvSpPr>
              <a:spLocks noChangeArrowheads="1"/>
            </p:cNvSpPr>
            <p:nvPr userDrawn="1"/>
          </p:nvSpPr>
          <p:spPr bwMode="gray">
            <a:xfrm>
              <a:off x="3646488" y="4941888"/>
              <a:ext cx="47625"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1" name="Rectangle 267"/>
            <p:cNvSpPr>
              <a:spLocks noChangeArrowheads="1"/>
            </p:cNvSpPr>
            <p:nvPr userDrawn="1"/>
          </p:nvSpPr>
          <p:spPr bwMode="gray">
            <a:xfrm>
              <a:off x="3724275" y="4633913"/>
              <a:ext cx="42862"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2" name="Rectangle 268"/>
            <p:cNvSpPr>
              <a:spLocks noChangeArrowheads="1"/>
            </p:cNvSpPr>
            <p:nvPr userDrawn="1"/>
          </p:nvSpPr>
          <p:spPr bwMode="gray">
            <a:xfrm>
              <a:off x="4611688" y="4633913"/>
              <a:ext cx="47625"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3" name="Rectangle 269"/>
            <p:cNvSpPr>
              <a:spLocks noChangeArrowheads="1"/>
            </p:cNvSpPr>
            <p:nvPr userDrawn="1"/>
          </p:nvSpPr>
          <p:spPr bwMode="gray">
            <a:xfrm>
              <a:off x="4689475" y="4941888"/>
              <a:ext cx="42862"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4" name="Rectangle 270"/>
            <p:cNvSpPr>
              <a:spLocks noChangeArrowheads="1"/>
            </p:cNvSpPr>
            <p:nvPr userDrawn="1"/>
          </p:nvSpPr>
          <p:spPr bwMode="gray">
            <a:xfrm>
              <a:off x="3646488" y="4929188"/>
              <a:ext cx="1085850" cy="85725"/>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5" name="Oval 271"/>
            <p:cNvSpPr>
              <a:spLocks noChangeArrowheads="1"/>
            </p:cNvSpPr>
            <p:nvPr userDrawn="1"/>
          </p:nvSpPr>
          <p:spPr bwMode="gray">
            <a:xfrm>
              <a:off x="10329863" y="4186238"/>
              <a:ext cx="100012"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6" name="Freeform 272"/>
            <p:cNvSpPr>
              <a:spLocks noEditPoints="1"/>
            </p:cNvSpPr>
            <p:nvPr userDrawn="1"/>
          </p:nvSpPr>
          <p:spPr bwMode="gray">
            <a:xfrm>
              <a:off x="10149660" y="3871912"/>
              <a:ext cx="298450" cy="1312862"/>
            </a:xfrm>
            <a:custGeom>
              <a:avLst/>
              <a:gdLst>
                <a:gd name="T0" fmla="*/ 9 w 89"/>
                <a:gd name="T1" fmla="*/ 29 h 417"/>
                <a:gd name="T2" fmla="*/ 67 w 89"/>
                <a:gd name="T3" fmla="*/ 29 h 417"/>
                <a:gd name="T4" fmla="*/ 56 w 89"/>
                <a:gd name="T5" fmla="*/ 53 h 417"/>
                <a:gd name="T6" fmla="*/ 38 w 89"/>
                <a:gd name="T7" fmla="*/ 12 h 417"/>
                <a:gd name="T8" fmla="*/ 86 w 89"/>
                <a:gd name="T9" fmla="*/ 106 h 417"/>
                <a:gd name="T10" fmla="*/ 84 w 89"/>
                <a:gd name="T11" fmla="*/ 103 h 417"/>
                <a:gd name="T12" fmla="*/ 72 w 89"/>
                <a:gd name="T13" fmla="*/ 79 h 417"/>
                <a:gd name="T14" fmla="*/ 77 w 89"/>
                <a:gd name="T15" fmla="*/ 77 h 417"/>
                <a:gd name="T16" fmla="*/ 72 w 89"/>
                <a:gd name="T17" fmla="*/ 74 h 417"/>
                <a:gd name="T18" fmla="*/ 68 w 89"/>
                <a:gd name="T19" fmla="*/ 57 h 417"/>
                <a:gd name="T20" fmla="*/ 50 w 89"/>
                <a:gd name="T21" fmla="*/ 61 h 417"/>
                <a:gd name="T22" fmla="*/ 48 w 89"/>
                <a:gd name="T23" fmla="*/ 74 h 417"/>
                <a:gd name="T24" fmla="*/ 48 w 89"/>
                <a:gd name="T25" fmla="*/ 79 h 417"/>
                <a:gd name="T26" fmla="*/ 50 w 89"/>
                <a:gd name="T27" fmla="*/ 84 h 417"/>
                <a:gd name="T28" fmla="*/ 39 w 89"/>
                <a:gd name="T29" fmla="*/ 106 h 417"/>
                <a:gd name="T30" fmla="*/ 34 w 89"/>
                <a:gd name="T31" fmla="*/ 108 h 417"/>
                <a:gd name="T32" fmla="*/ 86 w 89"/>
                <a:gd name="T33" fmla="*/ 111 h 417"/>
                <a:gd name="T34" fmla="*/ 86 w 89"/>
                <a:gd name="T35" fmla="*/ 106 h 417"/>
                <a:gd name="T36" fmla="*/ 26 w 89"/>
                <a:gd name="T37" fmla="*/ 164 h 417"/>
                <a:gd name="T38" fmla="*/ 20 w 89"/>
                <a:gd name="T39" fmla="*/ 152 h 417"/>
                <a:gd name="T40" fmla="*/ 9 w 89"/>
                <a:gd name="T41" fmla="*/ 33 h 417"/>
                <a:gd name="T42" fmla="*/ 3 w 89"/>
                <a:gd name="T43" fmla="*/ 162 h 417"/>
                <a:gd name="T44" fmla="*/ 1 w 89"/>
                <a:gd name="T45" fmla="*/ 164 h 417"/>
                <a:gd name="T46" fmla="*/ 0 w 89"/>
                <a:gd name="T47" fmla="*/ 165 h 417"/>
                <a:gd name="T48" fmla="*/ 1 w 89"/>
                <a:gd name="T49" fmla="*/ 166 h 417"/>
                <a:gd name="T50" fmla="*/ 2 w 89"/>
                <a:gd name="T51" fmla="*/ 168 h 417"/>
                <a:gd name="T52" fmla="*/ 9 w 89"/>
                <a:gd name="T53" fmla="*/ 347 h 417"/>
                <a:gd name="T54" fmla="*/ 0 w 89"/>
                <a:gd name="T55" fmla="*/ 417 h 417"/>
                <a:gd name="T56" fmla="*/ 20 w 89"/>
                <a:gd name="T57" fmla="*/ 417 h 417"/>
                <a:gd name="T58" fmla="*/ 29 w 89"/>
                <a:gd name="T59" fmla="*/ 347 h 417"/>
                <a:gd name="T60" fmla="*/ 20 w 89"/>
                <a:gd name="T61" fmla="*/ 177 h 417"/>
                <a:gd name="T62" fmla="*/ 26 w 89"/>
                <a:gd name="T63" fmla="*/ 166 h 417"/>
                <a:gd name="T64" fmla="*/ 29 w 89"/>
                <a:gd name="T65" fmla="*/ 165 h 417"/>
                <a:gd name="T66" fmla="*/ 29 w 89"/>
                <a:gd name="T67" fmla="*/ 16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417">
                  <a:moveTo>
                    <a:pt x="20" y="29"/>
                  </a:moveTo>
                  <a:cubicBezTo>
                    <a:pt x="9" y="29"/>
                    <a:pt x="9" y="29"/>
                    <a:pt x="9" y="29"/>
                  </a:cubicBezTo>
                  <a:cubicBezTo>
                    <a:pt x="9" y="13"/>
                    <a:pt x="22" y="0"/>
                    <a:pt x="38" y="0"/>
                  </a:cubicBezTo>
                  <a:cubicBezTo>
                    <a:pt x="54" y="0"/>
                    <a:pt x="67" y="13"/>
                    <a:pt x="67" y="29"/>
                  </a:cubicBezTo>
                  <a:cubicBezTo>
                    <a:pt x="67" y="53"/>
                    <a:pt x="67" y="53"/>
                    <a:pt x="67" y="53"/>
                  </a:cubicBezTo>
                  <a:cubicBezTo>
                    <a:pt x="56" y="53"/>
                    <a:pt x="56" y="53"/>
                    <a:pt x="56" y="53"/>
                  </a:cubicBezTo>
                  <a:cubicBezTo>
                    <a:pt x="56" y="29"/>
                    <a:pt x="56" y="29"/>
                    <a:pt x="56" y="29"/>
                  </a:cubicBezTo>
                  <a:cubicBezTo>
                    <a:pt x="56" y="20"/>
                    <a:pt x="48" y="12"/>
                    <a:pt x="38" y="12"/>
                  </a:cubicBezTo>
                  <a:cubicBezTo>
                    <a:pt x="28" y="12"/>
                    <a:pt x="20" y="20"/>
                    <a:pt x="20" y="29"/>
                  </a:cubicBezTo>
                  <a:close/>
                  <a:moveTo>
                    <a:pt x="86" y="106"/>
                  </a:moveTo>
                  <a:cubicBezTo>
                    <a:pt x="84" y="106"/>
                    <a:pt x="84" y="106"/>
                    <a:pt x="84" y="106"/>
                  </a:cubicBezTo>
                  <a:cubicBezTo>
                    <a:pt x="84" y="103"/>
                    <a:pt x="84" y="103"/>
                    <a:pt x="84" y="103"/>
                  </a:cubicBezTo>
                  <a:cubicBezTo>
                    <a:pt x="77" y="100"/>
                    <a:pt x="72" y="93"/>
                    <a:pt x="72" y="84"/>
                  </a:cubicBezTo>
                  <a:cubicBezTo>
                    <a:pt x="72" y="79"/>
                    <a:pt x="72" y="79"/>
                    <a:pt x="72" y="79"/>
                  </a:cubicBezTo>
                  <a:cubicBezTo>
                    <a:pt x="75" y="79"/>
                    <a:pt x="75" y="79"/>
                    <a:pt x="75" y="79"/>
                  </a:cubicBezTo>
                  <a:cubicBezTo>
                    <a:pt x="76" y="79"/>
                    <a:pt x="77" y="78"/>
                    <a:pt x="77" y="77"/>
                  </a:cubicBezTo>
                  <a:cubicBezTo>
                    <a:pt x="77" y="75"/>
                    <a:pt x="76" y="74"/>
                    <a:pt x="75" y="74"/>
                  </a:cubicBezTo>
                  <a:cubicBezTo>
                    <a:pt x="72" y="74"/>
                    <a:pt x="72" y="74"/>
                    <a:pt x="72" y="74"/>
                  </a:cubicBezTo>
                  <a:cubicBezTo>
                    <a:pt x="72" y="61"/>
                    <a:pt x="72" y="61"/>
                    <a:pt x="72" y="61"/>
                  </a:cubicBezTo>
                  <a:cubicBezTo>
                    <a:pt x="72" y="59"/>
                    <a:pt x="70" y="57"/>
                    <a:pt x="68" y="57"/>
                  </a:cubicBezTo>
                  <a:cubicBezTo>
                    <a:pt x="54" y="57"/>
                    <a:pt x="54" y="57"/>
                    <a:pt x="54" y="57"/>
                  </a:cubicBezTo>
                  <a:cubicBezTo>
                    <a:pt x="52" y="57"/>
                    <a:pt x="50" y="59"/>
                    <a:pt x="50" y="61"/>
                  </a:cubicBezTo>
                  <a:cubicBezTo>
                    <a:pt x="50" y="74"/>
                    <a:pt x="50" y="74"/>
                    <a:pt x="50" y="74"/>
                  </a:cubicBezTo>
                  <a:cubicBezTo>
                    <a:pt x="48" y="74"/>
                    <a:pt x="48" y="74"/>
                    <a:pt x="48" y="74"/>
                  </a:cubicBezTo>
                  <a:cubicBezTo>
                    <a:pt x="46" y="74"/>
                    <a:pt x="45" y="75"/>
                    <a:pt x="45" y="77"/>
                  </a:cubicBezTo>
                  <a:cubicBezTo>
                    <a:pt x="45" y="78"/>
                    <a:pt x="46" y="79"/>
                    <a:pt x="48" y="79"/>
                  </a:cubicBezTo>
                  <a:cubicBezTo>
                    <a:pt x="50" y="79"/>
                    <a:pt x="50" y="79"/>
                    <a:pt x="50" y="79"/>
                  </a:cubicBezTo>
                  <a:cubicBezTo>
                    <a:pt x="50" y="84"/>
                    <a:pt x="50" y="84"/>
                    <a:pt x="50" y="84"/>
                  </a:cubicBezTo>
                  <a:cubicBezTo>
                    <a:pt x="50" y="92"/>
                    <a:pt x="46" y="99"/>
                    <a:pt x="39" y="103"/>
                  </a:cubicBezTo>
                  <a:cubicBezTo>
                    <a:pt x="39" y="106"/>
                    <a:pt x="39" y="106"/>
                    <a:pt x="39" y="106"/>
                  </a:cubicBezTo>
                  <a:cubicBezTo>
                    <a:pt x="36" y="106"/>
                    <a:pt x="36" y="106"/>
                    <a:pt x="36" y="106"/>
                  </a:cubicBezTo>
                  <a:cubicBezTo>
                    <a:pt x="35" y="106"/>
                    <a:pt x="34" y="107"/>
                    <a:pt x="34" y="108"/>
                  </a:cubicBezTo>
                  <a:cubicBezTo>
                    <a:pt x="34" y="110"/>
                    <a:pt x="35" y="111"/>
                    <a:pt x="36" y="111"/>
                  </a:cubicBezTo>
                  <a:cubicBezTo>
                    <a:pt x="86" y="111"/>
                    <a:pt x="86" y="111"/>
                    <a:pt x="86" y="111"/>
                  </a:cubicBezTo>
                  <a:cubicBezTo>
                    <a:pt x="88" y="111"/>
                    <a:pt x="89" y="110"/>
                    <a:pt x="89" y="108"/>
                  </a:cubicBezTo>
                  <a:cubicBezTo>
                    <a:pt x="89" y="107"/>
                    <a:pt x="88" y="106"/>
                    <a:pt x="86" y="106"/>
                  </a:cubicBezTo>
                  <a:close/>
                  <a:moveTo>
                    <a:pt x="27" y="164"/>
                  </a:moveTo>
                  <a:cubicBezTo>
                    <a:pt x="26" y="164"/>
                    <a:pt x="26" y="164"/>
                    <a:pt x="26" y="164"/>
                  </a:cubicBezTo>
                  <a:cubicBezTo>
                    <a:pt x="26" y="162"/>
                    <a:pt x="26" y="162"/>
                    <a:pt x="26" y="162"/>
                  </a:cubicBezTo>
                  <a:cubicBezTo>
                    <a:pt x="22" y="160"/>
                    <a:pt x="20" y="157"/>
                    <a:pt x="20" y="152"/>
                  </a:cubicBezTo>
                  <a:cubicBezTo>
                    <a:pt x="20" y="33"/>
                    <a:pt x="20" y="33"/>
                    <a:pt x="20" y="33"/>
                  </a:cubicBezTo>
                  <a:cubicBezTo>
                    <a:pt x="9" y="33"/>
                    <a:pt x="9" y="33"/>
                    <a:pt x="9" y="33"/>
                  </a:cubicBezTo>
                  <a:cubicBezTo>
                    <a:pt x="9" y="153"/>
                    <a:pt x="9" y="153"/>
                    <a:pt x="9" y="153"/>
                  </a:cubicBezTo>
                  <a:cubicBezTo>
                    <a:pt x="8" y="157"/>
                    <a:pt x="6" y="160"/>
                    <a:pt x="3" y="162"/>
                  </a:cubicBezTo>
                  <a:cubicBezTo>
                    <a:pt x="3" y="164"/>
                    <a:pt x="3" y="164"/>
                    <a:pt x="3" y="164"/>
                  </a:cubicBezTo>
                  <a:cubicBezTo>
                    <a:pt x="1" y="164"/>
                    <a:pt x="1" y="164"/>
                    <a:pt x="1" y="164"/>
                  </a:cubicBezTo>
                  <a:cubicBezTo>
                    <a:pt x="0" y="164"/>
                    <a:pt x="0" y="164"/>
                    <a:pt x="0" y="165"/>
                  </a:cubicBezTo>
                  <a:cubicBezTo>
                    <a:pt x="0" y="165"/>
                    <a:pt x="0" y="165"/>
                    <a:pt x="0" y="165"/>
                  </a:cubicBezTo>
                  <a:cubicBezTo>
                    <a:pt x="0" y="165"/>
                    <a:pt x="0" y="165"/>
                    <a:pt x="0" y="165"/>
                  </a:cubicBezTo>
                  <a:cubicBezTo>
                    <a:pt x="0" y="166"/>
                    <a:pt x="0" y="166"/>
                    <a:pt x="1" y="166"/>
                  </a:cubicBezTo>
                  <a:cubicBezTo>
                    <a:pt x="2" y="166"/>
                    <a:pt x="2" y="166"/>
                    <a:pt x="2" y="166"/>
                  </a:cubicBezTo>
                  <a:cubicBezTo>
                    <a:pt x="2" y="168"/>
                    <a:pt x="2" y="168"/>
                    <a:pt x="2" y="168"/>
                  </a:cubicBezTo>
                  <a:cubicBezTo>
                    <a:pt x="6" y="169"/>
                    <a:pt x="8" y="173"/>
                    <a:pt x="9" y="177"/>
                  </a:cubicBezTo>
                  <a:cubicBezTo>
                    <a:pt x="9" y="347"/>
                    <a:pt x="9" y="347"/>
                    <a:pt x="9" y="347"/>
                  </a:cubicBezTo>
                  <a:cubicBezTo>
                    <a:pt x="0" y="347"/>
                    <a:pt x="0" y="347"/>
                    <a:pt x="0" y="347"/>
                  </a:cubicBezTo>
                  <a:cubicBezTo>
                    <a:pt x="0" y="417"/>
                    <a:pt x="0" y="417"/>
                    <a:pt x="0" y="417"/>
                  </a:cubicBezTo>
                  <a:cubicBezTo>
                    <a:pt x="9" y="417"/>
                    <a:pt x="9" y="417"/>
                    <a:pt x="9" y="417"/>
                  </a:cubicBezTo>
                  <a:cubicBezTo>
                    <a:pt x="20" y="417"/>
                    <a:pt x="20" y="417"/>
                    <a:pt x="20" y="417"/>
                  </a:cubicBezTo>
                  <a:cubicBezTo>
                    <a:pt x="29" y="417"/>
                    <a:pt x="29" y="417"/>
                    <a:pt x="29" y="417"/>
                  </a:cubicBezTo>
                  <a:cubicBezTo>
                    <a:pt x="29" y="347"/>
                    <a:pt x="29" y="347"/>
                    <a:pt x="29" y="347"/>
                  </a:cubicBezTo>
                  <a:cubicBezTo>
                    <a:pt x="20" y="347"/>
                    <a:pt x="20" y="347"/>
                    <a:pt x="20" y="347"/>
                  </a:cubicBezTo>
                  <a:cubicBezTo>
                    <a:pt x="20" y="177"/>
                    <a:pt x="20" y="177"/>
                    <a:pt x="20" y="177"/>
                  </a:cubicBezTo>
                  <a:cubicBezTo>
                    <a:pt x="20" y="173"/>
                    <a:pt x="22" y="170"/>
                    <a:pt x="26" y="168"/>
                  </a:cubicBezTo>
                  <a:cubicBezTo>
                    <a:pt x="26" y="166"/>
                    <a:pt x="26" y="166"/>
                    <a:pt x="26" y="166"/>
                  </a:cubicBezTo>
                  <a:cubicBezTo>
                    <a:pt x="27" y="166"/>
                    <a:pt x="27" y="166"/>
                    <a:pt x="27" y="166"/>
                  </a:cubicBezTo>
                  <a:cubicBezTo>
                    <a:pt x="28" y="166"/>
                    <a:pt x="29" y="166"/>
                    <a:pt x="29" y="165"/>
                  </a:cubicBezTo>
                  <a:cubicBezTo>
                    <a:pt x="29" y="165"/>
                    <a:pt x="29" y="165"/>
                    <a:pt x="29" y="165"/>
                  </a:cubicBezTo>
                  <a:cubicBezTo>
                    <a:pt x="29" y="165"/>
                    <a:pt x="29" y="165"/>
                    <a:pt x="29" y="165"/>
                  </a:cubicBezTo>
                  <a:cubicBezTo>
                    <a:pt x="29" y="164"/>
                    <a:pt x="28" y="164"/>
                    <a:pt x="27" y="164"/>
                  </a:cubicBezTo>
                  <a:close/>
                </a:path>
              </a:pathLst>
            </a:custGeom>
            <a:solidFill>
              <a:srgbClr val="33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7" name="Oval 273"/>
            <p:cNvSpPr>
              <a:spLocks noChangeArrowheads="1"/>
            </p:cNvSpPr>
            <p:nvPr userDrawn="1"/>
          </p:nvSpPr>
          <p:spPr bwMode="gray">
            <a:xfrm flipH="1">
              <a:off x="4837113" y="4186238"/>
              <a:ext cx="96837"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8" name="Freeform 274"/>
            <p:cNvSpPr>
              <a:spLocks noEditPoints="1"/>
            </p:cNvSpPr>
            <p:nvPr userDrawn="1"/>
          </p:nvSpPr>
          <p:spPr bwMode="gray">
            <a:xfrm flipH="1">
              <a:off x="4792662" y="3884613"/>
              <a:ext cx="298450" cy="1312862"/>
            </a:xfrm>
            <a:custGeom>
              <a:avLst/>
              <a:gdLst>
                <a:gd name="T0" fmla="*/ 9 w 89"/>
                <a:gd name="T1" fmla="*/ 29 h 417"/>
                <a:gd name="T2" fmla="*/ 67 w 89"/>
                <a:gd name="T3" fmla="*/ 29 h 417"/>
                <a:gd name="T4" fmla="*/ 56 w 89"/>
                <a:gd name="T5" fmla="*/ 53 h 417"/>
                <a:gd name="T6" fmla="*/ 38 w 89"/>
                <a:gd name="T7" fmla="*/ 12 h 417"/>
                <a:gd name="T8" fmla="*/ 87 w 89"/>
                <a:gd name="T9" fmla="*/ 106 h 417"/>
                <a:gd name="T10" fmla="*/ 85 w 89"/>
                <a:gd name="T11" fmla="*/ 103 h 417"/>
                <a:gd name="T12" fmla="*/ 73 w 89"/>
                <a:gd name="T13" fmla="*/ 79 h 417"/>
                <a:gd name="T14" fmla="*/ 78 w 89"/>
                <a:gd name="T15" fmla="*/ 77 h 417"/>
                <a:gd name="T16" fmla="*/ 73 w 89"/>
                <a:gd name="T17" fmla="*/ 74 h 417"/>
                <a:gd name="T18" fmla="*/ 69 w 89"/>
                <a:gd name="T19" fmla="*/ 57 h 417"/>
                <a:gd name="T20" fmla="*/ 51 w 89"/>
                <a:gd name="T21" fmla="*/ 61 h 417"/>
                <a:gd name="T22" fmla="*/ 48 w 89"/>
                <a:gd name="T23" fmla="*/ 74 h 417"/>
                <a:gd name="T24" fmla="*/ 48 w 89"/>
                <a:gd name="T25" fmla="*/ 79 h 417"/>
                <a:gd name="T26" fmla="*/ 51 w 89"/>
                <a:gd name="T27" fmla="*/ 84 h 417"/>
                <a:gd name="T28" fmla="*/ 40 w 89"/>
                <a:gd name="T29" fmla="*/ 106 h 417"/>
                <a:gd name="T30" fmla="*/ 34 w 89"/>
                <a:gd name="T31" fmla="*/ 108 h 417"/>
                <a:gd name="T32" fmla="*/ 87 w 89"/>
                <a:gd name="T33" fmla="*/ 111 h 417"/>
                <a:gd name="T34" fmla="*/ 87 w 89"/>
                <a:gd name="T35" fmla="*/ 106 h 417"/>
                <a:gd name="T36" fmla="*/ 27 w 89"/>
                <a:gd name="T37" fmla="*/ 164 h 417"/>
                <a:gd name="T38" fmla="*/ 21 w 89"/>
                <a:gd name="T39" fmla="*/ 152 h 417"/>
                <a:gd name="T40" fmla="*/ 9 w 89"/>
                <a:gd name="T41" fmla="*/ 33 h 417"/>
                <a:gd name="T42" fmla="*/ 3 w 89"/>
                <a:gd name="T43" fmla="*/ 162 h 417"/>
                <a:gd name="T44" fmla="*/ 2 w 89"/>
                <a:gd name="T45" fmla="*/ 164 h 417"/>
                <a:gd name="T46" fmla="*/ 1 w 89"/>
                <a:gd name="T47" fmla="*/ 165 h 417"/>
                <a:gd name="T48" fmla="*/ 2 w 89"/>
                <a:gd name="T49" fmla="*/ 166 h 417"/>
                <a:gd name="T50" fmla="*/ 3 w 89"/>
                <a:gd name="T51" fmla="*/ 168 h 417"/>
                <a:gd name="T52" fmla="*/ 9 w 89"/>
                <a:gd name="T53" fmla="*/ 347 h 417"/>
                <a:gd name="T54" fmla="*/ 0 w 89"/>
                <a:gd name="T55" fmla="*/ 417 h 417"/>
                <a:gd name="T56" fmla="*/ 21 w 89"/>
                <a:gd name="T57" fmla="*/ 417 h 417"/>
                <a:gd name="T58" fmla="*/ 29 w 89"/>
                <a:gd name="T59" fmla="*/ 347 h 417"/>
                <a:gd name="T60" fmla="*/ 21 w 89"/>
                <a:gd name="T61" fmla="*/ 177 h 417"/>
                <a:gd name="T62" fmla="*/ 27 w 89"/>
                <a:gd name="T63" fmla="*/ 166 h 417"/>
                <a:gd name="T64" fmla="*/ 29 w 89"/>
                <a:gd name="T65" fmla="*/ 165 h 417"/>
                <a:gd name="T66" fmla="*/ 29 w 89"/>
                <a:gd name="T67" fmla="*/ 16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417">
                  <a:moveTo>
                    <a:pt x="21" y="29"/>
                  </a:moveTo>
                  <a:cubicBezTo>
                    <a:pt x="9" y="29"/>
                    <a:pt x="9" y="29"/>
                    <a:pt x="9" y="29"/>
                  </a:cubicBezTo>
                  <a:cubicBezTo>
                    <a:pt x="9" y="13"/>
                    <a:pt x="22" y="0"/>
                    <a:pt x="38" y="0"/>
                  </a:cubicBezTo>
                  <a:cubicBezTo>
                    <a:pt x="54" y="0"/>
                    <a:pt x="67" y="13"/>
                    <a:pt x="67" y="29"/>
                  </a:cubicBezTo>
                  <a:cubicBezTo>
                    <a:pt x="67" y="53"/>
                    <a:pt x="67" y="53"/>
                    <a:pt x="67" y="53"/>
                  </a:cubicBezTo>
                  <a:cubicBezTo>
                    <a:pt x="56" y="53"/>
                    <a:pt x="56" y="53"/>
                    <a:pt x="56" y="53"/>
                  </a:cubicBezTo>
                  <a:cubicBezTo>
                    <a:pt x="56" y="29"/>
                    <a:pt x="56" y="29"/>
                    <a:pt x="56" y="29"/>
                  </a:cubicBezTo>
                  <a:cubicBezTo>
                    <a:pt x="56" y="20"/>
                    <a:pt x="48" y="12"/>
                    <a:pt x="38" y="12"/>
                  </a:cubicBezTo>
                  <a:cubicBezTo>
                    <a:pt x="29" y="12"/>
                    <a:pt x="21" y="20"/>
                    <a:pt x="21" y="29"/>
                  </a:cubicBezTo>
                  <a:close/>
                  <a:moveTo>
                    <a:pt x="87" y="106"/>
                  </a:moveTo>
                  <a:cubicBezTo>
                    <a:pt x="85" y="106"/>
                    <a:pt x="85" y="106"/>
                    <a:pt x="85" y="106"/>
                  </a:cubicBezTo>
                  <a:cubicBezTo>
                    <a:pt x="85" y="103"/>
                    <a:pt x="85" y="103"/>
                    <a:pt x="85" y="103"/>
                  </a:cubicBezTo>
                  <a:cubicBezTo>
                    <a:pt x="77" y="100"/>
                    <a:pt x="73" y="93"/>
                    <a:pt x="73" y="84"/>
                  </a:cubicBezTo>
                  <a:cubicBezTo>
                    <a:pt x="73" y="79"/>
                    <a:pt x="73" y="79"/>
                    <a:pt x="73" y="79"/>
                  </a:cubicBezTo>
                  <a:cubicBezTo>
                    <a:pt x="75" y="79"/>
                    <a:pt x="75" y="79"/>
                    <a:pt x="75" y="79"/>
                  </a:cubicBezTo>
                  <a:cubicBezTo>
                    <a:pt x="77" y="79"/>
                    <a:pt x="78" y="78"/>
                    <a:pt x="78" y="77"/>
                  </a:cubicBezTo>
                  <a:cubicBezTo>
                    <a:pt x="78" y="75"/>
                    <a:pt x="77" y="74"/>
                    <a:pt x="75" y="74"/>
                  </a:cubicBezTo>
                  <a:cubicBezTo>
                    <a:pt x="73" y="74"/>
                    <a:pt x="73" y="74"/>
                    <a:pt x="73" y="74"/>
                  </a:cubicBezTo>
                  <a:cubicBezTo>
                    <a:pt x="73" y="61"/>
                    <a:pt x="73" y="61"/>
                    <a:pt x="73" y="61"/>
                  </a:cubicBezTo>
                  <a:cubicBezTo>
                    <a:pt x="73" y="59"/>
                    <a:pt x="71" y="57"/>
                    <a:pt x="69" y="57"/>
                  </a:cubicBezTo>
                  <a:cubicBezTo>
                    <a:pt x="55" y="57"/>
                    <a:pt x="55" y="57"/>
                    <a:pt x="55" y="57"/>
                  </a:cubicBezTo>
                  <a:cubicBezTo>
                    <a:pt x="53" y="57"/>
                    <a:pt x="51" y="59"/>
                    <a:pt x="51" y="61"/>
                  </a:cubicBezTo>
                  <a:cubicBezTo>
                    <a:pt x="51" y="74"/>
                    <a:pt x="51" y="74"/>
                    <a:pt x="51" y="74"/>
                  </a:cubicBezTo>
                  <a:cubicBezTo>
                    <a:pt x="48" y="74"/>
                    <a:pt x="48" y="74"/>
                    <a:pt x="48" y="74"/>
                  </a:cubicBezTo>
                  <a:cubicBezTo>
                    <a:pt x="47" y="74"/>
                    <a:pt x="46" y="75"/>
                    <a:pt x="46" y="77"/>
                  </a:cubicBezTo>
                  <a:cubicBezTo>
                    <a:pt x="46" y="78"/>
                    <a:pt x="47" y="79"/>
                    <a:pt x="48" y="79"/>
                  </a:cubicBezTo>
                  <a:cubicBezTo>
                    <a:pt x="51" y="79"/>
                    <a:pt x="51" y="79"/>
                    <a:pt x="51" y="79"/>
                  </a:cubicBezTo>
                  <a:cubicBezTo>
                    <a:pt x="51" y="84"/>
                    <a:pt x="51" y="84"/>
                    <a:pt x="51" y="84"/>
                  </a:cubicBezTo>
                  <a:cubicBezTo>
                    <a:pt x="51" y="92"/>
                    <a:pt x="46" y="99"/>
                    <a:pt x="40" y="103"/>
                  </a:cubicBezTo>
                  <a:cubicBezTo>
                    <a:pt x="40" y="106"/>
                    <a:pt x="40" y="106"/>
                    <a:pt x="40" y="106"/>
                  </a:cubicBezTo>
                  <a:cubicBezTo>
                    <a:pt x="37" y="106"/>
                    <a:pt x="37" y="106"/>
                    <a:pt x="37" y="106"/>
                  </a:cubicBezTo>
                  <a:cubicBezTo>
                    <a:pt x="35" y="106"/>
                    <a:pt x="34" y="107"/>
                    <a:pt x="34" y="108"/>
                  </a:cubicBezTo>
                  <a:cubicBezTo>
                    <a:pt x="34" y="110"/>
                    <a:pt x="35" y="111"/>
                    <a:pt x="37" y="111"/>
                  </a:cubicBezTo>
                  <a:cubicBezTo>
                    <a:pt x="87" y="111"/>
                    <a:pt x="87" y="111"/>
                    <a:pt x="87" y="111"/>
                  </a:cubicBezTo>
                  <a:cubicBezTo>
                    <a:pt x="88" y="111"/>
                    <a:pt x="89" y="110"/>
                    <a:pt x="89" y="108"/>
                  </a:cubicBezTo>
                  <a:cubicBezTo>
                    <a:pt x="89" y="107"/>
                    <a:pt x="88" y="106"/>
                    <a:pt x="87" y="106"/>
                  </a:cubicBezTo>
                  <a:close/>
                  <a:moveTo>
                    <a:pt x="28" y="164"/>
                  </a:moveTo>
                  <a:cubicBezTo>
                    <a:pt x="27" y="164"/>
                    <a:pt x="27" y="164"/>
                    <a:pt x="27" y="164"/>
                  </a:cubicBezTo>
                  <a:cubicBezTo>
                    <a:pt x="27" y="162"/>
                    <a:pt x="27" y="162"/>
                    <a:pt x="27" y="162"/>
                  </a:cubicBezTo>
                  <a:cubicBezTo>
                    <a:pt x="23" y="160"/>
                    <a:pt x="21" y="157"/>
                    <a:pt x="21" y="152"/>
                  </a:cubicBezTo>
                  <a:cubicBezTo>
                    <a:pt x="21" y="33"/>
                    <a:pt x="21" y="33"/>
                    <a:pt x="21" y="33"/>
                  </a:cubicBezTo>
                  <a:cubicBezTo>
                    <a:pt x="9" y="33"/>
                    <a:pt x="9" y="33"/>
                    <a:pt x="9" y="33"/>
                  </a:cubicBezTo>
                  <a:cubicBezTo>
                    <a:pt x="9" y="153"/>
                    <a:pt x="9" y="153"/>
                    <a:pt x="9" y="153"/>
                  </a:cubicBezTo>
                  <a:cubicBezTo>
                    <a:pt x="9" y="157"/>
                    <a:pt x="7" y="160"/>
                    <a:pt x="3" y="162"/>
                  </a:cubicBezTo>
                  <a:cubicBezTo>
                    <a:pt x="3" y="164"/>
                    <a:pt x="3" y="164"/>
                    <a:pt x="3" y="164"/>
                  </a:cubicBezTo>
                  <a:cubicBezTo>
                    <a:pt x="2" y="164"/>
                    <a:pt x="2" y="164"/>
                    <a:pt x="2" y="164"/>
                  </a:cubicBezTo>
                  <a:cubicBezTo>
                    <a:pt x="1" y="164"/>
                    <a:pt x="0" y="164"/>
                    <a:pt x="0" y="165"/>
                  </a:cubicBezTo>
                  <a:cubicBezTo>
                    <a:pt x="1" y="165"/>
                    <a:pt x="1" y="165"/>
                    <a:pt x="1" y="165"/>
                  </a:cubicBezTo>
                  <a:cubicBezTo>
                    <a:pt x="0" y="165"/>
                    <a:pt x="0" y="165"/>
                    <a:pt x="0" y="165"/>
                  </a:cubicBezTo>
                  <a:cubicBezTo>
                    <a:pt x="0" y="166"/>
                    <a:pt x="1" y="166"/>
                    <a:pt x="2" y="166"/>
                  </a:cubicBezTo>
                  <a:cubicBezTo>
                    <a:pt x="3" y="166"/>
                    <a:pt x="3" y="166"/>
                    <a:pt x="3" y="166"/>
                  </a:cubicBezTo>
                  <a:cubicBezTo>
                    <a:pt x="3" y="168"/>
                    <a:pt x="3" y="168"/>
                    <a:pt x="3" y="168"/>
                  </a:cubicBezTo>
                  <a:cubicBezTo>
                    <a:pt x="7" y="169"/>
                    <a:pt x="9" y="173"/>
                    <a:pt x="9" y="177"/>
                  </a:cubicBezTo>
                  <a:cubicBezTo>
                    <a:pt x="9" y="347"/>
                    <a:pt x="9" y="347"/>
                    <a:pt x="9" y="347"/>
                  </a:cubicBezTo>
                  <a:cubicBezTo>
                    <a:pt x="0" y="347"/>
                    <a:pt x="0" y="347"/>
                    <a:pt x="0" y="347"/>
                  </a:cubicBezTo>
                  <a:cubicBezTo>
                    <a:pt x="0" y="417"/>
                    <a:pt x="0" y="417"/>
                    <a:pt x="0" y="417"/>
                  </a:cubicBezTo>
                  <a:cubicBezTo>
                    <a:pt x="9" y="417"/>
                    <a:pt x="9" y="417"/>
                    <a:pt x="9" y="417"/>
                  </a:cubicBezTo>
                  <a:cubicBezTo>
                    <a:pt x="21" y="417"/>
                    <a:pt x="21" y="417"/>
                    <a:pt x="21" y="417"/>
                  </a:cubicBezTo>
                  <a:cubicBezTo>
                    <a:pt x="29" y="417"/>
                    <a:pt x="29" y="417"/>
                    <a:pt x="29" y="417"/>
                  </a:cubicBezTo>
                  <a:cubicBezTo>
                    <a:pt x="29" y="347"/>
                    <a:pt x="29" y="347"/>
                    <a:pt x="29" y="347"/>
                  </a:cubicBezTo>
                  <a:cubicBezTo>
                    <a:pt x="21" y="347"/>
                    <a:pt x="21" y="347"/>
                    <a:pt x="21" y="347"/>
                  </a:cubicBezTo>
                  <a:cubicBezTo>
                    <a:pt x="21" y="177"/>
                    <a:pt x="21" y="177"/>
                    <a:pt x="21" y="177"/>
                  </a:cubicBezTo>
                  <a:cubicBezTo>
                    <a:pt x="21" y="173"/>
                    <a:pt x="23" y="170"/>
                    <a:pt x="27" y="168"/>
                  </a:cubicBezTo>
                  <a:cubicBezTo>
                    <a:pt x="27" y="166"/>
                    <a:pt x="27" y="166"/>
                    <a:pt x="27" y="166"/>
                  </a:cubicBezTo>
                  <a:cubicBezTo>
                    <a:pt x="28" y="166"/>
                    <a:pt x="28" y="166"/>
                    <a:pt x="28" y="166"/>
                  </a:cubicBezTo>
                  <a:cubicBezTo>
                    <a:pt x="29" y="166"/>
                    <a:pt x="29" y="166"/>
                    <a:pt x="29" y="165"/>
                  </a:cubicBezTo>
                  <a:cubicBezTo>
                    <a:pt x="29" y="165"/>
                    <a:pt x="29" y="165"/>
                    <a:pt x="29" y="165"/>
                  </a:cubicBezTo>
                  <a:cubicBezTo>
                    <a:pt x="29" y="165"/>
                    <a:pt x="29" y="165"/>
                    <a:pt x="29" y="165"/>
                  </a:cubicBezTo>
                  <a:cubicBezTo>
                    <a:pt x="29" y="164"/>
                    <a:pt x="29" y="164"/>
                    <a:pt x="28" y="164"/>
                  </a:cubicBezTo>
                  <a:close/>
                </a:path>
              </a:pathLst>
            </a:custGeom>
            <a:solidFill>
              <a:srgbClr val="33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9" name="Freeform 275"/>
            <p:cNvSpPr>
              <a:spLocks/>
            </p:cNvSpPr>
            <p:nvPr userDrawn="1"/>
          </p:nvSpPr>
          <p:spPr bwMode="gray">
            <a:xfrm>
              <a:off x="5119600" y="4970463"/>
              <a:ext cx="265112" cy="217487"/>
            </a:xfrm>
            <a:custGeom>
              <a:avLst/>
              <a:gdLst>
                <a:gd name="T0" fmla="*/ 79 w 79"/>
                <a:gd name="T1" fmla="*/ 69 h 69"/>
                <a:gd name="T2" fmla="*/ 79 w 79"/>
                <a:gd name="T3" fmla="*/ 38 h 69"/>
                <a:gd name="T4" fmla="*/ 41 w 79"/>
                <a:gd name="T5" fmla="*/ 0 h 69"/>
                <a:gd name="T6" fmla="*/ 38 w 79"/>
                <a:gd name="T7" fmla="*/ 0 h 69"/>
                <a:gd name="T8" fmla="*/ 0 w 79"/>
                <a:gd name="T9" fmla="*/ 38 h 69"/>
                <a:gd name="T10" fmla="*/ 0 w 79"/>
                <a:gd name="T11" fmla="*/ 69 h 69"/>
                <a:gd name="T12" fmla="*/ 79 w 79"/>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79" h="69">
                  <a:moveTo>
                    <a:pt x="79" y="69"/>
                  </a:moveTo>
                  <a:cubicBezTo>
                    <a:pt x="79" y="38"/>
                    <a:pt x="79" y="38"/>
                    <a:pt x="79" y="38"/>
                  </a:cubicBezTo>
                  <a:cubicBezTo>
                    <a:pt x="79" y="17"/>
                    <a:pt x="62" y="0"/>
                    <a:pt x="41" y="0"/>
                  </a:cubicBezTo>
                  <a:cubicBezTo>
                    <a:pt x="38" y="0"/>
                    <a:pt x="38" y="0"/>
                    <a:pt x="38" y="0"/>
                  </a:cubicBezTo>
                  <a:cubicBezTo>
                    <a:pt x="17" y="0"/>
                    <a:pt x="0" y="17"/>
                    <a:pt x="0" y="38"/>
                  </a:cubicBezTo>
                  <a:cubicBezTo>
                    <a:pt x="0" y="69"/>
                    <a:pt x="0" y="69"/>
                    <a:pt x="0" y="69"/>
                  </a:cubicBezTo>
                  <a:lnTo>
                    <a:pt x="79" y="69"/>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0" name="Freeform 276"/>
            <p:cNvSpPr>
              <a:spLocks/>
            </p:cNvSpPr>
            <p:nvPr userDrawn="1"/>
          </p:nvSpPr>
          <p:spPr bwMode="gray">
            <a:xfrm>
              <a:off x="5252950" y="5062538"/>
              <a:ext cx="261937" cy="125412"/>
            </a:xfrm>
            <a:custGeom>
              <a:avLst/>
              <a:gdLst>
                <a:gd name="T0" fmla="*/ 78 w 78"/>
                <a:gd name="T1" fmla="*/ 40 h 40"/>
                <a:gd name="T2" fmla="*/ 78 w 78"/>
                <a:gd name="T3" fmla="*/ 38 h 40"/>
                <a:gd name="T4" fmla="*/ 40 w 78"/>
                <a:gd name="T5" fmla="*/ 0 h 40"/>
                <a:gd name="T6" fmla="*/ 38 w 78"/>
                <a:gd name="T7" fmla="*/ 0 h 40"/>
                <a:gd name="T8" fmla="*/ 0 w 78"/>
                <a:gd name="T9" fmla="*/ 38 h 40"/>
                <a:gd name="T10" fmla="*/ 0 w 78"/>
                <a:gd name="T11" fmla="*/ 40 h 40"/>
                <a:gd name="T12" fmla="*/ 78 w 7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78" h="40">
                  <a:moveTo>
                    <a:pt x="78" y="40"/>
                  </a:moveTo>
                  <a:cubicBezTo>
                    <a:pt x="78" y="38"/>
                    <a:pt x="78" y="38"/>
                    <a:pt x="78" y="38"/>
                  </a:cubicBezTo>
                  <a:cubicBezTo>
                    <a:pt x="78" y="17"/>
                    <a:pt x="61" y="0"/>
                    <a:pt x="40" y="0"/>
                  </a:cubicBezTo>
                  <a:cubicBezTo>
                    <a:pt x="38" y="0"/>
                    <a:pt x="38" y="0"/>
                    <a:pt x="38" y="0"/>
                  </a:cubicBezTo>
                  <a:cubicBezTo>
                    <a:pt x="17" y="0"/>
                    <a:pt x="0" y="17"/>
                    <a:pt x="0" y="38"/>
                  </a:cubicBezTo>
                  <a:cubicBezTo>
                    <a:pt x="0" y="40"/>
                    <a:pt x="0" y="40"/>
                    <a:pt x="0" y="40"/>
                  </a:cubicBezTo>
                  <a:lnTo>
                    <a:pt x="78" y="4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1" name="Freeform 277"/>
            <p:cNvSpPr>
              <a:spLocks/>
            </p:cNvSpPr>
            <p:nvPr userDrawn="1"/>
          </p:nvSpPr>
          <p:spPr bwMode="gray">
            <a:xfrm>
              <a:off x="4762500" y="5118100"/>
              <a:ext cx="144462" cy="69850"/>
            </a:xfrm>
            <a:custGeom>
              <a:avLst/>
              <a:gdLst>
                <a:gd name="T0" fmla="*/ 43 w 43"/>
                <a:gd name="T1" fmla="*/ 22 h 22"/>
                <a:gd name="T2" fmla="*/ 43 w 43"/>
                <a:gd name="T3" fmla="*/ 21 h 22"/>
                <a:gd name="T4" fmla="*/ 22 w 43"/>
                <a:gd name="T5" fmla="*/ 0 h 22"/>
                <a:gd name="T6" fmla="*/ 21 w 43"/>
                <a:gd name="T7" fmla="*/ 0 h 22"/>
                <a:gd name="T8" fmla="*/ 0 w 43"/>
                <a:gd name="T9" fmla="*/ 21 h 22"/>
                <a:gd name="T10" fmla="*/ 0 w 43"/>
                <a:gd name="T11" fmla="*/ 22 h 22"/>
                <a:gd name="T12" fmla="*/ 43 w 4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3" h="22">
                  <a:moveTo>
                    <a:pt x="43" y="22"/>
                  </a:moveTo>
                  <a:cubicBezTo>
                    <a:pt x="43" y="21"/>
                    <a:pt x="43" y="21"/>
                    <a:pt x="43" y="21"/>
                  </a:cubicBezTo>
                  <a:cubicBezTo>
                    <a:pt x="43" y="9"/>
                    <a:pt x="34" y="0"/>
                    <a:pt x="22" y="0"/>
                  </a:cubicBezTo>
                  <a:cubicBezTo>
                    <a:pt x="21" y="0"/>
                    <a:pt x="21" y="0"/>
                    <a:pt x="21" y="0"/>
                  </a:cubicBezTo>
                  <a:cubicBezTo>
                    <a:pt x="9" y="0"/>
                    <a:pt x="0" y="9"/>
                    <a:pt x="0" y="21"/>
                  </a:cubicBezTo>
                  <a:cubicBezTo>
                    <a:pt x="0" y="22"/>
                    <a:pt x="0" y="22"/>
                    <a:pt x="0" y="22"/>
                  </a:cubicBezTo>
                  <a:lnTo>
                    <a:pt x="43" y="2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2" name="Freeform 278"/>
            <p:cNvSpPr>
              <a:spLocks/>
            </p:cNvSpPr>
            <p:nvPr userDrawn="1"/>
          </p:nvSpPr>
          <p:spPr bwMode="gray">
            <a:xfrm>
              <a:off x="4471988" y="4589463"/>
              <a:ext cx="79375" cy="15875"/>
            </a:xfrm>
            <a:custGeom>
              <a:avLst/>
              <a:gdLst>
                <a:gd name="T0" fmla="*/ 0 w 24"/>
                <a:gd name="T1" fmla="*/ 0 h 5"/>
                <a:gd name="T2" fmla="*/ 14 w 24"/>
                <a:gd name="T3" fmla="*/ 5 h 5"/>
                <a:gd name="T4" fmla="*/ 24 w 24"/>
                <a:gd name="T5" fmla="*/ 3 h 5"/>
                <a:gd name="T6" fmla="*/ 18 w 24"/>
                <a:gd name="T7" fmla="*/ 0 h 5"/>
                <a:gd name="T8" fmla="*/ 0 w 24"/>
                <a:gd name="T9" fmla="*/ 0 h 5"/>
              </a:gdLst>
              <a:ahLst/>
              <a:cxnLst>
                <a:cxn ang="0">
                  <a:pos x="T0" y="T1"/>
                </a:cxn>
                <a:cxn ang="0">
                  <a:pos x="T2" y="T3"/>
                </a:cxn>
                <a:cxn ang="0">
                  <a:pos x="T4" y="T5"/>
                </a:cxn>
                <a:cxn ang="0">
                  <a:pos x="T6" y="T7"/>
                </a:cxn>
                <a:cxn ang="0">
                  <a:pos x="T8" y="T9"/>
                </a:cxn>
              </a:cxnLst>
              <a:rect l="0" t="0" r="r" b="b"/>
              <a:pathLst>
                <a:path w="24" h="5">
                  <a:moveTo>
                    <a:pt x="0" y="0"/>
                  </a:moveTo>
                  <a:cubicBezTo>
                    <a:pt x="4" y="3"/>
                    <a:pt x="9" y="5"/>
                    <a:pt x="14" y="5"/>
                  </a:cubicBezTo>
                  <a:cubicBezTo>
                    <a:pt x="18" y="5"/>
                    <a:pt x="21" y="4"/>
                    <a:pt x="24" y="3"/>
                  </a:cubicBezTo>
                  <a:cubicBezTo>
                    <a:pt x="18" y="1"/>
                    <a:pt x="18" y="0"/>
                    <a:pt x="18" y="0"/>
                  </a:cubicBezTo>
                  <a:lnTo>
                    <a:pt x="0"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3" name="Freeform 279"/>
            <p:cNvSpPr>
              <a:spLocks/>
            </p:cNvSpPr>
            <p:nvPr userDrawn="1"/>
          </p:nvSpPr>
          <p:spPr bwMode="gray">
            <a:xfrm>
              <a:off x="4581525" y="4592638"/>
              <a:ext cx="26987" cy="25400"/>
            </a:xfrm>
            <a:custGeom>
              <a:avLst/>
              <a:gdLst>
                <a:gd name="T0" fmla="*/ 0 w 17"/>
                <a:gd name="T1" fmla="*/ 2 h 16"/>
                <a:gd name="T2" fmla="*/ 15 w 17"/>
                <a:gd name="T3" fmla="*/ 16 h 16"/>
                <a:gd name="T4" fmla="*/ 17 w 17"/>
                <a:gd name="T5" fmla="*/ 16 h 16"/>
                <a:gd name="T6" fmla="*/ 17 w 17"/>
                <a:gd name="T7" fmla="*/ 14 h 16"/>
                <a:gd name="T8" fmla="*/ 3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3" y="0"/>
                  </a:lnTo>
                  <a:lnTo>
                    <a:pt x="0" y="0"/>
                  </a:lnTo>
                  <a:lnTo>
                    <a:pt x="0" y="2"/>
                  </a:ln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4" name="Freeform 280"/>
            <p:cNvSpPr>
              <a:spLocks/>
            </p:cNvSpPr>
            <p:nvPr userDrawn="1"/>
          </p:nvSpPr>
          <p:spPr bwMode="gray">
            <a:xfrm>
              <a:off x="4581525" y="4592638"/>
              <a:ext cx="26987" cy="25400"/>
            </a:xfrm>
            <a:custGeom>
              <a:avLst/>
              <a:gdLst>
                <a:gd name="T0" fmla="*/ 0 w 17"/>
                <a:gd name="T1" fmla="*/ 2 h 16"/>
                <a:gd name="T2" fmla="*/ 15 w 17"/>
                <a:gd name="T3" fmla="*/ 16 h 16"/>
                <a:gd name="T4" fmla="*/ 17 w 17"/>
                <a:gd name="T5" fmla="*/ 16 h 16"/>
                <a:gd name="T6" fmla="*/ 17 w 17"/>
                <a:gd name="T7" fmla="*/ 14 h 16"/>
                <a:gd name="T8" fmla="*/ 3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3"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5" name="Freeform 281"/>
            <p:cNvSpPr>
              <a:spLocks/>
            </p:cNvSpPr>
            <p:nvPr userDrawn="1"/>
          </p:nvSpPr>
          <p:spPr bwMode="gray">
            <a:xfrm>
              <a:off x="4595813" y="4592638"/>
              <a:ext cx="26987" cy="25400"/>
            </a:xfrm>
            <a:custGeom>
              <a:avLst/>
              <a:gdLst>
                <a:gd name="T0" fmla="*/ 0 w 17"/>
                <a:gd name="T1" fmla="*/ 2 h 16"/>
                <a:gd name="T2" fmla="*/ 15 w 17"/>
                <a:gd name="T3" fmla="*/ 16 h 16"/>
                <a:gd name="T4" fmla="*/ 17 w 17"/>
                <a:gd name="T5" fmla="*/ 16 h 16"/>
                <a:gd name="T6" fmla="*/ 17 w 17"/>
                <a:gd name="T7" fmla="*/ 14 h 16"/>
                <a:gd name="T8" fmla="*/ 2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2" y="0"/>
                  </a:lnTo>
                  <a:lnTo>
                    <a:pt x="0" y="0"/>
                  </a:lnTo>
                  <a:lnTo>
                    <a:pt x="0" y="2"/>
                  </a:ln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6" name="Freeform 282"/>
            <p:cNvSpPr>
              <a:spLocks/>
            </p:cNvSpPr>
            <p:nvPr userDrawn="1"/>
          </p:nvSpPr>
          <p:spPr bwMode="gray">
            <a:xfrm>
              <a:off x="4595813" y="4592638"/>
              <a:ext cx="26987" cy="25400"/>
            </a:xfrm>
            <a:custGeom>
              <a:avLst/>
              <a:gdLst>
                <a:gd name="T0" fmla="*/ 0 w 17"/>
                <a:gd name="T1" fmla="*/ 2 h 16"/>
                <a:gd name="T2" fmla="*/ 15 w 17"/>
                <a:gd name="T3" fmla="*/ 16 h 16"/>
                <a:gd name="T4" fmla="*/ 17 w 17"/>
                <a:gd name="T5" fmla="*/ 16 h 16"/>
                <a:gd name="T6" fmla="*/ 17 w 17"/>
                <a:gd name="T7" fmla="*/ 14 h 16"/>
                <a:gd name="T8" fmla="*/ 2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7" name="Freeform 283"/>
            <p:cNvSpPr>
              <a:spLocks/>
            </p:cNvSpPr>
            <p:nvPr userDrawn="1"/>
          </p:nvSpPr>
          <p:spPr bwMode="gray">
            <a:xfrm>
              <a:off x="4595813" y="4614863"/>
              <a:ext cx="23812" cy="6350"/>
            </a:xfrm>
            <a:custGeom>
              <a:avLst/>
              <a:gdLst>
                <a:gd name="T0" fmla="*/ 1 w 7"/>
                <a:gd name="T1" fmla="*/ 2 h 2"/>
                <a:gd name="T2" fmla="*/ 4 w 7"/>
                <a:gd name="T3" fmla="*/ 1 h 2"/>
                <a:gd name="T4" fmla="*/ 6 w 7"/>
                <a:gd name="T5" fmla="*/ 2 h 2"/>
                <a:gd name="T6" fmla="*/ 7 w 7"/>
                <a:gd name="T7" fmla="*/ 2 h 2"/>
                <a:gd name="T8" fmla="*/ 7 w 7"/>
                <a:gd name="T9" fmla="*/ 2 h 2"/>
                <a:gd name="T10" fmla="*/ 4 w 7"/>
                <a:gd name="T11" fmla="*/ 0 h 2"/>
                <a:gd name="T12" fmla="*/ 0 w 7"/>
                <a:gd name="T13" fmla="*/ 2 h 2"/>
                <a:gd name="T14" fmla="*/ 0 w 7"/>
                <a:gd name="T15" fmla="*/ 2 h 2"/>
                <a:gd name="T16" fmla="*/ 1 w 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
                  <a:moveTo>
                    <a:pt x="1" y="2"/>
                  </a:moveTo>
                  <a:cubicBezTo>
                    <a:pt x="2" y="2"/>
                    <a:pt x="3" y="1"/>
                    <a:pt x="4" y="1"/>
                  </a:cubicBezTo>
                  <a:cubicBezTo>
                    <a:pt x="5" y="1"/>
                    <a:pt x="6" y="2"/>
                    <a:pt x="6" y="2"/>
                  </a:cubicBezTo>
                  <a:cubicBezTo>
                    <a:pt x="7" y="2"/>
                    <a:pt x="7" y="2"/>
                    <a:pt x="7" y="2"/>
                  </a:cubicBezTo>
                  <a:cubicBezTo>
                    <a:pt x="7" y="2"/>
                    <a:pt x="7" y="2"/>
                    <a:pt x="7" y="2"/>
                  </a:cubicBezTo>
                  <a:cubicBezTo>
                    <a:pt x="6" y="1"/>
                    <a:pt x="5" y="0"/>
                    <a:pt x="4" y="0"/>
                  </a:cubicBezTo>
                  <a:cubicBezTo>
                    <a:pt x="3" y="0"/>
                    <a:pt x="1" y="1"/>
                    <a:pt x="0" y="2"/>
                  </a:cubicBezTo>
                  <a:cubicBezTo>
                    <a:pt x="0" y="2"/>
                    <a:pt x="0" y="2"/>
                    <a:pt x="0" y="2"/>
                  </a:cubicBezTo>
                  <a:cubicBezTo>
                    <a:pt x="1" y="2"/>
                    <a:pt x="1" y="2"/>
                    <a:pt x="1" y="2"/>
                  </a:cubicBez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8" name="Freeform 284"/>
            <p:cNvSpPr>
              <a:spLocks/>
            </p:cNvSpPr>
            <p:nvPr userDrawn="1"/>
          </p:nvSpPr>
          <p:spPr bwMode="gray">
            <a:xfrm>
              <a:off x="4608513" y="4614863"/>
              <a:ext cx="23812" cy="6350"/>
            </a:xfrm>
            <a:custGeom>
              <a:avLst/>
              <a:gdLst>
                <a:gd name="T0" fmla="*/ 1 w 7"/>
                <a:gd name="T1" fmla="*/ 2 h 2"/>
                <a:gd name="T2" fmla="*/ 4 w 7"/>
                <a:gd name="T3" fmla="*/ 1 h 2"/>
                <a:gd name="T4" fmla="*/ 6 w 7"/>
                <a:gd name="T5" fmla="*/ 2 h 2"/>
                <a:gd name="T6" fmla="*/ 7 w 7"/>
                <a:gd name="T7" fmla="*/ 2 h 2"/>
                <a:gd name="T8" fmla="*/ 7 w 7"/>
                <a:gd name="T9" fmla="*/ 2 h 2"/>
                <a:gd name="T10" fmla="*/ 4 w 7"/>
                <a:gd name="T11" fmla="*/ 0 h 2"/>
                <a:gd name="T12" fmla="*/ 0 w 7"/>
                <a:gd name="T13" fmla="*/ 2 h 2"/>
                <a:gd name="T14" fmla="*/ 0 w 7"/>
                <a:gd name="T15" fmla="*/ 2 h 2"/>
                <a:gd name="T16" fmla="*/ 1 w 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
                  <a:moveTo>
                    <a:pt x="1" y="2"/>
                  </a:moveTo>
                  <a:cubicBezTo>
                    <a:pt x="2" y="2"/>
                    <a:pt x="3" y="1"/>
                    <a:pt x="4" y="1"/>
                  </a:cubicBezTo>
                  <a:cubicBezTo>
                    <a:pt x="5" y="1"/>
                    <a:pt x="5" y="2"/>
                    <a:pt x="6" y="2"/>
                  </a:cubicBezTo>
                  <a:cubicBezTo>
                    <a:pt x="7" y="2"/>
                    <a:pt x="7" y="2"/>
                    <a:pt x="7" y="2"/>
                  </a:cubicBezTo>
                  <a:cubicBezTo>
                    <a:pt x="7" y="2"/>
                    <a:pt x="7" y="2"/>
                    <a:pt x="7" y="2"/>
                  </a:cubicBezTo>
                  <a:cubicBezTo>
                    <a:pt x="6" y="1"/>
                    <a:pt x="5" y="0"/>
                    <a:pt x="4" y="0"/>
                  </a:cubicBezTo>
                  <a:cubicBezTo>
                    <a:pt x="2" y="0"/>
                    <a:pt x="1" y="1"/>
                    <a:pt x="0" y="2"/>
                  </a:cubicBezTo>
                  <a:cubicBezTo>
                    <a:pt x="0" y="2"/>
                    <a:pt x="0" y="2"/>
                    <a:pt x="0" y="2"/>
                  </a:cubicBezTo>
                  <a:cubicBezTo>
                    <a:pt x="1" y="2"/>
                    <a:pt x="1" y="2"/>
                    <a:pt x="1" y="2"/>
                  </a:cubicBez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9" name="Freeform 285"/>
            <p:cNvSpPr>
              <a:spLocks/>
            </p:cNvSpPr>
            <p:nvPr userDrawn="1"/>
          </p:nvSpPr>
          <p:spPr bwMode="gray">
            <a:xfrm>
              <a:off x="4532313" y="4483100"/>
              <a:ext cx="120650" cy="115887"/>
            </a:xfrm>
            <a:custGeom>
              <a:avLst/>
              <a:gdLst>
                <a:gd name="T0" fmla="*/ 22 w 36"/>
                <a:gd name="T1" fmla="*/ 0 h 37"/>
                <a:gd name="T2" fmla="*/ 22 w 36"/>
                <a:gd name="T3" fmla="*/ 2 h 37"/>
                <a:gd name="T4" fmla="*/ 21 w 36"/>
                <a:gd name="T5" fmla="*/ 2 h 37"/>
                <a:gd name="T6" fmla="*/ 22 w 36"/>
                <a:gd name="T7" fmla="*/ 5 h 37"/>
                <a:gd name="T8" fmla="*/ 22 w 36"/>
                <a:gd name="T9" fmla="*/ 10 h 37"/>
                <a:gd name="T10" fmla="*/ 22 w 36"/>
                <a:gd name="T11" fmla="*/ 10 h 37"/>
                <a:gd name="T12" fmla="*/ 23 w 36"/>
                <a:gd name="T13" fmla="*/ 10 h 37"/>
                <a:gd name="T14" fmla="*/ 21 w 36"/>
                <a:gd name="T15" fmla="*/ 32 h 37"/>
                <a:gd name="T16" fmla="*/ 9 w 36"/>
                <a:gd name="T17" fmla="*/ 36 h 37"/>
                <a:gd name="T18" fmla="*/ 0 w 36"/>
                <a:gd name="T19" fmla="*/ 34 h 37"/>
                <a:gd name="T20" fmla="*/ 2 w 36"/>
                <a:gd name="T21" fmla="*/ 37 h 37"/>
                <a:gd name="T22" fmla="*/ 15 w 36"/>
                <a:gd name="T23" fmla="*/ 37 h 37"/>
                <a:gd name="T24" fmla="*/ 28 w 36"/>
                <a:gd name="T25" fmla="*/ 24 h 37"/>
                <a:gd name="T26" fmla="*/ 28 w 36"/>
                <a:gd name="T27" fmla="*/ 15 h 37"/>
                <a:gd name="T28" fmla="*/ 32 w 36"/>
                <a:gd name="T29" fmla="*/ 12 h 37"/>
                <a:gd name="T30" fmla="*/ 36 w 36"/>
                <a:gd name="T31" fmla="*/ 10 h 37"/>
                <a:gd name="T32" fmla="*/ 22 w 36"/>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7">
                  <a:moveTo>
                    <a:pt x="22" y="0"/>
                  </a:moveTo>
                  <a:cubicBezTo>
                    <a:pt x="22" y="2"/>
                    <a:pt x="22" y="2"/>
                    <a:pt x="22" y="2"/>
                  </a:cubicBezTo>
                  <a:cubicBezTo>
                    <a:pt x="21" y="2"/>
                    <a:pt x="21" y="2"/>
                    <a:pt x="21" y="2"/>
                  </a:cubicBezTo>
                  <a:cubicBezTo>
                    <a:pt x="22" y="5"/>
                    <a:pt x="22" y="5"/>
                    <a:pt x="22" y="5"/>
                  </a:cubicBezTo>
                  <a:cubicBezTo>
                    <a:pt x="22" y="10"/>
                    <a:pt x="22" y="10"/>
                    <a:pt x="22" y="10"/>
                  </a:cubicBezTo>
                  <a:cubicBezTo>
                    <a:pt x="22" y="10"/>
                    <a:pt x="22" y="10"/>
                    <a:pt x="22" y="10"/>
                  </a:cubicBezTo>
                  <a:cubicBezTo>
                    <a:pt x="23" y="10"/>
                    <a:pt x="23" y="10"/>
                    <a:pt x="23" y="10"/>
                  </a:cubicBezTo>
                  <a:cubicBezTo>
                    <a:pt x="27" y="17"/>
                    <a:pt x="26" y="26"/>
                    <a:pt x="21" y="32"/>
                  </a:cubicBezTo>
                  <a:cubicBezTo>
                    <a:pt x="18" y="35"/>
                    <a:pt x="13" y="36"/>
                    <a:pt x="9" y="36"/>
                  </a:cubicBezTo>
                  <a:cubicBezTo>
                    <a:pt x="6" y="36"/>
                    <a:pt x="3" y="36"/>
                    <a:pt x="0" y="34"/>
                  </a:cubicBezTo>
                  <a:cubicBezTo>
                    <a:pt x="2" y="37"/>
                    <a:pt x="2" y="37"/>
                    <a:pt x="2" y="37"/>
                  </a:cubicBezTo>
                  <a:cubicBezTo>
                    <a:pt x="15" y="37"/>
                    <a:pt x="15" y="37"/>
                    <a:pt x="15" y="37"/>
                  </a:cubicBezTo>
                  <a:cubicBezTo>
                    <a:pt x="22" y="37"/>
                    <a:pt x="28" y="31"/>
                    <a:pt x="28" y="24"/>
                  </a:cubicBezTo>
                  <a:cubicBezTo>
                    <a:pt x="28" y="15"/>
                    <a:pt x="28" y="15"/>
                    <a:pt x="28" y="15"/>
                  </a:cubicBezTo>
                  <a:cubicBezTo>
                    <a:pt x="30" y="15"/>
                    <a:pt x="31" y="14"/>
                    <a:pt x="32" y="12"/>
                  </a:cubicBezTo>
                  <a:cubicBezTo>
                    <a:pt x="36" y="10"/>
                    <a:pt x="36" y="10"/>
                    <a:pt x="36" y="10"/>
                  </a:cubicBezTo>
                  <a:lnTo>
                    <a:pt x="22"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20" name="Freeform 286"/>
            <p:cNvSpPr>
              <a:spLocks/>
            </p:cNvSpPr>
            <p:nvPr userDrawn="1"/>
          </p:nvSpPr>
          <p:spPr bwMode="gray">
            <a:xfrm>
              <a:off x="4532313" y="4518025"/>
              <a:ext cx="87312" cy="77787"/>
            </a:xfrm>
            <a:custGeom>
              <a:avLst/>
              <a:gdLst>
                <a:gd name="T0" fmla="*/ 9 w 26"/>
                <a:gd name="T1" fmla="*/ 25 h 25"/>
                <a:gd name="T2" fmla="*/ 20 w 26"/>
                <a:gd name="T3" fmla="*/ 20 h 25"/>
                <a:gd name="T4" fmla="*/ 22 w 26"/>
                <a:gd name="T5" fmla="*/ 0 h 25"/>
                <a:gd name="T6" fmla="*/ 0 w 26"/>
                <a:gd name="T7" fmla="*/ 22 h 25"/>
                <a:gd name="T8" fmla="*/ 9 w 26"/>
                <a:gd name="T9" fmla="*/ 25 h 25"/>
              </a:gdLst>
              <a:ahLst/>
              <a:cxnLst>
                <a:cxn ang="0">
                  <a:pos x="T0" y="T1"/>
                </a:cxn>
                <a:cxn ang="0">
                  <a:pos x="T2" y="T3"/>
                </a:cxn>
                <a:cxn ang="0">
                  <a:pos x="T4" y="T5"/>
                </a:cxn>
                <a:cxn ang="0">
                  <a:pos x="T6" y="T7"/>
                </a:cxn>
                <a:cxn ang="0">
                  <a:pos x="T8" y="T9"/>
                </a:cxn>
              </a:cxnLst>
              <a:rect l="0" t="0" r="r" b="b"/>
              <a:pathLst>
                <a:path w="26" h="25">
                  <a:moveTo>
                    <a:pt x="9" y="25"/>
                  </a:moveTo>
                  <a:cubicBezTo>
                    <a:pt x="13" y="25"/>
                    <a:pt x="17" y="23"/>
                    <a:pt x="20" y="20"/>
                  </a:cubicBezTo>
                  <a:cubicBezTo>
                    <a:pt x="26" y="15"/>
                    <a:pt x="26" y="6"/>
                    <a:pt x="22" y="0"/>
                  </a:cubicBezTo>
                  <a:cubicBezTo>
                    <a:pt x="0" y="22"/>
                    <a:pt x="0" y="22"/>
                    <a:pt x="0" y="22"/>
                  </a:cubicBezTo>
                  <a:cubicBezTo>
                    <a:pt x="3" y="24"/>
                    <a:pt x="6" y="25"/>
                    <a:pt x="9" y="25"/>
                  </a:cubicBez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21" name="Oval 287"/>
            <p:cNvSpPr>
              <a:spLocks noChangeArrowheads="1"/>
            </p:cNvSpPr>
            <p:nvPr userDrawn="1"/>
          </p:nvSpPr>
          <p:spPr bwMode="gray">
            <a:xfrm>
              <a:off x="4625975" y="4511675"/>
              <a:ext cx="6350" cy="6350"/>
            </a:xfrm>
            <a:prstGeom prst="ellipse">
              <a:avLst/>
            </a:pr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22" name="Freeform 288"/>
            <p:cNvSpPr>
              <a:spLocks/>
            </p:cNvSpPr>
            <p:nvPr userDrawn="1"/>
          </p:nvSpPr>
          <p:spPr bwMode="gray">
            <a:xfrm>
              <a:off x="4595813" y="4592638"/>
              <a:ext cx="9525" cy="9525"/>
            </a:xfrm>
            <a:custGeom>
              <a:avLst/>
              <a:gdLst>
                <a:gd name="T0" fmla="*/ 6 w 6"/>
                <a:gd name="T1" fmla="*/ 0 h 6"/>
                <a:gd name="T2" fmla="*/ 6 w 6"/>
                <a:gd name="T3" fmla="*/ 6 h 6"/>
                <a:gd name="T4" fmla="*/ 0 w 6"/>
                <a:gd name="T5" fmla="*/ 0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0"/>
                  </a:lnTo>
                  <a:lnTo>
                    <a:pt x="6"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223" name="Freeform 289"/>
            <p:cNvSpPr>
              <a:spLocks/>
            </p:cNvSpPr>
            <p:nvPr userDrawn="1"/>
          </p:nvSpPr>
          <p:spPr bwMode="gray">
            <a:xfrm>
              <a:off x="4581525" y="4592638"/>
              <a:ext cx="11112" cy="12700"/>
            </a:xfrm>
            <a:custGeom>
              <a:avLst/>
              <a:gdLst>
                <a:gd name="T0" fmla="*/ 7 w 7"/>
                <a:gd name="T1" fmla="*/ 0 h 8"/>
                <a:gd name="T2" fmla="*/ 7 w 7"/>
                <a:gd name="T3" fmla="*/ 8 h 8"/>
                <a:gd name="T4" fmla="*/ 0 w 7"/>
                <a:gd name="T5" fmla="*/ 2 h 8"/>
                <a:gd name="T6" fmla="*/ 7 w 7"/>
                <a:gd name="T7" fmla="*/ 0 h 8"/>
              </a:gdLst>
              <a:ahLst/>
              <a:cxnLst>
                <a:cxn ang="0">
                  <a:pos x="T0" y="T1"/>
                </a:cxn>
                <a:cxn ang="0">
                  <a:pos x="T2" y="T3"/>
                </a:cxn>
                <a:cxn ang="0">
                  <a:pos x="T4" y="T5"/>
                </a:cxn>
                <a:cxn ang="0">
                  <a:pos x="T6" y="T7"/>
                </a:cxn>
              </a:cxnLst>
              <a:rect l="0" t="0" r="r" b="b"/>
              <a:pathLst>
                <a:path w="7" h="8">
                  <a:moveTo>
                    <a:pt x="7" y="0"/>
                  </a:moveTo>
                  <a:lnTo>
                    <a:pt x="7" y="8"/>
                  </a:lnTo>
                  <a:lnTo>
                    <a:pt x="0" y="2"/>
                  </a:lnTo>
                  <a:lnTo>
                    <a:pt x="7"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grpSp>
      <p:pic>
        <p:nvPicPr>
          <p:cNvPr id="224" name="Picture 223"/>
          <p:cNvPicPr>
            <a:picLocks noChangeAspect="1"/>
          </p:cNvPicPr>
          <p:nvPr userDrawn="1"/>
        </p:nvPicPr>
        <p:blipFill>
          <a:blip r:embed="rId3"/>
          <a:stretch>
            <a:fillRect/>
          </a:stretch>
        </p:blipFill>
        <p:spPr>
          <a:xfrm>
            <a:off x="0" y="5502724"/>
            <a:ext cx="12218013" cy="1379566"/>
          </a:xfrm>
          <a:prstGeom prst="rect">
            <a:avLst/>
          </a:prstGeom>
        </p:spPr>
      </p:pic>
      <p:pic>
        <p:nvPicPr>
          <p:cNvPr id="225" name="Man with laptop"/>
          <p:cNvPicPr>
            <a:picLocks noChangeAspect="1"/>
          </p:cNvPicPr>
          <p:nvPr userDrawn="1"/>
        </p:nvPicPr>
        <p:blipFill>
          <a:blip r:embed="rId4"/>
          <a:stretch>
            <a:fillRect/>
          </a:stretch>
        </p:blipFill>
        <p:spPr>
          <a:xfrm>
            <a:off x="8441557" y="3179674"/>
            <a:ext cx="1472981" cy="2814170"/>
          </a:xfrm>
          <a:prstGeom prst="rect">
            <a:avLst/>
          </a:prstGeom>
        </p:spPr>
      </p:pic>
      <p:pic>
        <p:nvPicPr>
          <p:cNvPr id="227" name="Woman with phone"/>
          <p:cNvPicPr>
            <a:picLocks noChangeAspect="1"/>
          </p:cNvPicPr>
          <p:nvPr userDrawn="1"/>
        </p:nvPicPr>
        <p:blipFill>
          <a:blip r:embed="rId5"/>
          <a:stretch>
            <a:fillRect/>
          </a:stretch>
        </p:blipFill>
        <p:spPr>
          <a:xfrm>
            <a:off x="7211083" y="3407001"/>
            <a:ext cx="1114177" cy="2634743"/>
          </a:xfrm>
          <a:prstGeom prst="rect">
            <a:avLst/>
          </a:prstGeom>
        </p:spPr>
      </p:pic>
      <p:sp>
        <p:nvSpPr>
          <p:cNvPr id="2" name="Rectangle 1"/>
          <p:cNvSpPr/>
          <p:nvPr userDrawn="1"/>
        </p:nvSpPr>
        <p:spPr bwMode="auto">
          <a:xfrm>
            <a:off x="266063" y="1187644"/>
            <a:ext cx="6278150" cy="3586208"/>
          </a:xfrm>
          <a:prstGeom prst="rect">
            <a:avLst/>
          </a:prstGeom>
          <a:solidFill>
            <a:schemeClr val="accent1">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a:t>
            </a:r>
          </a:p>
        </p:txBody>
      </p:sp>
      <p:sp>
        <p:nvSpPr>
          <p:cNvPr id="9" name="Title 1"/>
          <p:cNvSpPr>
            <a:spLocks noGrp="1"/>
          </p:cNvSpPr>
          <p:nvPr userDrawn="1">
            <p:ph type="title" hasCustomPrompt="1"/>
          </p:nvPr>
        </p:nvSpPr>
        <p:spPr bwMode="auto">
          <a:xfrm>
            <a:off x="269302" y="1187644"/>
            <a:ext cx="6276530" cy="1793104"/>
          </a:xfrm>
          <a:noFill/>
        </p:spPr>
        <p:txBody>
          <a:bodyPr lIns="146304" tIns="91440" rIns="146304" bIns="91440" anchor="t" anchorCtr="0"/>
          <a:lstStyle>
            <a:lvl1pPr>
              <a:defRPr sz="5294" spc="-98" baseline="0">
                <a:gradFill>
                  <a:gsLst>
                    <a:gs pos="76768">
                      <a:srgbClr val="FFFFFF"/>
                    </a:gs>
                    <a:gs pos="53000">
                      <a:srgbClr val="FFFFFF"/>
                    </a:gs>
                  </a:gsLst>
                  <a:lin ang="5400000" scaled="0"/>
                </a:gradFill>
              </a:defRPr>
            </a:lvl1pPr>
          </a:lstStyle>
          <a:p>
            <a:r>
              <a:rPr lang="en-US" dirty="0"/>
              <a:t>Presentation title</a:t>
            </a:r>
          </a:p>
        </p:txBody>
      </p:sp>
      <p:sp>
        <p:nvSpPr>
          <p:cNvPr id="3" name="Text Placeholder 2"/>
          <p:cNvSpPr>
            <a:spLocks noGrp="1"/>
          </p:cNvSpPr>
          <p:nvPr userDrawn="1">
            <p:ph type="body" sz="quarter" idx="14" hasCustomPrompt="1"/>
          </p:nvPr>
        </p:nvSpPr>
        <p:spPr bwMode="auto">
          <a:xfrm>
            <a:off x="267683" y="2980728"/>
            <a:ext cx="6276530" cy="1793104"/>
          </a:xfrm>
        </p:spPr>
        <p:txBody>
          <a:bodyPr tIns="109728" bIns="109728">
            <a:noAutofit/>
          </a:bodyPr>
          <a:lstStyle>
            <a:lvl1pPr marL="0" indent="0">
              <a:spcBef>
                <a:spcPts val="0"/>
              </a:spcBef>
              <a:buNone/>
              <a:defRPr sz="3137">
                <a:gradFill>
                  <a:gsLst>
                    <a:gs pos="76768">
                      <a:srgbClr val="FFFFFF"/>
                    </a:gs>
                    <a:gs pos="53000">
                      <a:srgbClr val="FFFFFF"/>
                    </a:gs>
                  </a:gsLst>
                  <a:lin ang="5400000" scaled="0"/>
                </a:gradFill>
              </a:defRPr>
            </a:lvl1pPr>
          </a:lstStyle>
          <a:p>
            <a:pPr lvl="0"/>
            <a:r>
              <a:rPr lang="en-US" dirty="0"/>
              <a:t>Speaker Name</a:t>
            </a:r>
          </a:p>
        </p:txBody>
      </p:sp>
      <p:pic>
        <p:nvPicPr>
          <p:cNvPr id="229" name="Picture 2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invGray">
          <a:xfrm>
            <a:off x="448585" y="6001381"/>
            <a:ext cx="1792850" cy="386208"/>
          </a:xfrm>
          <a:prstGeom prst="rect">
            <a:avLst/>
          </a:prstGeom>
        </p:spPr>
      </p:pic>
    </p:spTree>
    <p:extLst>
      <p:ext uri="{BB962C8B-B14F-4D97-AF65-F5344CB8AC3E}">
        <p14:creationId xmlns:p14="http://schemas.microsoft.com/office/powerpoint/2010/main" val="3836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2" y="2075840"/>
            <a:ext cx="8067760" cy="1801436"/>
          </a:xfrm>
          <a:noFill/>
        </p:spPr>
        <p:txBody>
          <a:bodyPr lIns="146304" tIns="91440" rIns="146304" bIns="91440" anchor="t" anchorCtr="0"/>
          <a:lstStyle>
            <a:lvl1pPr>
              <a:defRPr sz="5294" spc="-98" baseline="0">
                <a:gradFill>
                  <a:gsLst>
                    <a:gs pos="3333">
                      <a:schemeClr val="tx2"/>
                    </a:gs>
                    <a:gs pos="39000">
                      <a:schemeClr val="tx2"/>
                    </a:gs>
                  </a:gsLst>
                  <a:lin ang="5400000" scaled="0"/>
                </a:gradFill>
              </a:defRPr>
            </a:lvl1pPr>
          </a:lstStyle>
          <a:p>
            <a:r>
              <a:rPr lang="en-US" dirty="0"/>
              <a:t>Presentation title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48585" y="6003481"/>
            <a:ext cx="1792850" cy="384107"/>
          </a:xfrm>
          <a:prstGeom prst="rect">
            <a:avLst/>
          </a:prstGeom>
        </p:spPr>
      </p:pic>
    </p:spTree>
    <p:extLst>
      <p:ext uri="{BB962C8B-B14F-4D97-AF65-F5344CB8AC3E}">
        <p14:creationId xmlns:p14="http://schemas.microsoft.com/office/powerpoint/2010/main" val="22963599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808732" y="2518569"/>
            <a:ext cx="6574536" cy="1325563"/>
          </a:xfrm>
        </p:spPr>
        <p:txBody>
          <a:bodyPr anchor="b">
            <a:normAutofit/>
          </a:bodyPr>
          <a:lstStyle>
            <a:lvl1pPr>
              <a:lnSpc>
                <a:spcPts val="3800"/>
              </a:lnSpc>
              <a:defRPr sz="2800" spc="400" baseline="0">
                <a:solidFill>
                  <a:schemeClr val="accent1"/>
                </a:solidFill>
                <a:latin typeface="+mn-lt"/>
              </a:defRPr>
            </a:lvl1pPr>
          </a:lstStyle>
          <a:p>
            <a:r>
              <a:rPr lang="en-US" dirty="0"/>
              <a:t>&lt;QUOTE&gt;</a:t>
            </a:r>
          </a:p>
        </p:txBody>
      </p:sp>
      <p:sp>
        <p:nvSpPr>
          <p:cNvPr id="7" name="Text Placeholder 4"/>
          <p:cNvSpPr>
            <a:spLocks noGrp="1"/>
          </p:cNvSpPr>
          <p:nvPr>
            <p:ph type="body" sz="quarter" idx="10" hasCustomPrompt="1"/>
          </p:nvPr>
        </p:nvSpPr>
        <p:spPr>
          <a:xfrm>
            <a:off x="3933825" y="4208066"/>
            <a:ext cx="4324350" cy="344884"/>
          </a:xfrm>
        </p:spPr>
        <p:txBody>
          <a:bodyPr/>
          <a:lstStyle>
            <a:lvl1pPr algn="ctr">
              <a:defRPr sz="1600" b="1" spc="300">
                <a:solidFill>
                  <a:schemeClr val="accent2">
                    <a:lumMod val="40000"/>
                    <a:lumOff val="60000"/>
                  </a:schemeClr>
                </a:solidFill>
                <a:latin typeface="+mn-lt"/>
              </a:defRPr>
            </a:lvl1pPr>
            <a:lvl2pPr>
              <a:defRPr>
                <a:solidFill>
                  <a:schemeClr val="accent2">
                    <a:lumMod val="40000"/>
                    <a:lumOff val="60000"/>
                  </a:schemeClr>
                </a:solidFill>
              </a:defRPr>
            </a:lvl2pPr>
            <a:lvl3pPr>
              <a:defRPr>
                <a:solidFill>
                  <a:schemeClr val="accent2">
                    <a:lumMod val="40000"/>
                    <a:lumOff val="60000"/>
                  </a:schemeClr>
                </a:solidFill>
              </a:defRPr>
            </a:lvl3pPr>
            <a:lvl4pPr>
              <a:defRPr>
                <a:solidFill>
                  <a:schemeClr val="accent2">
                    <a:lumMod val="40000"/>
                    <a:lumOff val="60000"/>
                  </a:schemeClr>
                </a:solidFill>
              </a:defRPr>
            </a:lvl4pPr>
            <a:lvl5pPr>
              <a:defRPr>
                <a:solidFill>
                  <a:schemeClr val="accent2">
                    <a:lumMod val="40000"/>
                    <a:lumOff val="60000"/>
                  </a:schemeClr>
                </a:solidFill>
              </a:defRPr>
            </a:lvl5pPr>
          </a:lstStyle>
          <a:p>
            <a:pPr lvl="0"/>
            <a:r>
              <a:rPr lang="en-US" dirty="0"/>
              <a:t>&lt;NAME&gt;</a:t>
            </a:r>
          </a:p>
        </p:txBody>
      </p:sp>
    </p:spTree>
    <p:extLst>
      <p:ext uri="{BB962C8B-B14F-4D97-AF65-F5344CB8AC3E}">
        <p14:creationId xmlns:p14="http://schemas.microsoft.com/office/powerpoint/2010/main" val="211399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796322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516668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164629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2684921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228878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364539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383330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035324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64845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7101130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75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910464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0481767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298362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8835039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07851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2456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4293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4050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758413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170059"/>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marL="0" marR="0" lvl="0" indent="0" algn="l" defTabSz="913924" rtl="0" eaLnBrk="0" fontAlgn="auto" latinLnBrk="0" hangingPunct="0">
              <a:lnSpc>
                <a:spcPct val="100000"/>
              </a:lnSpc>
              <a:spcBef>
                <a:spcPts val="0"/>
              </a:spcBef>
              <a:spcAft>
                <a:spcPts val="0"/>
              </a:spcAft>
              <a:buClrTx/>
              <a:buSzTx/>
              <a:buFontTx/>
              <a:buNone/>
              <a:tabLst/>
              <a:defRPr/>
            </a:pPr>
            <a:r>
              <a:rPr kumimoji="0" lang="en-US" sz="686"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a:ea typeface="+mn-ea"/>
                <a:cs typeface="Segoe UI" pitchFamily="34" charset="0"/>
              </a:rPr>
              <a:t>© 2014 Microsoft Corporation. All rights reserved.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0202" y="3083653"/>
            <a:ext cx="3223861" cy="690694"/>
          </a:xfrm>
          <a:prstGeom prst="rect">
            <a:avLst/>
          </a:prstGeom>
        </p:spPr>
      </p:pic>
    </p:spTree>
    <p:extLst>
      <p:ext uri="{BB962C8B-B14F-4D97-AF65-F5344CB8AC3E}">
        <p14:creationId xmlns:p14="http://schemas.microsoft.com/office/powerpoint/2010/main" val="34114381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28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237833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835" y="1447801"/>
            <a:ext cx="5434948" cy="1178442"/>
          </a:xfrm>
          <a:prstGeom prst="rect">
            <a:avLst/>
          </a:prstGeom>
        </p:spPr>
        <p:txBody>
          <a:bodyPr>
            <a:noAutofit/>
          </a:bodyPr>
          <a:lstStyle>
            <a:lvl1pPr marL="0" indent="0">
              <a:buNone/>
              <a:defRPr sz="3000" b="0" cap="none" baseline="0">
                <a:gradFill>
                  <a:gsLst>
                    <a:gs pos="100000">
                      <a:schemeClr val="tx2"/>
                    </a:gs>
                    <a:gs pos="0">
                      <a:schemeClr val="tx2"/>
                    </a:gs>
                  </a:gsLst>
                  <a:lin ang="5400000" scaled="0"/>
                </a:gradFill>
                <a:latin typeface="+mj-lt"/>
              </a:defRPr>
            </a:lvl1pPr>
            <a:lvl2pPr marL="457038" indent="0">
              <a:buNone/>
              <a:defRPr sz="2024" b="1"/>
            </a:lvl2pPr>
            <a:lvl3pPr marL="914076" indent="0">
              <a:buNone/>
              <a:defRPr sz="1800" b="1"/>
            </a:lvl3pPr>
            <a:lvl4pPr marL="1371112" indent="0">
              <a:buNone/>
              <a:defRPr sz="1574" b="1"/>
            </a:lvl4pPr>
            <a:lvl5pPr marL="1828151" indent="0">
              <a:buNone/>
              <a:defRPr sz="1574" b="1"/>
            </a:lvl5pPr>
            <a:lvl6pPr marL="2285188" indent="0">
              <a:buNone/>
              <a:defRPr sz="1574" b="1"/>
            </a:lvl6pPr>
            <a:lvl7pPr marL="2742227" indent="0">
              <a:buNone/>
              <a:defRPr sz="1574" b="1"/>
            </a:lvl7pPr>
            <a:lvl8pPr marL="3199264" indent="0">
              <a:buNone/>
              <a:defRPr sz="1574" b="1"/>
            </a:lvl8pPr>
            <a:lvl9pPr marL="3656301" indent="0">
              <a:buNone/>
              <a:defRPr sz="1574" b="1"/>
            </a:lvl9pPr>
          </a:lstStyle>
          <a:p>
            <a:pPr lvl="0"/>
            <a:r>
              <a:rPr lang="en-US" dirty="0"/>
              <a:t>Click to edit Master text styles.</a:t>
            </a:r>
          </a:p>
        </p:txBody>
      </p:sp>
      <p:sp>
        <p:nvSpPr>
          <p:cNvPr id="10"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648"/>
            <a:fld id="{727B4C2D-45E2-4621-8491-2995EB46A674}" type="slidenum">
              <a:rPr lang="en-US" smtClean="0">
                <a:gradFill>
                  <a:gsLst>
                    <a:gs pos="100000">
                      <a:srgbClr val="797A7D"/>
                    </a:gs>
                    <a:gs pos="0">
                      <a:srgbClr val="797A7D"/>
                    </a:gs>
                  </a:gsLst>
                  <a:lin ang="5400000" scaled="0"/>
                </a:gradFill>
              </a:rPr>
              <a:pPr defTabSz="685648"/>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838" y="2734985"/>
            <a:ext cx="5445582"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556" indent="-285648">
              <a:defRPr lang="en-US" sz="1574" kern="1200" dirty="0" smtClean="0">
                <a:solidFill>
                  <a:schemeClr val="bg2">
                    <a:lumMod val="50000"/>
                  </a:schemeClr>
                </a:solidFill>
                <a:latin typeface="+mn-lt"/>
                <a:ea typeface="+mn-ea"/>
                <a:cs typeface="Arial" pitchFamily="34" charset="0"/>
              </a:defRPr>
            </a:lvl2pPr>
            <a:lvl3pPr marL="685556" indent="-171389">
              <a:defRPr lang="en-US" sz="1424" kern="1200" dirty="0" smtClean="0">
                <a:solidFill>
                  <a:schemeClr val="bg2">
                    <a:lumMod val="50000"/>
                  </a:schemeClr>
                </a:solidFill>
                <a:latin typeface="+mn-lt"/>
                <a:ea typeface="+mn-ea"/>
                <a:cs typeface="Arial" pitchFamily="34" charset="0"/>
              </a:defRPr>
            </a:lvl3pPr>
            <a:lvl4pPr marL="914076" indent="-171389">
              <a:defRPr lang="en-US" sz="1200" kern="1200" dirty="0" smtClean="0">
                <a:solidFill>
                  <a:schemeClr val="bg2">
                    <a:lumMod val="50000"/>
                  </a:schemeClr>
                </a:solidFill>
                <a:latin typeface="+mn-lt"/>
                <a:ea typeface="+mn-ea"/>
                <a:cs typeface="Arial" pitchFamily="34" charset="0"/>
              </a:defRPr>
            </a:lvl4pPr>
            <a:lvl5pPr marL="1085465" indent="-171389">
              <a:defRPr lang="en-US" sz="1200" kern="1200" dirty="0">
                <a:solidFill>
                  <a:schemeClr val="bg2">
                    <a:lumMod val="50000"/>
                  </a:schemeClr>
                </a:solidFill>
                <a:latin typeface="+mn-lt"/>
                <a:ea typeface="+mn-ea"/>
                <a:cs typeface="Arial" pitchFamily="34" charset="0"/>
              </a:defRPr>
            </a:lvl5pPr>
            <a:lvl6pPr>
              <a:defRPr sz="1574"/>
            </a:lvl6pPr>
            <a:lvl7pPr>
              <a:defRPr sz="1574"/>
            </a:lvl7pPr>
            <a:lvl8pPr>
              <a:defRPr sz="1574"/>
            </a:lvl8pPr>
            <a:lvl9pPr>
              <a:defRPr sz="1574"/>
            </a:lvl9pPr>
          </a:lstStyle>
          <a:p>
            <a:pPr lvl="0"/>
            <a:r>
              <a:rPr lang="en-US" dirty="0"/>
              <a:t>Click to edit Master text styles</a:t>
            </a:r>
          </a:p>
        </p:txBody>
      </p:sp>
      <p:sp>
        <p:nvSpPr>
          <p:cNvPr id="4" name="Picture Placeholder 3"/>
          <p:cNvSpPr>
            <a:spLocks noGrp="1"/>
          </p:cNvSpPr>
          <p:nvPr>
            <p:ph type="pic" sz="quarter" idx="14" hasCustomPrompt="1"/>
          </p:nvPr>
        </p:nvSpPr>
        <p:spPr>
          <a:xfrm>
            <a:off x="6210332" y="3066877"/>
            <a:ext cx="5981671" cy="724246"/>
          </a:xfrm>
        </p:spPr>
        <p:txBody>
          <a:bodyPr lIns="182880" anchor="ctr"/>
          <a:lstStyle>
            <a:lvl1pPr marL="0" indent="0" algn="l">
              <a:buNone/>
              <a:defRPr/>
            </a:lvl1pPr>
          </a:lstStyle>
          <a:p>
            <a:r>
              <a:rPr lang="en-US" dirty="0"/>
              <a:t>Click to insert photo.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2915" y="6021143"/>
            <a:ext cx="1763728" cy="813816"/>
          </a:xfrm>
          <a:prstGeom prst="rect">
            <a:avLst/>
          </a:prstGeom>
        </p:spPr>
      </p:pic>
    </p:spTree>
    <p:extLst>
      <p:ext uri="{BB962C8B-B14F-4D97-AF65-F5344CB8AC3E}">
        <p14:creationId xmlns:p14="http://schemas.microsoft.com/office/powerpoint/2010/main" val="37111016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Slide 8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2434"/>
            <a:ext cx="12195113" cy="6854887"/>
          </a:xfrm>
          <a:prstGeom prst="rect">
            <a:avLst/>
          </a:prstGeom>
        </p:spPr>
      </p:pic>
      <p:sp>
        <p:nvSpPr>
          <p:cNvPr id="19" name="Rectangle 18"/>
          <p:cNvSpPr/>
          <p:nvPr userDrawn="1"/>
        </p:nvSpPr>
        <p:spPr bwMode="gray">
          <a:xfrm>
            <a:off x="269242" y="2084172"/>
            <a:ext cx="7171399" cy="268965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5" rIns="134445" bIns="107555" numCol="1" spcCol="0" rtlCol="0" fromWordArt="0" anchor="t" anchorCtr="0" forceAA="0" compatLnSpc="1">
            <a:prstTxWarp prst="textNoShape">
              <a:avLst/>
            </a:prstTxWarp>
            <a:noAutofit/>
          </a:bodyPr>
          <a:lstStyle/>
          <a:p>
            <a:pPr marL="0" marR="0" lvl="0" indent="0" algn="ctr" defTabSz="685445"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bwMode="ltGray">
          <a:xfrm>
            <a:off x="267685" y="2084175"/>
            <a:ext cx="7172955" cy="2689655"/>
          </a:xfrm>
          <a:noFill/>
        </p:spPr>
        <p:txBody>
          <a:bodyPr vert="horz" wrap="square" lIns="146304" tIns="91440" rIns="146304" bIns="91440" rtlCol="0" anchor="t" anchorCtr="0">
            <a:noAutofit/>
          </a:bodyPr>
          <a:lstStyle>
            <a:lvl1pPr>
              <a:defRPr lang="en-US" sz="4411" spc="-74"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69239" y="4769656"/>
            <a:ext cx="4482124" cy="1793104"/>
          </a:xfrm>
        </p:spPr>
        <p:txBody>
          <a:bodyPr tIns="109728" bIns="109728">
            <a:noAutofit/>
          </a:bodyPr>
          <a:lstStyle>
            <a:lvl1pPr marL="0" indent="0">
              <a:spcBef>
                <a:spcPts val="0"/>
              </a:spcBef>
              <a:buNone/>
              <a:defRPr sz="2353">
                <a:solidFill>
                  <a:schemeClr val="tx1"/>
                </a:solidFill>
              </a:defRPr>
            </a:lvl1pPr>
          </a:lstStyle>
          <a:p>
            <a:pPr lvl="0"/>
            <a:r>
              <a:rPr lang="en-US" dirty="0"/>
              <a:t>Speaker Name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0220272" y="471126"/>
            <a:ext cx="1522404" cy="326167"/>
          </a:xfrm>
          <a:prstGeom prst="rect">
            <a:avLst/>
          </a:prstGeom>
        </p:spPr>
      </p:pic>
      <p:sp>
        <p:nvSpPr>
          <p:cNvPr id="8" name="Rectangle 7"/>
          <p:cNvSpPr/>
          <p:nvPr userDrawn="1"/>
        </p:nvSpPr>
        <p:spPr bwMode="auto">
          <a:xfrm>
            <a:off x="268928" y="291072"/>
            <a:ext cx="1792851" cy="17905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5" rIns="134445" bIns="107555" numCol="1" spcCol="0" rtlCol="0" fromWordArt="0" anchor="t" anchorCtr="0" forceAA="0" compatLnSpc="1">
            <a:prstTxWarp prst="textNoShape">
              <a:avLst/>
            </a:prstTxWarp>
            <a:noAutofit/>
          </a:bodyPr>
          <a:lstStyle/>
          <a:p>
            <a:pPr marL="0" marR="0" lvl="0" indent="0" algn="l" defTabSz="685445" rtl="0" eaLnBrk="1" fontAlgn="base" latinLnBrk="0" hangingPunct="1">
              <a:lnSpc>
                <a:spcPct val="90000"/>
              </a:lnSpc>
              <a:spcBef>
                <a:spcPct val="0"/>
              </a:spcBef>
              <a:spcAft>
                <a:spcPct val="0"/>
              </a:spcAft>
              <a:buClrTx/>
              <a:buSzTx/>
              <a:buFontTx/>
              <a:buNone/>
              <a:tabLst/>
              <a:defRPr/>
            </a:pPr>
            <a:r>
              <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SMB</a:t>
            </a:r>
          </a:p>
        </p:txBody>
      </p:sp>
    </p:spTree>
    <p:extLst>
      <p:ext uri="{BB962C8B-B14F-4D97-AF65-F5344CB8AC3E}">
        <p14:creationId xmlns:p14="http://schemas.microsoft.com/office/powerpoint/2010/main" val="13466617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_Custom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52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4A322-D123-4E23-A801-034D45EAB541}" type="datetimeFigureOut">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C6C40-5275-415C-92DC-4CF24D05B2C9}" type="slidenum">
              <a:rPr lang="en-US" smtClean="0"/>
              <a:t>‹#›</a:t>
            </a:fld>
            <a:endParaRPr lang="en-US"/>
          </a:p>
        </p:txBody>
      </p:sp>
    </p:spTree>
    <p:extLst>
      <p:ext uri="{BB962C8B-B14F-4D97-AF65-F5344CB8AC3E}">
        <p14:creationId xmlns:p14="http://schemas.microsoft.com/office/powerpoint/2010/main" val="343781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9240" y="1187621"/>
            <a:ext cx="11655840" cy="899665"/>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0" y="208728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0" y="0"/>
            <a:ext cx="12192000" cy="1051326"/>
            <a:chOff x="-1" y="0"/>
            <a:chExt cx="12436475" cy="1072255"/>
          </a:xfrm>
        </p:grpSpPr>
        <p:grpSp>
          <p:nvGrpSpPr>
            <p:cNvPr id="11" name="Group 10"/>
            <p:cNvGrpSpPr/>
            <p:nvPr userDrawn="1"/>
          </p:nvGrpSpPr>
          <p:grpSpPr>
            <a:xfrm>
              <a:off x="-1" y="0"/>
              <a:ext cx="12436475" cy="1072255"/>
              <a:chOff x="-1" y="0"/>
              <a:chExt cx="12436475" cy="1072255"/>
            </a:xfrm>
          </p:grpSpPr>
          <p:sp>
            <p:nvSpPr>
              <p:cNvPr id="13" name="Rectangle 12"/>
              <p:cNvSpPr/>
              <p:nvPr/>
            </p:nvSpPr>
            <p:spPr bwMode="auto">
              <a:xfrm>
                <a:off x="-1" y="0"/>
                <a:ext cx="12436475" cy="107225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895919"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49"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 name="Freeform 139"/>
              <p:cNvSpPr>
                <a:spLocks noEditPoints="1"/>
              </p:cNvSpPr>
              <p:nvPr userDrawn="1"/>
            </p:nvSpPr>
            <p:spPr bwMode="black">
              <a:xfrm>
                <a:off x="274702" y="233907"/>
                <a:ext cx="958692" cy="651623"/>
              </a:xfrm>
              <a:custGeom>
                <a:avLst/>
                <a:gdLst>
                  <a:gd name="T0" fmla="*/ 1232 w 3162"/>
                  <a:gd name="T1" fmla="*/ 548 h 2150"/>
                  <a:gd name="T2" fmla="*/ 1114 w 3162"/>
                  <a:gd name="T3" fmla="*/ 859 h 2150"/>
                  <a:gd name="T4" fmla="*/ 746 w 3162"/>
                  <a:gd name="T5" fmla="*/ 895 h 2150"/>
                  <a:gd name="T6" fmla="*/ 549 w 3162"/>
                  <a:gd name="T7" fmla="*/ 925 h 2150"/>
                  <a:gd name="T8" fmla="*/ 862 w 3162"/>
                  <a:gd name="T9" fmla="*/ 348 h 2150"/>
                  <a:gd name="T10" fmla="*/ 1240 w 3162"/>
                  <a:gd name="T11" fmla="*/ 502 h 2150"/>
                  <a:gd name="T12" fmla="*/ 725 w 3162"/>
                  <a:gd name="T13" fmla="*/ 1177 h 2150"/>
                  <a:gd name="T14" fmla="*/ 560 w 3162"/>
                  <a:gd name="T15" fmla="*/ 929 h 2150"/>
                  <a:gd name="T16" fmla="*/ 592 w 3162"/>
                  <a:gd name="T17" fmla="*/ 942 h 2150"/>
                  <a:gd name="T18" fmla="*/ 779 w 3162"/>
                  <a:gd name="T19" fmla="*/ 1124 h 2150"/>
                  <a:gd name="T20" fmla="*/ 1229 w 3162"/>
                  <a:gd name="T21" fmla="*/ 555 h 2150"/>
                  <a:gd name="T22" fmla="*/ 2213 w 3162"/>
                  <a:gd name="T23" fmla="*/ 1670 h 2150"/>
                  <a:gd name="T24" fmla="*/ 2168 w 3162"/>
                  <a:gd name="T25" fmla="*/ 1483 h 2150"/>
                  <a:gd name="T26" fmla="*/ 2454 w 3162"/>
                  <a:gd name="T27" fmla="*/ 1382 h 2150"/>
                  <a:gd name="T28" fmla="*/ 2658 w 3162"/>
                  <a:gd name="T29" fmla="*/ 1554 h 2150"/>
                  <a:gd name="T30" fmla="*/ 2367 w 3162"/>
                  <a:gd name="T31" fmla="*/ 1746 h 2150"/>
                  <a:gd name="T32" fmla="*/ 2609 w 3162"/>
                  <a:gd name="T33" fmla="*/ 1544 h 2150"/>
                  <a:gd name="T34" fmla="*/ 2301 w 3162"/>
                  <a:gd name="T35" fmla="*/ 1388 h 2150"/>
                  <a:gd name="T36" fmla="*/ 2293 w 3162"/>
                  <a:gd name="T37" fmla="*/ 1645 h 2150"/>
                  <a:gd name="T38" fmla="*/ 2456 w 3162"/>
                  <a:gd name="T39" fmla="*/ 1656 h 2150"/>
                  <a:gd name="T40" fmla="*/ 2490 w 3162"/>
                  <a:gd name="T41" fmla="*/ 1720 h 2150"/>
                  <a:gd name="T42" fmla="*/ 2538 w 3162"/>
                  <a:gd name="T43" fmla="*/ 1520 h 2150"/>
                  <a:gd name="T44" fmla="*/ 2229 w 3162"/>
                  <a:gd name="T45" fmla="*/ 1507 h 2150"/>
                  <a:gd name="T46" fmla="*/ 2175 w 3162"/>
                  <a:gd name="T47" fmla="*/ 1470 h 2150"/>
                  <a:gd name="T48" fmla="*/ 3161 w 3162"/>
                  <a:gd name="T49" fmla="*/ 1198 h 2150"/>
                  <a:gd name="T50" fmla="*/ 2691 w 3162"/>
                  <a:gd name="T51" fmla="*/ 1251 h 2150"/>
                  <a:gd name="T52" fmla="*/ 2744 w 3162"/>
                  <a:gd name="T53" fmla="*/ 1098 h 2150"/>
                  <a:gd name="T54" fmla="*/ 2784 w 3162"/>
                  <a:gd name="T55" fmla="*/ 1091 h 2150"/>
                  <a:gd name="T56" fmla="*/ 2784 w 3162"/>
                  <a:gd name="T57" fmla="*/ 1091 h 2150"/>
                  <a:gd name="T58" fmla="*/ 2677 w 3162"/>
                  <a:gd name="T59" fmla="*/ 1503 h 2150"/>
                  <a:gd name="T60" fmla="*/ 3081 w 3162"/>
                  <a:gd name="T61" fmla="*/ 1322 h 2150"/>
                  <a:gd name="T62" fmla="*/ 779 w 3162"/>
                  <a:gd name="T63" fmla="*/ 1123 h 2150"/>
                  <a:gd name="T64" fmla="*/ 600 w 3162"/>
                  <a:gd name="T65" fmla="*/ 1445 h 2150"/>
                  <a:gd name="T66" fmla="*/ 594 w 3162"/>
                  <a:gd name="T67" fmla="*/ 1563 h 2150"/>
                  <a:gd name="T68" fmla="*/ 779 w 3162"/>
                  <a:gd name="T69" fmla="*/ 1123 h 2150"/>
                  <a:gd name="T70" fmla="*/ 394 w 3162"/>
                  <a:gd name="T71" fmla="*/ 1456 h 2150"/>
                  <a:gd name="T72" fmla="*/ 394 w 3162"/>
                  <a:gd name="T73" fmla="*/ 1456 h 2150"/>
                  <a:gd name="T74" fmla="*/ 730 w 3162"/>
                  <a:gd name="T75" fmla="*/ 1147 h 2150"/>
                  <a:gd name="T76" fmla="*/ 730 w 3162"/>
                  <a:gd name="T77" fmla="*/ 1147 h 2150"/>
                  <a:gd name="T78" fmla="*/ 2090 w 3162"/>
                  <a:gd name="T79" fmla="*/ 1387 h 2150"/>
                  <a:gd name="T80" fmla="*/ 1909 w 3162"/>
                  <a:gd name="T81" fmla="*/ 1116 h 2150"/>
                  <a:gd name="T82" fmla="*/ 1360 w 3162"/>
                  <a:gd name="T83" fmla="*/ 1038 h 2150"/>
                  <a:gd name="T84" fmla="*/ 1643 w 3162"/>
                  <a:gd name="T85" fmla="*/ 608 h 2150"/>
                  <a:gd name="T86" fmla="*/ 1700 w 3162"/>
                  <a:gd name="T87" fmla="*/ 181 h 2150"/>
                  <a:gd name="T88" fmla="*/ 2216 w 3162"/>
                  <a:gd name="T89" fmla="*/ 631 h 2150"/>
                  <a:gd name="T90" fmla="*/ 2245 w 3162"/>
                  <a:gd name="T91" fmla="*/ 712 h 2150"/>
                  <a:gd name="T92" fmla="*/ 2066 w 3162"/>
                  <a:gd name="T93" fmla="*/ 1368 h 2150"/>
                  <a:gd name="T94" fmla="*/ 1437 w 3162"/>
                  <a:gd name="T95" fmla="*/ 1081 h 2150"/>
                  <a:gd name="T96" fmla="*/ 1925 w 3162"/>
                  <a:gd name="T97" fmla="*/ 1306 h 2150"/>
                  <a:gd name="T98" fmla="*/ 1949 w 3162"/>
                  <a:gd name="T99" fmla="*/ 1312 h 2150"/>
                  <a:gd name="T100" fmla="*/ 1733 w 3162"/>
                  <a:gd name="T101" fmla="*/ 1818 h 2150"/>
                  <a:gd name="T102" fmla="*/ 1651 w 3162"/>
                  <a:gd name="T103" fmla="*/ 1364 h 2150"/>
                  <a:gd name="T104" fmla="*/ 1962 w 3162"/>
                  <a:gd name="T105" fmla="*/ 1484 h 2150"/>
                  <a:gd name="T106" fmla="*/ 1934 w 3162"/>
                  <a:gd name="T107" fmla="*/ 1843 h 2150"/>
                  <a:gd name="T108" fmla="*/ 2150 w 3162"/>
                  <a:gd name="T109" fmla="*/ 1690 h 2150"/>
                  <a:gd name="T110" fmla="*/ 1978 w 3162"/>
                  <a:gd name="T111" fmla="*/ 1496 h 2150"/>
                  <a:gd name="T112" fmla="*/ 893 w 3162"/>
                  <a:gd name="T113" fmla="*/ 1047 h 2150"/>
                  <a:gd name="T114" fmla="*/ 1229 w 3162"/>
                  <a:gd name="T115" fmla="*/ 1432 h 2150"/>
                  <a:gd name="T116" fmla="*/ 1097 w 3162"/>
                  <a:gd name="T117" fmla="*/ 1406 h 2150"/>
                  <a:gd name="T118" fmla="*/ 693 w 3162"/>
                  <a:gd name="T119" fmla="*/ 1380 h 2150"/>
                  <a:gd name="T120" fmla="*/ 785 w 3162"/>
                  <a:gd name="T121" fmla="*/ 1842 h 2150"/>
                  <a:gd name="T122" fmla="*/ 1229 w 3162"/>
                  <a:gd name="T123" fmla="*/ 1990 h 2150"/>
                  <a:gd name="T124" fmla="*/ 1520 w 3162"/>
                  <a:gd name="T125" fmla="*/ 1266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62" h="2150">
                    <a:moveTo>
                      <a:pt x="762" y="1139"/>
                    </a:moveTo>
                    <a:cubicBezTo>
                      <a:pt x="766" y="1135"/>
                      <a:pt x="770" y="1131"/>
                      <a:pt x="775" y="1127"/>
                    </a:cubicBezTo>
                    <a:cubicBezTo>
                      <a:pt x="774" y="1127"/>
                      <a:pt x="774" y="1127"/>
                      <a:pt x="774" y="1128"/>
                    </a:cubicBezTo>
                    <a:cubicBezTo>
                      <a:pt x="770" y="1131"/>
                      <a:pt x="766" y="1135"/>
                      <a:pt x="762" y="1139"/>
                    </a:cubicBezTo>
                    <a:close/>
                    <a:moveTo>
                      <a:pt x="1275" y="447"/>
                    </a:moveTo>
                    <a:cubicBezTo>
                      <a:pt x="1258" y="479"/>
                      <a:pt x="1243" y="513"/>
                      <a:pt x="1232" y="548"/>
                    </a:cubicBezTo>
                    <a:cubicBezTo>
                      <a:pt x="1232" y="548"/>
                      <a:pt x="1232" y="548"/>
                      <a:pt x="1232" y="548"/>
                    </a:cubicBezTo>
                    <a:cubicBezTo>
                      <a:pt x="1108" y="636"/>
                      <a:pt x="1108" y="636"/>
                      <a:pt x="1108" y="636"/>
                    </a:cubicBezTo>
                    <a:cubicBezTo>
                      <a:pt x="1145" y="696"/>
                      <a:pt x="1150" y="767"/>
                      <a:pt x="1127" y="830"/>
                    </a:cubicBezTo>
                    <a:cubicBezTo>
                      <a:pt x="1196" y="861"/>
                      <a:pt x="1196" y="861"/>
                      <a:pt x="1196" y="861"/>
                    </a:cubicBezTo>
                    <a:cubicBezTo>
                      <a:pt x="1197" y="873"/>
                      <a:pt x="1199" y="886"/>
                      <a:pt x="1201" y="899"/>
                    </a:cubicBezTo>
                    <a:cubicBezTo>
                      <a:pt x="1114" y="859"/>
                      <a:pt x="1114" y="859"/>
                      <a:pt x="1114" y="859"/>
                    </a:cubicBezTo>
                    <a:cubicBezTo>
                      <a:pt x="1098" y="888"/>
                      <a:pt x="1076" y="914"/>
                      <a:pt x="1048" y="934"/>
                    </a:cubicBezTo>
                    <a:cubicBezTo>
                      <a:pt x="1019" y="954"/>
                      <a:pt x="988" y="967"/>
                      <a:pt x="956" y="972"/>
                    </a:cubicBezTo>
                    <a:cubicBezTo>
                      <a:pt x="960" y="1019"/>
                      <a:pt x="960" y="1019"/>
                      <a:pt x="960" y="1019"/>
                    </a:cubicBezTo>
                    <a:cubicBezTo>
                      <a:pt x="950" y="1022"/>
                      <a:pt x="939" y="1026"/>
                      <a:pt x="929" y="1031"/>
                    </a:cubicBezTo>
                    <a:cubicBezTo>
                      <a:pt x="923" y="975"/>
                      <a:pt x="923" y="975"/>
                      <a:pt x="923" y="975"/>
                    </a:cubicBezTo>
                    <a:cubicBezTo>
                      <a:pt x="857" y="977"/>
                      <a:pt x="791" y="949"/>
                      <a:pt x="746" y="895"/>
                    </a:cubicBezTo>
                    <a:cubicBezTo>
                      <a:pt x="642" y="969"/>
                      <a:pt x="642" y="969"/>
                      <a:pt x="642" y="969"/>
                    </a:cubicBezTo>
                    <a:cubicBezTo>
                      <a:pt x="632" y="963"/>
                      <a:pt x="622" y="957"/>
                      <a:pt x="612" y="951"/>
                    </a:cubicBezTo>
                    <a:cubicBezTo>
                      <a:pt x="727" y="869"/>
                      <a:pt x="727" y="869"/>
                      <a:pt x="727" y="869"/>
                    </a:cubicBezTo>
                    <a:cubicBezTo>
                      <a:pt x="690" y="809"/>
                      <a:pt x="685" y="737"/>
                      <a:pt x="708" y="675"/>
                    </a:cubicBezTo>
                    <a:cubicBezTo>
                      <a:pt x="540" y="598"/>
                      <a:pt x="540" y="598"/>
                      <a:pt x="540" y="598"/>
                    </a:cubicBezTo>
                    <a:cubicBezTo>
                      <a:pt x="498" y="702"/>
                      <a:pt x="499" y="821"/>
                      <a:pt x="549" y="925"/>
                    </a:cubicBezTo>
                    <a:cubicBezTo>
                      <a:pt x="524" y="918"/>
                      <a:pt x="500" y="913"/>
                      <a:pt x="476" y="910"/>
                    </a:cubicBezTo>
                    <a:cubicBezTo>
                      <a:pt x="454" y="849"/>
                      <a:pt x="444" y="782"/>
                      <a:pt x="450" y="713"/>
                    </a:cubicBezTo>
                    <a:cubicBezTo>
                      <a:pt x="471" y="455"/>
                      <a:pt x="698" y="263"/>
                      <a:pt x="957" y="284"/>
                    </a:cubicBezTo>
                    <a:cubicBezTo>
                      <a:pt x="1085" y="295"/>
                      <a:pt x="1197" y="356"/>
                      <a:pt x="1275" y="447"/>
                    </a:cubicBezTo>
                    <a:close/>
                    <a:moveTo>
                      <a:pt x="880" y="532"/>
                    </a:moveTo>
                    <a:cubicBezTo>
                      <a:pt x="862" y="348"/>
                      <a:pt x="862" y="348"/>
                      <a:pt x="862" y="348"/>
                    </a:cubicBezTo>
                    <a:cubicBezTo>
                      <a:pt x="799" y="356"/>
                      <a:pt x="736" y="380"/>
                      <a:pt x="681" y="420"/>
                    </a:cubicBezTo>
                    <a:cubicBezTo>
                      <a:pt x="625" y="460"/>
                      <a:pt x="582" y="511"/>
                      <a:pt x="553" y="569"/>
                    </a:cubicBezTo>
                    <a:cubicBezTo>
                      <a:pt x="722" y="645"/>
                      <a:pt x="722" y="645"/>
                      <a:pt x="722" y="645"/>
                    </a:cubicBezTo>
                    <a:cubicBezTo>
                      <a:pt x="737" y="617"/>
                      <a:pt x="760" y="591"/>
                      <a:pt x="788" y="570"/>
                    </a:cubicBezTo>
                    <a:cubicBezTo>
                      <a:pt x="816" y="550"/>
                      <a:pt x="848" y="537"/>
                      <a:pt x="880" y="532"/>
                    </a:cubicBezTo>
                    <a:close/>
                    <a:moveTo>
                      <a:pt x="1240" y="502"/>
                    </a:moveTo>
                    <a:cubicBezTo>
                      <a:pt x="1155" y="392"/>
                      <a:pt x="1025" y="338"/>
                      <a:pt x="895" y="345"/>
                    </a:cubicBezTo>
                    <a:cubicBezTo>
                      <a:pt x="912" y="529"/>
                      <a:pt x="912" y="529"/>
                      <a:pt x="912" y="529"/>
                    </a:cubicBezTo>
                    <a:cubicBezTo>
                      <a:pt x="979" y="527"/>
                      <a:pt x="1045" y="555"/>
                      <a:pt x="1090" y="610"/>
                    </a:cubicBezTo>
                    <a:lnTo>
                      <a:pt x="1240" y="502"/>
                    </a:lnTo>
                    <a:close/>
                    <a:moveTo>
                      <a:pt x="741" y="1160"/>
                    </a:moveTo>
                    <a:cubicBezTo>
                      <a:pt x="735" y="1166"/>
                      <a:pt x="730" y="1172"/>
                      <a:pt x="725" y="1177"/>
                    </a:cubicBezTo>
                    <a:cubicBezTo>
                      <a:pt x="730" y="1172"/>
                      <a:pt x="735" y="1166"/>
                      <a:pt x="741" y="1160"/>
                    </a:cubicBezTo>
                    <a:close/>
                    <a:moveTo>
                      <a:pt x="742" y="1158"/>
                    </a:moveTo>
                    <a:cubicBezTo>
                      <a:pt x="747" y="1153"/>
                      <a:pt x="752" y="1148"/>
                      <a:pt x="757" y="1143"/>
                    </a:cubicBezTo>
                    <a:cubicBezTo>
                      <a:pt x="752" y="1148"/>
                      <a:pt x="747" y="1153"/>
                      <a:pt x="742" y="1158"/>
                    </a:cubicBezTo>
                    <a:close/>
                    <a:moveTo>
                      <a:pt x="549" y="926"/>
                    </a:moveTo>
                    <a:cubicBezTo>
                      <a:pt x="553" y="927"/>
                      <a:pt x="557" y="928"/>
                      <a:pt x="560" y="929"/>
                    </a:cubicBezTo>
                    <a:cubicBezTo>
                      <a:pt x="557" y="928"/>
                      <a:pt x="553" y="927"/>
                      <a:pt x="549" y="925"/>
                    </a:cubicBezTo>
                    <a:cubicBezTo>
                      <a:pt x="549" y="925"/>
                      <a:pt x="549" y="925"/>
                      <a:pt x="549" y="926"/>
                    </a:cubicBezTo>
                    <a:close/>
                    <a:moveTo>
                      <a:pt x="592" y="942"/>
                    </a:moveTo>
                    <a:cubicBezTo>
                      <a:pt x="599" y="945"/>
                      <a:pt x="605" y="948"/>
                      <a:pt x="611" y="951"/>
                    </a:cubicBezTo>
                    <a:cubicBezTo>
                      <a:pt x="612" y="951"/>
                      <a:pt x="612" y="951"/>
                      <a:pt x="612" y="951"/>
                    </a:cubicBezTo>
                    <a:cubicBezTo>
                      <a:pt x="605" y="948"/>
                      <a:pt x="599" y="945"/>
                      <a:pt x="592" y="942"/>
                    </a:cubicBezTo>
                    <a:close/>
                    <a:moveTo>
                      <a:pt x="642" y="969"/>
                    </a:moveTo>
                    <a:cubicBezTo>
                      <a:pt x="644" y="970"/>
                      <a:pt x="646" y="972"/>
                      <a:pt x="648" y="973"/>
                    </a:cubicBezTo>
                    <a:cubicBezTo>
                      <a:pt x="646" y="971"/>
                      <a:pt x="644" y="970"/>
                      <a:pt x="642" y="969"/>
                    </a:cubicBezTo>
                    <a:close/>
                    <a:moveTo>
                      <a:pt x="775" y="1127"/>
                    </a:moveTo>
                    <a:cubicBezTo>
                      <a:pt x="777" y="1125"/>
                      <a:pt x="779" y="1124"/>
                      <a:pt x="781" y="1122"/>
                    </a:cubicBezTo>
                    <a:cubicBezTo>
                      <a:pt x="780" y="1122"/>
                      <a:pt x="779" y="1123"/>
                      <a:pt x="779" y="1124"/>
                    </a:cubicBezTo>
                    <a:cubicBezTo>
                      <a:pt x="777" y="1125"/>
                      <a:pt x="776" y="1126"/>
                      <a:pt x="775" y="1127"/>
                    </a:cubicBezTo>
                    <a:close/>
                    <a:moveTo>
                      <a:pt x="960" y="1019"/>
                    </a:moveTo>
                    <a:cubicBezTo>
                      <a:pt x="967" y="1016"/>
                      <a:pt x="974" y="1014"/>
                      <a:pt x="982" y="1012"/>
                    </a:cubicBezTo>
                    <a:cubicBezTo>
                      <a:pt x="974" y="1014"/>
                      <a:pt x="967" y="1016"/>
                      <a:pt x="960" y="1019"/>
                    </a:cubicBezTo>
                    <a:close/>
                    <a:moveTo>
                      <a:pt x="1220" y="583"/>
                    </a:moveTo>
                    <a:cubicBezTo>
                      <a:pt x="1223" y="574"/>
                      <a:pt x="1226" y="564"/>
                      <a:pt x="1229" y="555"/>
                    </a:cubicBezTo>
                    <a:cubicBezTo>
                      <a:pt x="1226" y="564"/>
                      <a:pt x="1223" y="574"/>
                      <a:pt x="1220" y="583"/>
                    </a:cubicBezTo>
                    <a:close/>
                    <a:moveTo>
                      <a:pt x="2658" y="1554"/>
                    </a:moveTo>
                    <a:cubicBezTo>
                      <a:pt x="2648" y="1634"/>
                      <a:pt x="2604" y="1709"/>
                      <a:pt x="2530" y="1755"/>
                    </a:cubicBezTo>
                    <a:cubicBezTo>
                      <a:pt x="2425" y="1820"/>
                      <a:pt x="2294" y="1807"/>
                      <a:pt x="2205" y="1732"/>
                    </a:cubicBezTo>
                    <a:cubicBezTo>
                      <a:pt x="2209" y="1711"/>
                      <a:pt x="2212" y="1689"/>
                      <a:pt x="2213" y="1667"/>
                    </a:cubicBezTo>
                    <a:cubicBezTo>
                      <a:pt x="2213" y="1668"/>
                      <a:pt x="2213" y="1669"/>
                      <a:pt x="2213" y="1670"/>
                    </a:cubicBezTo>
                    <a:cubicBezTo>
                      <a:pt x="2224" y="1682"/>
                      <a:pt x="2236" y="1694"/>
                      <a:pt x="2249" y="1703"/>
                    </a:cubicBezTo>
                    <a:cubicBezTo>
                      <a:pt x="2290" y="1643"/>
                      <a:pt x="2290" y="1643"/>
                      <a:pt x="2290" y="1643"/>
                    </a:cubicBezTo>
                    <a:cubicBezTo>
                      <a:pt x="2252" y="1614"/>
                      <a:pt x="2227" y="1568"/>
                      <a:pt x="2228" y="1517"/>
                    </a:cubicBezTo>
                    <a:cubicBezTo>
                      <a:pt x="2183" y="1514"/>
                      <a:pt x="2183" y="1514"/>
                      <a:pt x="2183" y="1514"/>
                    </a:cubicBezTo>
                    <a:cubicBezTo>
                      <a:pt x="2184" y="1516"/>
                      <a:pt x="2185" y="1518"/>
                      <a:pt x="2186" y="1520"/>
                    </a:cubicBezTo>
                    <a:cubicBezTo>
                      <a:pt x="2181" y="1507"/>
                      <a:pt x="2175" y="1495"/>
                      <a:pt x="2168" y="1483"/>
                    </a:cubicBezTo>
                    <a:cubicBezTo>
                      <a:pt x="2171" y="1488"/>
                      <a:pt x="2173" y="1492"/>
                      <a:pt x="2175" y="1497"/>
                    </a:cubicBezTo>
                    <a:cubicBezTo>
                      <a:pt x="2230" y="1501"/>
                      <a:pt x="2230" y="1501"/>
                      <a:pt x="2230" y="1501"/>
                    </a:cubicBezTo>
                    <a:cubicBezTo>
                      <a:pt x="2233" y="1477"/>
                      <a:pt x="2241" y="1455"/>
                      <a:pt x="2253" y="1436"/>
                    </a:cubicBezTo>
                    <a:cubicBezTo>
                      <a:pt x="2293" y="1416"/>
                      <a:pt x="2330" y="1393"/>
                      <a:pt x="2365" y="1366"/>
                    </a:cubicBezTo>
                    <a:cubicBezTo>
                      <a:pt x="2374" y="1365"/>
                      <a:pt x="2384" y="1365"/>
                      <a:pt x="2394" y="1365"/>
                    </a:cubicBezTo>
                    <a:cubicBezTo>
                      <a:pt x="2416" y="1367"/>
                      <a:pt x="2436" y="1373"/>
                      <a:pt x="2454" y="1382"/>
                    </a:cubicBezTo>
                    <a:cubicBezTo>
                      <a:pt x="2454" y="1382"/>
                      <a:pt x="2453" y="1381"/>
                      <a:pt x="2453" y="1380"/>
                    </a:cubicBezTo>
                    <a:cubicBezTo>
                      <a:pt x="2473" y="1418"/>
                      <a:pt x="2500" y="1451"/>
                      <a:pt x="2532" y="1480"/>
                    </a:cubicBezTo>
                    <a:cubicBezTo>
                      <a:pt x="2536" y="1493"/>
                      <a:pt x="2538" y="1508"/>
                      <a:pt x="2538" y="1523"/>
                    </a:cubicBezTo>
                    <a:cubicBezTo>
                      <a:pt x="2599" y="1527"/>
                      <a:pt x="2599" y="1527"/>
                      <a:pt x="2599" y="1527"/>
                    </a:cubicBezTo>
                    <a:cubicBezTo>
                      <a:pt x="2599" y="1527"/>
                      <a:pt x="2599" y="1527"/>
                      <a:pt x="2599" y="1527"/>
                    </a:cubicBezTo>
                    <a:cubicBezTo>
                      <a:pt x="2618" y="1538"/>
                      <a:pt x="2638" y="1547"/>
                      <a:pt x="2658" y="1554"/>
                    </a:cubicBezTo>
                    <a:close/>
                    <a:moveTo>
                      <a:pt x="2475" y="1727"/>
                    </a:moveTo>
                    <a:cubicBezTo>
                      <a:pt x="2443" y="1662"/>
                      <a:pt x="2443" y="1662"/>
                      <a:pt x="2443" y="1662"/>
                    </a:cubicBezTo>
                    <a:cubicBezTo>
                      <a:pt x="2422" y="1671"/>
                      <a:pt x="2397" y="1676"/>
                      <a:pt x="2372" y="1674"/>
                    </a:cubicBezTo>
                    <a:cubicBezTo>
                      <a:pt x="2347" y="1672"/>
                      <a:pt x="2323" y="1664"/>
                      <a:pt x="2303" y="1652"/>
                    </a:cubicBezTo>
                    <a:cubicBezTo>
                      <a:pt x="2262" y="1712"/>
                      <a:pt x="2262" y="1712"/>
                      <a:pt x="2262" y="1712"/>
                    </a:cubicBezTo>
                    <a:cubicBezTo>
                      <a:pt x="2293" y="1732"/>
                      <a:pt x="2328" y="1744"/>
                      <a:pt x="2367" y="1746"/>
                    </a:cubicBezTo>
                    <a:cubicBezTo>
                      <a:pt x="2405" y="1749"/>
                      <a:pt x="2442" y="1742"/>
                      <a:pt x="2475" y="1727"/>
                    </a:cubicBezTo>
                    <a:close/>
                    <a:moveTo>
                      <a:pt x="2609" y="1544"/>
                    </a:moveTo>
                    <a:cubicBezTo>
                      <a:pt x="2536" y="1539"/>
                      <a:pt x="2536" y="1539"/>
                      <a:pt x="2536" y="1539"/>
                    </a:cubicBezTo>
                    <a:cubicBezTo>
                      <a:pt x="2530" y="1589"/>
                      <a:pt x="2500" y="1632"/>
                      <a:pt x="2458" y="1655"/>
                    </a:cubicBezTo>
                    <a:cubicBezTo>
                      <a:pt x="2490" y="1720"/>
                      <a:pt x="2490" y="1720"/>
                      <a:pt x="2490" y="1720"/>
                    </a:cubicBezTo>
                    <a:cubicBezTo>
                      <a:pt x="2554" y="1686"/>
                      <a:pt x="2601" y="1621"/>
                      <a:pt x="2609" y="1544"/>
                    </a:cubicBezTo>
                    <a:close/>
                    <a:moveTo>
                      <a:pt x="2278" y="1319"/>
                    </a:moveTo>
                    <a:cubicBezTo>
                      <a:pt x="2278" y="1319"/>
                      <a:pt x="2278" y="1319"/>
                      <a:pt x="2278" y="1319"/>
                    </a:cubicBezTo>
                    <a:moveTo>
                      <a:pt x="2268" y="1324"/>
                    </a:moveTo>
                    <a:cubicBezTo>
                      <a:pt x="2268" y="1324"/>
                      <a:pt x="2268" y="1324"/>
                      <a:pt x="2268" y="1324"/>
                    </a:cubicBezTo>
                    <a:moveTo>
                      <a:pt x="2301" y="1388"/>
                    </a:moveTo>
                    <a:cubicBezTo>
                      <a:pt x="2301" y="1388"/>
                      <a:pt x="2301" y="1388"/>
                      <a:pt x="2301" y="1388"/>
                    </a:cubicBezTo>
                    <a:moveTo>
                      <a:pt x="2312" y="1382"/>
                    </a:moveTo>
                    <a:cubicBezTo>
                      <a:pt x="2312" y="1382"/>
                      <a:pt x="2312" y="1382"/>
                      <a:pt x="2312" y="1382"/>
                    </a:cubicBezTo>
                    <a:moveTo>
                      <a:pt x="2303" y="1652"/>
                    </a:moveTo>
                    <a:cubicBezTo>
                      <a:pt x="2303" y="1652"/>
                      <a:pt x="2303" y="1652"/>
                      <a:pt x="2303" y="1652"/>
                    </a:cubicBezTo>
                    <a:moveTo>
                      <a:pt x="2293" y="1645"/>
                    </a:moveTo>
                    <a:cubicBezTo>
                      <a:pt x="2293" y="1645"/>
                      <a:pt x="2293" y="1645"/>
                      <a:pt x="2293" y="1645"/>
                    </a:cubicBezTo>
                    <a:moveTo>
                      <a:pt x="2256" y="1707"/>
                    </a:moveTo>
                    <a:cubicBezTo>
                      <a:pt x="2256" y="1707"/>
                      <a:pt x="2256" y="1707"/>
                      <a:pt x="2256" y="1707"/>
                    </a:cubicBezTo>
                    <a:moveTo>
                      <a:pt x="2266" y="1713"/>
                    </a:moveTo>
                    <a:cubicBezTo>
                      <a:pt x="2266" y="1713"/>
                      <a:pt x="2266" y="1713"/>
                      <a:pt x="2266" y="1713"/>
                    </a:cubicBezTo>
                    <a:moveTo>
                      <a:pt x="2456" y="1656"/>
                    </a:moveTo>
                    <a:cubicBezTo>
                      <a:pt x="2456" y="1656"/>
                      <a:pt x="2456" y="1656"/>
                      <a:pt x="2456" y="1656"/>
                    </a:cubicBezTo>
                    <a:moveTo>
                      <a:pt x="2446" y="1661"/>
                    </a:moveTo>
                    <a:cubicBezTo>
                      <a:pt x="2446" y="1661"/>
                      <a:pt x="2446" y="1661"/>
                      <a:pt x="2446" y="1661"/>
                    </a:cubicBezTo>
                    <a:moveTo>
                      <a:pt x="2479" y="1725"/>
                    </a:moveTo>
                    <a:cubicBezTo>
                      <a:pt x="2479" y="1725"/>
                      <a:pt x="2479" y="1725"/>
                      <a:pt x="2479" y="1725"/>
                    </a:cubicBezTo>
                    <a:moveTo>
                      <a:pt x="2490" y="1720"/>
                    </a:moveTo>
                    <a:cubicBezTo>
                      <a:pt x="2490" y="1720"/>
                      <a:pt x="2490" y="1720"/>
                      <a:pt x="2490" y="1720"/>
                    </a:cubicBezTo>
                    <a:moveTo>
                      <a:pt x="2610" y="1536"/>
                    </a:moveTo>
                    <a:cubicBezTo>
                      <a:pt x="2610" y="1536"/>
                      <a:pt x="2610" y="1536"/>
                      <a:pt x="2610" y="1536"/>
                    </a:cubicBezTo>
                    <a:moveTo>
                      <a:pt x="2610" y="1524"/>
                    </a:moveTo>
                    <a:cubicBezTo>
                      <a:pt x="2610" y="1524"/>
                      <a:pt x="2610" y="1524"/>
                      <a:pt x="2610" y="1524"/>
                    </a:cubicBezTo>
                    <a:moveTo>
                      <a:pt x="2538" y="1520"/>
                    </a:moveTo>
                    <a:cubicBezTo>
                      <a:pt x="2538" y="1520"/>
                      <a:pt x="2538" y="1520"/>
                      <a:pt x="2538" y="1520"/>
                    </a:cubicBezTo>
                    <a:moveTo>
                      <a:pt x="2538" y="1532"/>
                    </a:moveTo>
                    <a:cubicBezTo>
                      <a:pt x="2538" y="1532"/>
                      <a:pt x="2538" y="1532"/>
                      <a:pt x="2538" y="1532"/>
                    </a:cubicBezTo>
                    <a:moveTo>
                      <a:pt x="2229" y="1519"/>
                    </a:moveTo>
                    <a:cubicBezTo>
                      <a:pt x="2229" y="1519"/>
                      <a:pt x="2229" y="1519"/>
                      <a:pt x="2229" y="1519"/>
                    </a:cubicBezTo>
                    <a:moveTo>
                      <a:pt x="2229" y="1507"/>
                    </a:moveTo>
                    <a:cubicBezTo>
                      <a:pt x="2229" y="1507"/>
                      <a:pt x="2229" y="1507"/>
                      <a:pt x="2229" y="1507"/>
                    </a:cubicBezTo>
                    <a:moveTo>
                      <a:pt x="2158" y="1503"/>
                    </a:moveTo>
                    <a:cubicBezTo>
                      <a:pt x="2158" y="1503"/>
                      <a:pt x="2158" y="1503"/>
                      <a:pt x="2158" y="1503"/>
                    </a:cubicBezTo>
                    <a:moveTo>
                      <a:pt x="2157" y="1515"/>
                    </a:moveTo>
                    <a:cubicBezTo>
                      <a:pt x="2157" y="1515"/>
                      <a:pt x="2157" y="1515"/>
                      <a:pt x="2157" y="1515"/>
                    </a:cubicBezTo>
                    <a:moveTo>
                      <a:pt x="2198" y="1462"/>
                    </a:moveTo>
                    <a:cubicBezTo>
                      <a:pt x="2190" y="1465"/>
                      <a:pt x="2182" y="1468"/>
                      <a:pt x="2175" y="1470"/>
                    </a:cubicBezTo>
                    <a:cubicBezTo>
                      <a:pt x="2182" y="1468"/>
                      <a:pt x="2190" y="1465"/>
                      <a:pt x="2198" y="1462"/>
                    </a:cubicBezTo>
                    <a:close/>
                    <a:moveTo>
                      <a:pt x="2424" y="1315"/>
                    </a:moveTo>
                    <a:cubicBezTo>
                      <a:pt x="2425" y="1314"/>
                      <a:pt x="2426" y="1313"/>
                      <a:pt x="2427" y="1312"/>
                    </a:cubicBezTo>
                    <a:cubicBezTo>
                      <a:pt x="2425" y="1315"/>
                      <a:pt x="2423" y="1317"/>
                      <a:pt x="2421" y="1319"/>
                    </a:cubicBezTo>
                    <a:cubicBezTo>
                      <a:pt x="2422" y="1318"/>
                      <a:pt x="2423" y="1317"/>
                      <a:pt x="2424" y="1315"/>
                    </a:cubicBezTo>
                    <a:close/>
                    <a:moveTo>
                      <a:pt x="3161" y="1198"/>
                    </a:moveTo>
                    <a:cubicBezTo>
                      <a:pt x="3161" y="1407"/>
                      <a:pt x="2991" y="1576"/>
                      <a:pt x="2782" y="1575"/>
                    </a:cubicBezTo>
                    <a:cubicBezTo>
                      <a:pt x="2615" y="1575"/>
                      <a:pt x="2474" y="1466"/>
                      <a:pt x="2424" y="1315"/>
                    </a:cubicBezTo>
                    <a:cubicBezTo>
                      <a:pt x="2440" y="1300"/>
                      <a:pt x="2456" y="1284"/>
                      <a:pt x="2470" y="1267"/>
                    </a:cubicBezTo>
                    <a:cubicBezTo>
                      <a:pt x="2470" y="1268"/>
                      <a:pt x="2469" y="1269"/>
                      <a:pt x="2469" y="1270"/>
                    </a:cubicBezTo>
                    <a:cubicBezTo>
                      <a:pt x="2479" y="1314"/>
                      <a:pt x="2499" y="1356"/>
                      <a:pt x="2526" y="1393"/>
                    </a:cubicBezTo>
                    <a:cubicBezTo>
                      <a:pt x="2691" y="1251"/>
                      <a:pt x="2691" y="1251"/>
                      <a:pt x="2691" y="1251"/>
                    </a:cubicBezTo>
                    <a:cubicBezTo>
                      <a:pt x="2679" y="1230"/>
                      <a:pt x="2674" y="1206"/>
                      <a:pt x="2678" y="1182"/>
                    </a:cubicBezTo>
                    <a:cubicBezTo>
                      <a:pt x="2560" y="1141"/>
                      <a:pt x="2560" y="1141"/>
                      <a:pt x="2560" y="1141"/>
                    </a:cubicBezTo>
                    <a:cubicBezTo>
                      <a:pt x="2567" y="1128"/>
                      <a:pt x="2574" y="1115"/>
                      <a:pt x="2580" y="1102"/>
                    </a:cubicBezTo>
                    <a:cubicBezTo>
                      <a:pt x="2580" y="1103"/>
                      <a:pt x="2579" y="1104"/>
                      <a:pt x="2579" y="1105"/>
                    </a:cubicBezTo>
                    <a:cubicBezTo>
                      <a:pt x="2691" y="1144"/>
                      <a:pt x="2691" y="1144"/>
                      <a:pt x="2691" y="1144"/>
                    </a:cubicBezTo>
                    <a:cubicBezTo>
                      <a:pt x="2703" y="1123"/>
                      <a:pt x="2722" y="1107"/>
                      <a:pt x="2744" y="1098"/>
                    </a:cubicBezTo>
                    <a:cubicBezTo>
                      <a:pt x="2703" y="884"/>
                      <a:pt x="2703" y="884"/>
                      <a:pt x="2703" y="884"/>
                    </a:cubicBezTo>
                    <a:cubicBezTo>
                      <a:pt x="2682" y="890"/>
                      <a:pt x="2662" y="897"/>
                      <a:pt x="2642" y="907"/>
                    </a:cubicBezTo>
                    <a:cubicBezTo>
                      <a:pt x="2646" y="886"/>
                      <a:pt x="2649" y="865"/>
                      <a:pt x="2650" y="844"/>
                    </a:cubicBezTo>
                    <a:cubicBezTo>
                      <a:pt x="2692" y="828"/>
                      <a:pt x="2737" y="819"/>
                      <a:pt x="2784" y="819"/>
                    </a:cubicBezTo>
                    <a:cubicBezTo>
                      <a:pt x="2993" y="820"/>
                      <a:pt x="3162" y="989"/>
                      <a:pt x="3161" y="1198"/>
                    </a:cubicBezTo>
                    <a:close/>
                    <a:moveTo>
                      <a:pt x="2784" y="1091"/>
                    </a:moveTo>
                    <a:cubicBezTo>
                      <a:pt x="2795" y="1091"/>
                      <a:pt x="2807" y="1092"/>
                      <a:pt x="2818" y="1096"/>
                    </a:cubicBezTo>
                    <a:cubicBezTo>
                      <a:pt x="2830" y="1100"/>
                      <a:pt x="2840" y="1106"/>
                      <a:pt x="2850" y="1114"/>
                    </a:cubicBezTo>
                    <a:cubicBezTo>
                      <a:pt x="3014" y="971"/>
                      <a:pt x="3014" y="971"/>
                      <a:pt x="3014" y="971"/>
                    </a:cubicBezTo>
                    <a:cubicBezTo>
                      <a:pt x="2980" y="937"/>
                      <a:pt x="2938" y="909"/>
                      <a:pt x="2889" y="892"/>
                    </a:cubicBezTo>
                    <a:cubicBezTo>
                      <a:pt x="2841" y="875"/>
                      <a:pt x="2791" y="871"/>
                      <a:pt x="2743" y="877"/>
                    </a:cubicBezTo>
                    <a:lnTo>
                      <a:pt x="2784" y="1091"/>
                    </a:lnTo>
                    <a:close/>
                    <a:moveTo>
                      <a:pt x="2824" y="1518"/>
                    </a:moveTo>
                    <a:cubicBezTo>
                      <a:pt x="2783" y="1304"/>
                      <a:pt x="2783" y="1304"/>
                      <a:pt x="2783" y="1304"/>
                    </a:cubicBezTo>
                    <a:cubicBezTo>
                      <a:pt x="2772" y="1304"/>
                      <a:pt x="2760" y="1302"/>
                      <a:pt x="2748" y="1298"/>
                    </a:cubicBezTo>
                    <a:cubicBezTo>
                      <a:pt x="2737" y="1294"/>
                      <a:pt x="2726" y="1288"/>
                      <a:pt x="2717" y="1281"/>
                    </a:cubicBezTo>
                    <a:cubicBezTo>
                      <a:pt x="2553" y="1423"/>
                      <a:pt x="2553" y="1423"/>
                      <a:pt x="2553" y="1423"/>
                    </a:cubicBezTo>
                    <a:cubicBezTo>
                      <a:pt x="2586" y="1458"/>
                      <a:pt x="2629" y="1486"/>
                      <a:pt x="2677" y="1503"/>
                    </a:cubicBezTo>
                    <a:cubicBezTo>
                      <a:pt x="2726" y="1519"/>
                      <a:pt x="2776" y="1524"/>
                      <a:pt x="2824" y="1518"/>
                    </a:cubicBezTo>
                    <a:close/>
                    <a:moveTo>
                      <a:pt x="3081" y="1322"/>
                    </a:moveTo>
                    <a:cubicBezTo>
                      <a:pt x="2876" y="1251"/>
                      <a:pt x="2876" y="1251"/>
                      <a:pt x="2876" y="1251"/>
                    </a:cubicBezTo>
                    <a:cubicBezTo>
                      <a:pt x="2864" y="1272"/>
                      <a:pt x="2845" y="1288"/>
                      <a:pt x="2823" y="1296"/>
                    </a:cubicBezTo>
                    <a:cubicBezTo>
                      <a:pt x="2864" y="1510"/>
                      <a:pt x="2864" y="1510"/>
                      <a:pt x="2864" y="1510"/>
                    </a:cubicBezTo>
                    <a:cubicBezTo>
                      <a:pt x="2959" y="1486"/>
                      <a:pt x="3041" y="1418"/>
                      <a:pt x="3081" y="1322"/>
                    </a:cubicBezTo>
                    <a:close/>
                    <a:moveTo>
                      <a:pt x="3095" y="1284"/>
                    </a:moveTo>
                    <a:cubicBezTo>
                      <a:pt x="3123" y="1184"/>
                      <a:pt x="3100" y="1080"/>
                      <a:pt x="3041" y="1002"/>
                    </a:cubicBezTo>
                    <a:cubicBezTo>
                      <a:pt x="2876" y="1144"/>
                      <a:pt x="2876" y="1144"/>
                      <a:pt x="2876" y="1144"/>
                    </a:cubicBezTo>
                    <a:cubicBezTo>
                      <a:pt x="2888" y="1164"/>
                      <a:pt x="2892" y="1188"/>
                      <a:pt x="2889" y="1213"/>
                    </a:cubicBezTo>
                    <a:lnTo>
                      <a:pt x="3095" y="1284"/>
                    </a:lnTo>
                    <a:close/>
                    <a:moveTo>
                      <a:pt x="779" y="1123"/>
                    </a:moveTo>
                    <a:cubicBezTo>
                      <a:pt x="753" y="1146"/>
                      <a:pt x="729" y="1171"/>
                      <a:pt x="708" y="1198"/>
                    </a:cubicBezTo>
                    <a:cubicBezTo>
                      <a:pt x="597" y="1245"/>
                      <a:pt x="597" y="1245"/>
                      <a:pt x="597" y="1245"/>
                    </a:cubicBezTo>
                    <a:cubicBezTo>
                      <a:pt x="610" y="1288"/>
                      <a:pt x="605" y="1337"/>
                      <a:pt x="580" y="1378"/>
                    </a:cubicBezTo>
                    <a:cubicBezTo>
                      <a:pt x="609" y="1400"/>
                      <a:pt x="609" y="1400"/>
                      <a:pt x="609" y="1400"/>
                    </a:cubicBezTo>
                    <a:cubicBezTo>
                      <a:pt x="610" y="1399"/>
                      <a:pt x="610" y="1398"/>
                      <a:pt x="611" y="1396"/>
                    </a:cubicBezTo>
                    <a:cubicBezTo>
                      <a:pt x="606" y="1412"/>
                      <a:pt x="603" y="1429"/>
                      <a:pt x="600" y="1445"/>
                    </a:cubicBezTo>
                    <a:cubicBezTo>
                      <a:pt x="600" y="1444"/>
                      <a:pt x="601" y="1443"/>
                      <a:pt x="601" y="1442"/>
                    </a:cubicBezTo>
                    <a:cubicBezTo>
                      <a:pt x="557" y="1409"/>
                      <a:pt x="557" y="1409"/>
                      <a:pt x="557" y="1409"/>
                    </a:cubicBezTo>
                    <a:cubicBezTo>
                      <a:pt x="523" y="1444"/>
                      <a:pt x="478" y="1461"/>
                      <a:pt x="433" y="1461"/>
                    </a:cubicBezTo>
                    <a:cubicBezTo>
                      <a:pt x="413" y="1620"/>
                      <a:pt x="413" y="1620"/>
                      <a:pt x="413" y="1620"/>
                    </a:cubicBezTo>
                    <a:cubicBezTo>
                      <a:pt x="476" y="1625"/>
                      <a:pt x="539" y="1611"/>
                      <a:pt x="595" y="1579"/>
                    </a:cubicBezTo>
                    <a:cubicBezTo>
                      <a:pt x="595" y="1574"/>
                      <a:pt x="594" y="1569"/>
                      <a:pt x="594" y="1563"/>
                    </a:cubicBezTo>
                    <a:cubicBezTo>
                      <a:pt x="594" y="1565"/>
                      <a:pt x="594" y="1566"/>
                      <a:pt x="594" y="1567"/>
                    </a:cubicBezTo>
                    <a:cubicBezTo>
                      <a:pt x="596" y="1590"/>
                      <a:pt x="599" y="1613"/>
                      <a:pt x="603" y="1636"/>
                    </a:cubicBezTo>
                    <a:cubicBezTo>
                      <a:pt x="511" y="1682"/>
                      <a:pt x="401" y="1690"/>
                      <a:pt x="297" y="1650"/>
                    </a:cubicBezTo>
                    <a:cubicBezTo>
                      <a:pt x="99" y="1574"/>
                      <a:pt x="0" y="1352"/>
                      <a:pt x="76" y="1154"/>
                    </a:cubicBezTo>
                    <a:cubicBezTo>
                      <a:pt x="152" y="956"/>
                      <a:pt x="374" y="858"/>
                      <a:pt x="572" y="934"/>
                    </a:cubicBezTo>
                    <a:cubicBezTo>
                      <a:pt x="666" y="970"/>
                      <a:pt x="738" y="1039"/>
                      <a:pt x="779" y="1123"/>
                    </a:cubicBezTo>
                    <a:close/>
                    <a:moveTo>
                      <a:pt x="124" y="1401"/>
                    </a:moveTo>
                    <a:cubicBezTo>
                      <a:pt x="272" y="1339"/>
                      <a:pt x="272" y="1339"/>
                      <a:pt x="272" y="1339"/>
                    </a:cubicBezTo>
                    <a:cubicBezTo>
                      <a:pt x="260" y="1295"/>
                      <a:pt x="265" y="1247"/>
                      <a:pt x="289" y="1206"/>
                    </a:cubicBezTo>
                    <a:cubicBezTo>
                      <a:pt x="161" y="1109"/>
                      <a:pt x="161" y="1109"/>
                      <a:pt x="161" y="1109"/>
                    </a:cubicBezTo>
                    <a:cubicBezTo>
                      <a:pt x="101" y="1197"/>
                      <a:pt x="91" y="1306"/>
                      <a:pt x="124" y="1401"/>
                    </a:cubicBezTo>
                    <a:close/>
                    <a:moveTo>
                      <a:pt x="394" y="1456"/>
                    </a:moveTo>
                    <a:cubicBezTo>
                      <a:pt x="372" y="1451"/>
                      <a:pt x="351" y="1441"/>
                      <a:pt x="332" y="1427"/>
                    </a:cubicBezTo>
                    <a:cubicBezTo>
                      <a:pt x="313" y="1412"/>
                      <a:pt x="298" y="1394"/>
                      <a:pt x="287" y="1375"/>
                    </a:cubicBezTo>
                    <a:cubicBezTo>
                      <a:pt x="139" y="1437"/>
                      <a:pt x="139" y="1437"/>
                      <a:pt x="139" y="1437"/>
                    </a:cubicBezTo>
                    <a:cubicBezTo>
                      <a:pt x="161" y="1482"/>
                      <a:pt x="193" y="1522"/>
                      <a:pt x="235" y="1554"/>
                    </a:cubicBezTo>
                    <a:cubicBezTo>
                      <a:pt x="278" y="1586"/>
                      <a:pt x="325" y="1607"/>
                      <a:pt x="374" y="1616"/>
                    </a:cubicBezTo>
                    <a:lnTo>
                      <a:pt x="394" y="1456"/>
                    </a:lnTo>
                    <a:close/>
                    <a:moveTo>
                      <a:pt x="457" y="963"/>
                    </a:moveTo>
                    <a:cubicBezTo>
                      <a:pt x="356" y="957"/>
                      <a:pt x="254" y="996"/>
                      <a:pt x="184" y="1078"/>
                    </a:cubicBezTo>
                    <a:cubicBezTo>
                      <a:pt x="312" y="1175"/>
                      <a:pt x="312" y="1175"/>
                      <a:pt x="312" y="1175"/>
                    </a:cubicBezTo>
                    <a:cubicBezTo>
                      <a:pt x="346" y="1140"/>
                      <a:pt x="391" y="1122"/>
                      <a:pt x="436" y="1123"/>
                    </a:cubicBezTo>
                    <a:lnTo>
                      <a:pt x="457" y="963"/>
                    </a:lnTo>
                    <a:close/>
                    <a:moveTo>
                      <a:pt x="730" y="1147"/>
                    </a:moveTo>
                    <a:cubicBezTo>
                      <a:pt x="708" y="1102"/>
                      <a:pt x="676" y="1062"/>
                      <a:pt x="634" y="1030"/>
                    </a:cubicBezTo>
                    <a:cubicBezTo>
                      <a:pt x="591" y="997"/>
                      <a:pt x="544" y="977"/>
                      <a:pt x="495" y="968"/>
                    </a:cubicBezTo>
                    <a:cubicBezTo>
                      <a:pt x="475" y="1128"/>
                      <a:pt x="475" y="1128"/>
                      <a:pt x="475" y="1128"/>
                    </a:cubicBezTo>
                    <a:cubicBezTo>
                      <a:pt x="497" y="1133"/>
                      <a:pt x="518" y="1143"/>
                      <a:pt x="537" y="1157"/>
                    </a:cubicBezTo>
                    <a:cubicBezTo>
                      <a:pt x="556" y="1172"/>
                      <a:pt x="571" y="1189"/>
                      <a:pt x="582" y="1209"/>
                    </a:cubicBezTo>
                    <a:lnTo>
                      <a:pt x="730" y="1147"/>
                    </a:lnTo>
                    <a:close/>
                    <a:moveTo>
                      <a:pt x="594" y="1552"/>
                    </a:moveTo>
                    <a:cubicBezTo>
                      <a:pt x="594" y="1552"/>
                      <a:pt x="594" y="1553"/>
                      <a:pt x="594" y="1553"/>
                    </a:cubicBezTo>
                    <a:cubicBezTo>
                      <a:pt x="594" y="1554"/>
                      <a:pt x="594" y="1554"/>
                      <a:pt x="594" y="1555"/>
                    </a:cubicBezTo>
                    <a:cubicBezTo>
                      <a:pt x="594" y="1554"/>
                      <a:pt x="594" y="1553"/>
                      <a:pt x="594" y="1552"/>
                    </a:cubicBezTo>
                    <a:close/>
                    <a:moveTo>
                      <a:pt x="2163" y="1475"/>
                    </a:moveTo>
                    <a:cubicBezTo>
                      <a:pt x="2143" y="1441"/>
                      <a:pt x="2118" y="1412"/>
                      <a:pt x="2090" y="1387"/>
                    </a:cubicBezTo>
                    <a:cubicBezTo>
                      <a:pt x="2095" y="1392"/>
                      <a:pt x="2101" y="1397"/>
                      <a:pt x="2106" y="1402"/>
                    </a:cubicBezTo>
                    <a:cubicBezTo>
                      <a:pt x="2119" y="1398"/>
                      <a:pt x="2132" y="1394"/>
                      <a:pt x="2145" y="1389"/>
                    </a:cubicBezTo>
                    <a:cubicBezTo>
                      <a:pt x="2241" y="1354"/>
                      <a:pt x="2323" y="1298"/>
                      <a:pt x="2389" y="1228"/>
                    </a:cubicBezTo>
                    <a:cubicBezTo>
                      <a:pt x="2148" y="1028"/>
                      <a:pt x="2148" y="1028"/>
                      <a:pt x="2148" y="1028"/>
                    </a:cubicBezTo>
                    <a:cubicBezTo>
                      <a:pt x="2116" y="1057"/>
                      <a:pt x="2079" y="1080"/>
                      <a:pt x="2037" y="1096"/>
                    </a:cubicBezTo>
                    <a:cubicBezTo>
                      <a:pt x="1995" y="1111"/>
                      <a:pt x="1951" y="1118"/>
                      <a:pt x="1909" y="1116"/>
                    </a:cubicBezTo>
                    <a:cubicBezTo>
                      <a:pt x="1877" y="1300"/>
                      <a:pt x="1877" y="1300"/>
                      <a:pt x="1877" y="1300"/>
                    </a:cubicBezTo>
                    <a:cubicBezTo>
                      <a:pt x="1848" y="1298"/>
                      <a:pt x="1819" y="1300"/>
                      <a:pt x="1790" y="1305"/>
                    </a:cubicBezTo>
                    <a:cubicBezTo>
                      <a:pt x="1825" y="1102"/>
                      <a:pt x="1825" y="1102"/>
                      <a:pt x="1825" y="1102"/>
                    </a:cubicBezTo>
                    <a:cubicBezTo>
                      <a:pt x="1742" y="1076"/>
                      <a:pt x="1671" y="1019"/>
                      <a:pt x="1629" y="939"/>
                    </a:cubicBezTo>
                    <a:cubicBezTo>
                      <a:pt x="1360" y="1038"/>
                      <a:pt x="1360" y="1038"/>
                      <a:pt x="1360" y="1038"/>
                    </a:cubicBezTo>
                    <a:cubicBezTo>
                      <a:pt x="1360" y="1038"/>
                      <a:pt x="1360" y="1038"/>
                      <a:pt x="1360" y="1038"/>
                    </a:cubicBezTo>
                    <a:cubicBezTo>
                      <a:pt x="1316" y="1019"/>
                      <a:pt x="1270" y="1005"/>
                      <a:pt x="1223" y="997"/>
                    </a:cubicBezTo>
                    <a:cubicBezTo>
                      <a:pt x="1214" y="966"/>
                      <a:pt x="1207" y="933"/>
                      <a:pt x="1201" y="900"/>
                    </a:cubicBezTo>
                    <a:cubicBezTo>
                      <a:pt x="1138" y="502"/>
                      <a:pt x="1409" y="128"/>
                      <a:pt x="1807" y="64"/>
                    </a:cubicBezTo>
                    <a:cubicBezTo>
                      <a:pt x="2205" y="0"/>
                      <a:pt x="2580" y="272"/>
                      <a:pt x="2643" y="670"/>
                    </a:cubicBezTo>
                    <a:cubicBezTo>
                      <a:pt x="2700" y="1025"/>
                      <a:pt x="2491" y="1361"/>
                      <a:pt x="2163" y="1475"/>
                    </a:cubicBezTo>
                    <a:close/>
                    <a:moveTo>
                      <a:pt x="1643" y="608"/>
                    </a:moveTo>
                    <a:cubicBezTo>
                      <a:pt x="1401" y="407"/>
                      <a:pt x="1401" y="407"/>
                      <a:pt x="1401" y="407"/>
                    </a:cubicBezTo>
                    <a:cubicBezTo>
                      <a:pt x="1288" y="564"/>
                      <a:pt x="1247" y="770"/>
                      <a:pt x="1305" y="967"/>
                    </a:cubicBezTo>
                    <a:cubicBezTo>
                      <a:pt x="1600" y="859"/>
                      <a:pt x="1600" y="859"/>
                      <a:pt x="1600" y="859"/>
                    </a:cubicBezTo>
                    <a:cubicBezTo>
                      <a:pt x="1579" y="771"/>
                      <a:pt x="1597" y="681"/>
                      <a:pt x="1643" y="608"/>
                    </a:cubicBezTo>
                    <a:close/>
                    <a:moveTo>
                      <a:pt x="1989" y="145"/>
                    </a:moveTo>
                    <a:cubicBezTo>
                      <a:pt x="1894" y="135"/>
                      <a:pt x="1795" y="146"/>
                      <a:pt x="1700" y="181"/>
                    </a:cubicBezTo>
                    <a:cubicBezTo>
                      <a:pt x="1604" y="216"/>
                      <a:pt x="1522" y="272"/>
                      <a:pt x="1456" y="342"/>
                    </a:cubicBezTo>
                    <a:cubicBezTo>
                      <a:pt x="1697" y="542"/>
                      <a:pt x="1697" y="542"/>
                      <a:pt x="1697" y="542"/>
                    </a:cubicBezTo>
                    <a:cubicBezTo>
                      <a:pt x="1728" y="513"/>
                      <a:pt x="1765" y="490"/>
                      <a:pt x="1808" y="474"/>
                    </a:cubicBezTo>
                    <a:cubicBezTo>
                      <a:pt x="1850" y="459"/>
                      <a:pt x="1894" y="452"/>
                      <a:pt x="1936" y="454"/>
                    </a:cubicBezTo>
                    <a:lnTo>
                      <a:pt x="1989" y="145"/>
                    </a:lnTo>
                    <a:close/>
                    <a:moveTo>
                      <a:pt x="2216" y="631"/>
                    </a:moveTo>
                    <a:cubicBezTo>
                      <a:pt x="2510" y="523"/>
                      <a:pt x="2510" y="523"/>
                      <a:pt x="2510" y="523"/>
                    </a:cubicBezTo>
                    <a:cubicBezTo>
                      <a:pt x="2427" y="335"/>
                      <a:pt x="2262" y="205"/>
                      <a:pt x="2073" y="159"/>
                    </a:cubicBezTo>
                    <a:cubicBezTo>
                      <a:pt x="2020" y="469"/>
                      <a:pt x="2020" y="469"/>
                      <a:pt x="2020" y="469"/>
                    </a:cubicBezTo>
                    <a:cubicBezTo>
                      <a:pt x="2102" y="494"/>
                      <a:pt x="2174" y="551"/>
                      <a:pt x="2216" y="631"/>
                    </a:cubicBezTo>
                    <a:close/>
                    <a:moveTo>
                      <a:pt x="2539" y="603"/>
                    </a:moveTo>
                    <a:cubicBezTo>
                      <a:pt x="2245" y="712"/>
                      <a:pt x="2245" y="712"/>
                      <a:pt x="2245" y="712"/>
                    </a:cubicBezTo>
                    <a:cubicBezTo>
                      <a:pt x="2265" y="800"/>
                      <a:pt x="2248" y="890"/>
                      <a:pt x="2202" y="962"/>
                    </a:cubicBezTo>
                    <a:cubicBezTo>
                      <a:pt x="2443" y="1163"/>
                      <a:pt x="2443" y="1163"/>
                      <a:pt x="2443" y="1163"/>
                    </a:cubicBezTo>
                    <a:cubicBezTo>
                      <a:pt x="2557" y="1006"/>
                      <a:pt x="2598" y="800"/>
                      <a:pt x="2539" y="603"/>
                    </a:cubicBezTo>
                    <a:close/>
                    <a:moveTo>
                      <a:pt x="2066" y="1368"/>
                    </a:moveTo>
                    <a:cubicBezTo>
                      <a:pt x="2072" y="1372"/>
                      <a:pt x="2078" y="1377"/>
                      <a:pt x="2084" y="1382"/>
                    </a:cubicBezTo>
                    <a:cubicBezTo>
                      <a:pt x="2078" y="1377"/>
                      <a:pt x="2072" y="1372"/>
                      <a:pt x="2066" y="1368"/>
                    </a:cubicBezTo>
                    <a:close/>
                    <a:moveTo>
                      <a:pt x="1390" y="1053"/>
                    </a:moveTo>
                    <a:cubicBezTo>
                      <a:pt x="1383" y="1050"/>
                      <a:pt x="1377" y="1046"/>
                      <a:pt x="1370" y="1043"/>
                    </a:cubicBezTo>
                    <a:cubicBezTo>
                      <a:pt x="1377" y="1046"/>
                      <a:pt x="1383" y="1050"/>
                      <a:pt x="1390" y="1053"/>
                    </a:cubicBezTo>
                    <a:close/>
                    <a:moveTo>
                      <a:pt x="1437" y="1081"/>
                    </a:moveTo>
                    <a:cubicBezTo>
                      <a:pt x="1432" y="1078"/>
                      <a:pt x="1426" y="1074"/>
                      <a:pt x="1420" y="1070"/>
                    </a:cubicBezTo>
                    <a:cubicBezTo>
                      <a:pt x="1426" y="1074"/>
                      <a:pt x="1432" y="1078"/>
                      <a:pt x="1437" y="1081"/>
                    </a:cubicBezTo>
                    <a:close/>
                    <a:moveTo>
                      <a:pt x="1764" y="1311"/>
                    </a:moveTo>
                    <a:cubicBezTo>
                      <a:pt x="1773" y="1309"/>
                      <a:pt x="1781" y="1307"/>
                      <a:pt x="1790" y="1305"/>
                    </a:cubicBezTo>
                    <a:cubicBezTo>
                      <a:pt x="1790" y="1305"/>
                      <a:pt x="1790" y="1305"/>
                      <a:pt x="1790" y="1305"/>
                    </a:cubicBezTo>
                    <a:cubicBezTo>
                      <a:pt x="1781" y="1307"/>
                      <a:pt x="1773" y="1309"/>
                      <a:pt x="1764" y="1311"/>
                    </a:cubicBezTo>
                    <a:close/>
                    <a:moveTo>
                      <a:pt x="1877" y="1300"/>
                    </a:moveTo>
                    <a:cubicBezTo>
                      <a:pt x="1893" y="1301"/>
                      <a:pt x="1909" y="1303"/>
                      <a:pt x="1925" y="1306"/>
                    </a:cubicBezTo>
                    <a:cubicBezTo>
                      <a:pt x="1909" y="1303"/>
                      <a:pt x="1893" y="1301"/>
                      <a:pt x="1877" y="1300"/>
                    </a:cubicBezTo>
                    <a:close/>
                    <a:moveTo>
                      <a:pt x="1940" y="1309"/>
                    </a:moveTo>
                    <a:cubicBezTo>
                      <a:pt x="1935" y="1308"/>
                      <a:pt x="1930" y="1307"/>
                      <a:pt x="1925" y="1306"/>
                    </a:cubicBezTo>
                    <a:cubicBezTo>
                      <a:pt x="1930" y="1307"/>
                      <a:pt x="1935" y="1308"/>
                      <a:pt x="1940" y="1309"/>
                    </a:cubicBezTo>
                    <a:close/>
                    <a:moveTo>
                      <a:pt x="1964" y="1316"/>
                    </a:moveTo>
                    <a:cubicBezTo>
                      <a:pt x="1959" y="1315"/>
                      <a:pt x="1954" y="1313"/>
                      <a:pt x="1949" y="1312"/>
                    </a:cubicBezTo>
                    <a:cubicBezTo>
                      <a:pt x="1954" y="1313"/>
                      <a:pt x="1959" y="1315"/>
                      <a:pt x="1964" y="1316"/>
                    </a:cubicBezTo>
                    <a:close/>
                    <a:moveTo>
                      <a:pt x="1963" y="1997"/>
                    </a:moveTo>
                    <a:cubicBezTo>
                      <a:pt x="1811" y="2045"/>
                      <a:pt x="1651" y="1986"/>
                      <a:pt x="1564" y="1863"/>
                    </a:cubicBezTo>
                    <a:cubicBezTo>
                      <a:pt x="1578" y="1846"/>
                      <a:pt x="1590" y="1827"/>
                      <a:pt x="1602" y="1808"/>
                    </a:cubicBezTo>
                    <a:cubicBezTo>
                      <a:pt x="1622" y="1842"/>
                      <a:pt x="1648" y="1871"/>
                      <a:pt x="1680" y="1895"/>
                    </a:cubicBezTo>
                    <a:cubicBezTo>
                      <a:pt x="1733" y="1818"/>
                      <a:pt x="1733" y="1818"/>
                      <a:pt x="1733" y="1818"/>
                    </a:cubicBezTo>
                    <a:cubicBezTo>
                      <a:pt x="1691" y="1786"/>
                      <a:pt x="1663" y="1738"/>
                      <a:pt x="1655" y="1685"/>
                    </a:cubicBezTo>
                    <a:cubicBezTo>
                      <a:pt x="1667" y="1645"/>
                      <a:pt x="1674" y="1604"/>
                      <a:pt x="1677" y="1562"/>
                    </a:cubicBezTo>
                    <a:cubicBezTo>
                      <a:pt x="1695" y="1527"/>
                      <a:pt x="1724" y="1498"/>
                      <a:pt x="1759" y="1479"/>
                    </a:cubicBezTo>
                    <a:cubicBezTo>
                      <a:pt x="1719" y="1394"/>
                      <a:pt x="1719" y="1394"/>
                      <a:pt x="1719" y="1394"/>
                    </a:cubicBezTo>
                    <a:cubicBezTo>
                      <a:pt x="1701" y="1404"/>
                      <a:pt x="1683" y="1415"/>
                      <a:pt x="1668" y="1428"/>
                    </a:cubicBezTo>
                    <a:cubicBezTo>
                      <a:pt x="1663" y="1407"/>
                      <a:pt x="1658" y="1385"/>
                      <a:pt x="1651" y="1364"/>
                    </a:cubicBezTo>
                    <a:cubicBezTo>
                      <a:pt x="1680" y="1343"/>
                      <a:pt x="1713" y="1327"/>
                      <a:pt x="1749" y="1316"/>
                    </a:cubicBezTo>
                    <a:cubicBezTo>
                      <a:pt x="1937" y="1257"/>
                      <a:pt x="2137" y="1361"/>
                      <a:pt x="2196" y="1550"/>
                    </a:cubicBezTo>
                    <a:cubicBezTo>
                      <a:pt x="2256" y="1738"/>
                      <a:pt x="2151" y="1938"/>
                      <a:pt x="1963" y="1997"/>
                    </a:cubicBezTo>
                    <a:close/>
                    <a:moveTo>
                      <a:pt x="1778" y="1470"/>
                    </a:moveTo>
                    <a:cubicBezTo>
                      <a:pt x="1806" y="1458"/>
                      <a:pt x="1838" y="1452"/>
                      <a:pt x="1871" y="1455"/>
                    </a:cubicBezTo>
                    <a:cubicBezTo>
                      <a:pt x="1904" y="1457"/>
                      <a:pt x="1935" y="1468"/>
                      <a:pt x="1962" y="1484"/>
                    </a:cubicBezTo>
                    <a:cubicBezTo>
                      <a:pt x="2015" y="1407"/>
                      <a:pt x="2015" y="1407"/>
                      <a:pt x="2015" y="1407"/>
                    </a:cubicBezTo>
                    <a:cubicBezTo>
                      <a:pt x="1975" y="1382"/>
                      <a:pt x="1929" y="1365"/>
                      <a:pt x="1878" y="1362"/>
                    </a:cubicBezTo>
                    <a:cubicBezTo>
                      <a:pt x="1828" y="1358"/>
                      <a:pt x="1780" y="1367"/>
                      <a:pt x="1737" y="1385"/>
                    </a:cubicBezTo>
                    <a:lnTo>
                      <a:pt x="1778" y="1470"/>
                    </a:lnTo>
                    <a:close/>
                    <a:moveTo>
                      <a:pt x="1974" y="1928"/>
                    </a:moveTo>
                    <a:cubicBezTo>
                      <a:pt x="1934" y="1843"/>
                      <a:pt x="1934" y="1843"/>
                      <a:pt x="1934" y="1843"/>
                    </a:cubicBezTo>
                    <a:cubicBezTo>
                      <a:pt x="1905" y="1855"/>
                      <a:pt x="1873" y="1861"/>
                      <a:pt x="1840" y="1858"/>
                    </a:cubicBezTo>
                    <a:cubicBezTo>
                      <a:pt x="1807" y="1856"/>
                      <a:pt x="1776" y="1845"/>
                      <a:pt x="1750" y="1829"/>
                    </a:cubicBezTo>
                    <a:cubicBezTo>
                      <a:pt x="1697" y="1906"/>
                      <a:pt x="1697" y="1906"/>
                      <a:pt x="1697" y="1906"/>
                    </a:cubicBezTo>
                    <a:cubicBezTo>
                      <a:pt x="1736" y="1932"/>
                      <a:pt x="1783" y="1948"/>
                      <a:pt x="1833" y="1952"/>
                    </a:cubicBezTo>
                    <a:cubicBezTo>
                      <a:pt x="1883" y="1955"/>
                      <a:pt x="1931" y="1947"/>
                      <a:pt x="1974" y="1928"/>
                    </a:cubicBezTo>
                    <a:close/>
                    <a:moveTo>
                      <a:pt x="2150" y="1690"/>
                    </a:moveTo>
                    <a:cubicBezTo>
                      <a:pt x="2056" y="1682"/>
                      <a:pt x="2056" y="1682"/>
                      <a:pt x="2056" y="1682"/>
                    </a:cubicBezTo>
                    <a:cubicBezTo>
                      <a:pt x="2048" y="1749"/>
                      <a:pt x="2007" y="1804"/>
                      <a:pt x="1952" y="1834"/>
                    </a:cubicBezTo>
                    <a:cubicBezTo>
                      <a:pt x="1992" y="1919"/>
                      <a:pt x="1992" y="1919"/>
                      <a:pt x="1992" y="1919"/>
                    </a:cubicBezTo>
                    <a:cubicBezTo>
                      <a:pt x="2077" y="1875"/>
                      <a:pt x="2138" y="1791"/>
                      <a:pt x="2150" y="1690"/>
                    </a:cubicBezTo>
                    <a:close/>
                    <a:moveTo>
                      <a:pt x="2031" y="1418"/>
                    </a:moveTo>
                    <a:cubicBezTo>
                      <a:pt x="1978" y="1496"/>
                      <a:pt x="1978" y="1496"/>
                      <a:pt x="1978" y="1496"/>
                    </a:cubicBezTo>
                    <a:cubicBezTo>
                      <a:pt x="2028" y="1534"/>
                      <a:pt x="2060" y="1595"/>
                      <a:pt x="2058" y="1662"/>
                    </a:cubicBezTo>
                    <a:cubicBezTo>
                      <a:pt x="2151" y="1669"/>
                      <a:pt x="2151" y="1669"/>
                      <a:pt x="2151" y="1669"/>
                    </a:cubicBezTo>
                    <a:cubicBezTo>
                      <a:pt x="2155" y="1568"/>
                      <a:pt x="2108" y="1475"/>
                      <a:pt x="2031" y="1418"/>
                    </a:cubicBezTo>
                    <a:close/>
                    <a:moveTo>
                      <a:pt x="1377" y="2017"/>
                    </a:moveTo>
                    <a:cubicBezTo>
                      <a:pt x="1109" y="2150"/>
                      <a:pt x="784" y="2042"/>
                      <a:pt x="650" y="1774"/>
                    </a:cubicBezTo>
                    <a:cubicBezTo>
                      <a:pt x="517" y="1506"/>
                      <a:pt x="626" y="1180"/>
                      <a:pt x="893" y="1047"/>
                    </a:cubicBezTo>
                    <a:cubicBezTo>
                      <a:pt x="1161" y="913"/>
                      <a:pt x="1487" y="1022"/>
                      <a:pt x="1620" y="1290"/>
                    </a:cubicBezTo>
                    <a:cubicBezTo>
                      <a:pt x="1754" y="1558"/>
                      <a:pt x="1645" y="1883"/>
                      <a:pt x="1377" y="2017"/>
                    </a:cubicBezTo>
                    <a:close/>
                    <a:moveTo>
                      <a:pt x="1097" y="1065"/>
                    </a:moveTo>
                    <a:cubicBezTo>
                      <a:pt x="1145" y="1399"/>
                      <a:pt x="1145" y="1399"/>
                      <a:pt x="1145" y="1399"/>
                    </a:cubicBezTo>
                    <a:cubicBezTo>
                      <a:pt x="1160" y="1399"/>
                      <a:pt x="1176" y="1402"/>
                      <a:pt x="1191" y="1408"/>
                    </a:cubicBezTo>
                    <a:cubicBezTo>
                      <a:pt x="1205" y="1414"/>
                      <a:pt x="1218" y="1422"/>
                      <a:pt x="1229" y="1432"/>
                    </a:cubicBezTo>
                    <a:cubicBezTo>
                      <a:pt x="1491" y="1227"/>
                      <a:pt x="1491" y="1227"/>
                      <a:pt x="1491" y="1227"/>
                    </a:cubicBezTo>
                    <a:cubicBezTo>
                      <a:pt x="1443" y="1172"/>
                      <a:pt x="1382" y="1126"/>
                      <a:pt x="1310" y="1097"/>
                    </a:cubicBezTo>
                    <a:cubicBezTo>
                      <a:pt x="1240" y="1069"/>
                      <a:pt x="1168" y="1059"/>
                      <a:pt x="1097" y="1065"/>
                    </a:cubicBezTo>
                    <a:close/>
                    <a:moveTo>
                      <a:pt x="711" y="1335"/>
                    </a:moveTo>
                    <a:cubicBezTo>
                      <a:pt x="1026" y="1462"/>
                      <a:pt x="1026" y="1462"/>
                      <a:pt x="1026" y="1462"/>
                    </a:cubicBezTo>
                    <a:cubicBezTo>
                      <a:pt x="1043" y="1435"/>
                      <a:pt x="1068" y="1415"/>
                      <a:pt x="1097" y="1406"/>
                    </a:cubicBezTo>
                    <a:cubicBezTo>
                      <a:pt x="1050" y="1072"/>
                      <a:pt x="1050" y="1072"/>
                      <a:pt x="1050" y="1072"/>
                    </a:cubicBezTo>
                    <a:cubicBezTo>
                      <a:pt x="905" y="1099"/>
                      <a:pt x="776" y="1193"/>
                      <a:pt x="711" y="1335"/>
                    </a:cubicBezTo>
                    <a:close/>
                    <a:moveTo>
                      <a:pt x="755" y="1805"/>
                    </a:moveTo>
                    <a:cubicBezTo>
                      <a:pt x="1021" y="1596"/>
                      <a:pt x="1021" y="1596"/>
                      <a:pt x="1021" y="1596"/>
                    </a:cubicBezTo>
                    <a:cubicBezTo>
                      <a:pt x="1007" y="1569"/>
                      <a:pt x="1002" y="1538"/>
                      <a:pt x="1008" y="1507"/>
                    </a:cubicBezTo>
                    <a:cubicBezTo>
                      <a:pt x="693" y="1380"/>
                      <a:pt x="693" y="1380"/>
                      <a:pt x="693" y="1380"/>
                    </a:cubicBezTo>
                    <a:cubicBezTo>
                      <a:pt x="642" y="1528"/>
                      <a:pt x="670" y="1685"/>
                      <a:pt x="755" y="1805"/>
                    </a:cubicBezTo>
                    <a:close/>
                    <a:moveTo>
                      <a:pt x="1182" y="1998"/>
                    </a:moveTo>
                    <a:cubicBezTo>
                      <a:pt x="1135" y="1669"/>
                      <a:pt x="1135" y="1669"/>
                      <a:pt x="1135" y="1669"/>
                    </a:cubicBezTo>
                    <a:cubicBezTo>
                      <a:pt x="1120" y="1668"/>
                      <a:pt x="1105" y="1665"/>
                      <a:pt x="1090" y="1659"/>
                    </a:cubicBezTo>
                    <a:cubicBezTo>
                      <a:pt x="1075" y="1653"/>
                      <a:pt x="1062" y="1645"/>
                      <a:pt x="1050" y="1634"/>
                    </a:cubicBezTo>
                    <a:cubicBezTo>
                      <a:pt x="785" y="1842"/>
                      <a:pt x="785" y="1842"/>
                      <a:pt x="785" y="1842"/>
                    </a:cubicBezTo>
                    <a:cubicBezTo>
                      <a:pt x="832" y="1895"/>
                      <a:pt x="891" y="1938"/>
                      <a:pt x="961" y="1966"/>
                    </a:cubicBezTo>
                    <a:cubicBezTo>
                      <a:pt x="1033" y="1995"/>
                      <a:pt x="1109" y="2005"/>
                      <a:pt x="1182" y="1998"/>
                    </a:cubicBezTo>
                    <a:close/>
                    <a:moveTo>
                      <a:pt x="1560" y="1728"/>
                    </a:moveTo>
                    <a:cubicBezTo>
                      <a:pt x="1255" y="1606"/>
                      <a:pt x="1255" y="1606"/>
                      <a:pt x="1255" y="1606"/>
                    </a:cubicBezTo>
                    <a:cubicBezTo>
                      <a:pt x="1237" y="1633"/>
                      <a:pt x="1212" y="1652"/>
                      <a:pt x="1183" y="1662"/>
                    </a:cubicBezTo>
                    <a:cubicBezTo>
                      <a:pt x="1229" y="1990"/>
                      <a:pt x="1229" y="1990"/>
                      <a:pt x="1229" y="1990"/>
                    </a:cubicBezTo>
                    <a:cubicBezTo>
                      <a:pt x="1371" y="1961"/>
                      <a:pt x="1496" y="1867"/>
                      <a:pt x="1560" y="1728"/>
                    </a:cubicBezTo>
                    <a:close/>
                    <a:moveTo>
                      <a:pt x="1520" y="1266"/>
                    </a:moveTo>
                    <a:cubicBezTo>
                      <a:pt x="1260" y="1470"/>
                      <a:pt x="1260" y="1470"/>
                      <a:pt x="1260" y="1470"/>
                    </a:cubicBezTo>
                    <a:cubicBezTo>
                      <a:pt x="1274" y="1497"/>
                      <a:pt x="1279" y="1529"/>
                      <a:pt x="1272" y="1561"/>
                    </a:cubicBezTo>
                    <a:cubicBezTo>
                      <a:pt x="1578" y="1683"/>
                      <a:pt x="1578" y="1683"/>
                      <a:pt x="1578" y="1683"/>
                    </a:cubicBezTo>
                    <a:cubicBezTo>
                      <a:pt x="1628" y="1538"/>
                      <a:pt x="1602" y="1384"/>
                      <a:pt x="1520" y="12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sp>
          <p:nvSpPr>
            <p:cNvPr id="12" name="TextBox 11"/>
            <p:cNvSpPr txBox="1"/>
            <p:nvPr userDrawn="1"/>
          </p:nvSpPr>
          <p:spPr>
            <a:xfrm>
              <a:off x="1233394" y="315941"/>
              <a:ext cx="4252657" cy="502115"/>
            </a:xfrm>
            <a:prstGeom prst="rect">
              <a:avLst/>
            </a:prstGeom>
            <a:noFill/>
          </p:spPr>
          <p:txBody>
            <a:bodyPr wrap="square" rtlCol="0">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1567"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Sales Readiness Program</a:t>
              </a:r>
            </a:p>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rPr>
                <a:t>Enabling Sales Experts</a:t>
              </a:r>
            </a:p>
          </p:txBody>
        </p:sp>
      </p:grpSp>
    </p:spTree>
    <p:extLst>
      <p:ext uri="{BB962C8B-B14F-4D97-AF65-F5344CB8AC3E}">
        <p14:creationId xmlns:p14="http://schemas.microsoft.com/office/powerpoint/2010/main" val="194330732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theme" Target="../theme/theme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BE7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2394858"/>
            <a:ext cx="10972800" cy="3731308"/>
          </a:xfrm>
          <a:prstGeom prst="rect">
            <a:avLst/>
          </a:prstGeom>
        </p:spPr>
        <p:txBody>
          <a:bodyPr vert="horz" lIns="91424" tIns="45710" rIns="91424" bIns="45710" rtlCol="0">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2"/>
          <p:cNvSpPr>
            <a:spLocks noGrp="1"/>
          </p:cNvSpPr>
          <p:nvPr>
            <p:ph type="title"/>
          </p:nvPr>
        </p:nvSpPr>
        <p:spPr>
          <a:xfrm>
            <a:off x="609600" y="706437"/>
            <a:ext cx="10972800" cy="1325563"/>
          </a:xfrm>
          <a:prstGeom prst="rect">
            <a:avLst/>
          </a:prstGeom>
        </p:spPr>
        <p:txBody>
          <a:bodyPr vert="horz" lIns="91440" tIns="45720" rIns="91440" bIns="45720" rtlCol="0" anchor="ctr">
            <a:normAutofit/>
          </a:bodyPr>
          <a:lstStyle/>
          <a:p>
            <a:r>
              <a:rPr lang="en-US" dirty="0"/>
              <a:t>MASTER TITLE</a:t>
            </a:r>
          </a:p>
        </p:txBody>
      </p:sp>
    </p:spTree>
    <p:extLst>
      <p:ext uri="{BB962C8B-B14F-4D97-AF65-F5344CB8AC3E}">
        <p14:creationId xmlns:p14="http://schemas.microsoft.com/office/powerpoint/2010/main" val="1863915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7" r:id="rId8"/>
    <p:sldLayoutId id="2147483752" r:id="rId9"/>
    <p:sldLayoutId id="2147483756" r:id="rId10"/>
    <p:sldLayoutId id="2147483757" r:id="rId11"/>
    <p:sldLayoutId id="214748375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228" rtl="0" eaLnBrk="1" latinLnBrk="0" hangingPunct="1">
        <a:spcBef>
          <a:spcPct val="0"/>
        </a:spcBef>
        <a:buNone/>
        <a:defRPr lang="en-US" sz="8000" b="1" i="1" u="none" kern="1200" spc="0" baseline="0" dirty="0" smtClean="0">
          <a:solidFill>
            <a:schemeClr val="accent1"/>
          </a:solidFill>
          <a:latin typeface="+mj-lt"/>
          <a:ea typeface="+mn-ea"/>
          <a:cs typeface="+mn-cs"/>
        </a:defRPr>
      </a:lvl1pPr>
    </p:titleStyle>
    <p:bodyStyle>
      <a:lvl1pPr marL="0" indent="0" algn="l" defTabSz="914228" rtl="0" eaLnBrk="1" latinLnBrk="0" hangingPunct="1">
        <a:spcBef>
          <a:spcPct val="20000"/>
        </a:spcBef>
        <a:buFontTx/>
        <a:buNone/>
        <a:defRPr sz="3200" kern="1200">
          <a:solidFill>
            <a:schemeClr val="tx1"/>
          </a:solidFill>
          <a:latin typeface="+mn-lt"/>
          <a:ea typeface="+mn-ea"/>
          <a:cs typeface="+mn-cs"/>
        </a:defRPr>
      </a:lvl1pPr>
      <a:lvl2pPr marL="457114" indent="0" algn="l" defTabSz="914228" rtl="0" eaLnBrk="1" latinLnBrk="0" hangingPunct="1">
        <a:spcBef>
          <a:spcPct val="20000"/>
        </a:spcBef>
        <a:buFontTx/>
        <a:buNone/>
        <a:defRPr sz="8000" b="1" i="1" u="none" kern="1200" spc="0" baseline="0">
          <a:solidFill>
            <a:schemeClr val="accent1"/>
          </a:solidFill>
          <a:latin typeface="+mj-lt"/>
          <a:ea typeface="+mn-ea"/>
          <a:cs typeface="+mn-cs"/>
        </a:defRPr>
      </a:lvl2pPr>
      <a:lvl3pPr marL="914228" indent="0" algn="l" defTabSz="914228" rtl="0" eaLnBrk="1" latinLnBrk="0" hangingPunct="1">
        <a:spcBef>
          <a:spcPct val="20000"/>
        </a:spcBef>
        <a:buFontTx/>
        <a:buNone/>
        <a:defRPr sz="2400" b="1" i="0" u="sng" kern="1200">
          <a:solidFill>
            <a:schemeClr val="accent2"/>
          </a:solidFill>
          <a:latin typeface="+mn-lt"/>
          <a:ea typeface="+mn-ea"/>
          <a:cs typeface="+mn-cs"/>
        </a:defRPr>
      </a:lvl3pPr>
      <a:lvl4pPr marL="1371342" indent="0" algn="l" defTabSz="914228" rtl="0" eaLnBrk="1" latinLnBrk="0" hangingPunct="1">
        <a:spcBef>
          <a:spcPct val="20000"/>
        </a:spcBef>
        <a:buFontTx/>
        <a:buNone/>
        <a:defRPr sz="1100" b="0" i="0" kern="1200" spc="300">
          <a:solidFill>
            <a:schemeClr val="accent3"/>
          </a:solidFill>
          <a:latin typeface="+mn-lt"/>
          <a:ea typeface="+mn-ea"/>
          <a:cs typeface="+mn-cs"/>
        </a:defRPr>
      </a:lvl4pPr>
      <a:lvl5pPr marL="1828457" indent="0" algn="l" defTabSz="914228" rtl="0" eaLnBrk="1" latinLnBrk="0" hangingPunct="1">
        <a:spcBef>
          <a:spcPct val="20000"/>
        </a:spcBef>
        <a:buFontTx/>
        <a:buNone/>
        <a:defRPr kumimoji="0" lang="en-US" sz="1400" b="0" i="1" u="none" strike="noStrike" kern="1200" cap="none" spc="0" normalizeH="0" baseline="0" dirty="0" smtClean="0">
          <a:ln>
            <a:noFill/>
          </a:ln>
          <a:solidFill>
            <a:srgbClr val="857E79"/>
          </a:solidFill>
          <a:effectLst/>
          <a:uLnTx/>
          <a:uFillTx/>
          <a:latin typeface="+mn-lt"/>
          <a:ea typeface="+mn-ea"/>
          <a:cs typeface="+mn-cs"/>
        </a:defRPr>
      </a:lvl5pPr>
      <a:lvl6pPr marL="2514127" indent="-228558"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41" indent="-228558"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56" indent="-228558"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70" indent="-228558"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2"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0" algn="l" defTabSz="914228" rtl="0" eaLnBrk="1" latinLnBrk="0" hangingPunct="1">
        <a:defRPr sz="1800" kern="1200">
          <a:solidFill>
            <a:schemeClr val="tx1"/>
          </a:solidFill>
          <a:latin typeface="+mn-lt"/>
          <a:ea typeface="+mn-ea"/>
          <a:cs typeface="+mn-cs"/>
        </a:defRPr>
      </a:lvl6pPr>
      <a:lvl7pPr marL="2742684"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12" algn="l" defTabSz="91422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7"/>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363971267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3" r:id="rId24"/>
    <p:sldLayoutId id="2147483724" r:id="rId25"/>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7"/>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48031535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1" r:id="rId25"/>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jp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23.png"/><Relationship Id="rId1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hyperlink" Target="mailto:lubandzu@microsoft.com" TargetMode="Externa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234204" y="2228671"/>
            <a:ext cx="12191999" cy="1200329"/>
          </a:xfrm>
          <a:prstGeom prst="rect">
            <a:avLst/>
          </a:prstGeom>
        </p:spPr>
        <p:txBody>
          <a:bodyPr wrap="square" rtlCol="0" anchor="ctr">
            <a:spAutoFit/>
          </a:bodyPr>
          <a:lstStyle/>
          <a:p>
            <a:pPr algn="ctr" defTabSz="913997" fontAlgn="base">
              <a:lnSpc>
                <a:spcPct val="90000"/>
              </a:lnSpc>
              <a:spcBef>
                <a:spcPct val="0"/>
              </a:spcBef>
              <a:spcAft>
                <a:spcPct val="0"/>
              </a:spcAft>
            </a:pPr>
            <a:r>
              <a:rPr lang="en-US" sz="8000" b="1" spc="-102" dirty="0" err="1">
                <a:ln w="3175">
                  <a:noFill/>
                </a:ln>
                <a:solidFill>
                  <a:srgbClr val="002060"/>
                </a:solidFill>
                <a:latin typeface="Segoe UI Light"/>
                <a:cs typeface="Arial" charset="0"/>
              </a:rPr>
              <a:t>Rovnako</a:t>
            </a:r>
            <a:r>
              <a:rPr lang="cs-CZ" sz="8000" b="1" spc="-102" dirty="0">
                <a:ln w="3175">
                  <a:noFill/>
                </a:ln>
                <a:solidFill>
                  <a:srgbClr val="002060"/>
                </a:solidFill>
                <a:latin typeface="Segoe UI Light"/>
                <a:cs typeface="Arial" charset="0"/>
              </a:rPr>
              <a:t>, ale</a:t>
            </a:r>
            <a:r>
              <a:rPr lang="en-US" sz="8000" b="1" spc="-102" dirty="0">
                <a:ln w="3175">
                  <a:noFill/>
                </a:ln>
                <a:solidFill>
                  <a:srgbClr val="002060"/>
                </a:solidFill>
                <a:latin typeface="Segoe UI Light"/>
                <a:cs typeface="Arial" charset="0"/>
              </a:rPr>
              <a:t> </a:t>
            </a:r>
            <a:r>
              <a:rPr lang="en-US" sz="8000" b="1" spc="-102" dirty="0" err="1">
                <a:ln w="3175">
                  <a:noFill/>
                </a:ln>
                <a:solidFill>
                  <a:srgbClr val="002060"/>
                </a:solidFill>
                <a:latin typeface="Segoe UI Light"/>
                <a:cs typeface="Arial" charset="0"/>
              </a:rPr>
              <a:t>predsa</a:t>
            </a:r>
            <a:r>
              <a:rPr lang="en-US" sz="8000" b="1" spc="-102" dirty="0">
                <a:ln w="3175">
                  <a:noFill/>
                </a:ln>
                <a:solidFill>
                  <a:srgbClr val="002060"/>
                </a:solidFill>
                <a:latin typeface="Segoe UI Light"/>
                <a:cs typeface="Arial" charset="0"/>
              </a:rPr>
              <a:t> </a:t>
            </a:r>
            <a:r>
              <a:rPr lang="en-US" sz="8000" b="1" spc="-102" dirty="0" err="1">
                <a:ln w="3175">
                  <a:noFill/>
                </a:ln>
                <a:solidFill>
                  <a:srgbClr val="002060"/>
                </a:solidFill>
                <a:latin typeface="Segoe UI Light"/>
                <a:cs typeface="Arial" charset="0"/>
              </a:rPr>
              <a:t>inak</a:t>
            </a:r>
            <a:r>
              <a:rPr lang="en-US" sz="8000" b="1" spc="-102" dirty="0">
                <a:ln w="3175">
                  <a:noFill/>
                </a:ln>
                <a:solidFill>
                  <a:srgbClr val="002060"/>
                </a:solidFill>
                <a:latin typeface="Segoe UI Light"/>
                <a:cs typeface="Arial" charset="0"/>
              </a:rPr>
              <a:t> …</a:t>
            </a:r>
          </a:p>
        </p:txBody>
      </p:sp>
      <p:sp>
        <p:nvSpPr>
          <p:cNvPr id="11" name="TextBox 10"/>
          <p:cNvSpPr txBox="1"/>
          <p:nvPr/>
        </p:nvSpPr>
        <p:spPr>
          <a:xfrm>
            <a:off x="8464637" y="6270588"/>
            <a:ext cx="4020671" cy="535531"/>
          </a:xfrm>
          <a:prstGeom prst="rect">
            <a:avLst/>
          </a:prstGeom>
        </p:spPr>
        <p:txBody>
          <a:bodyPr wrap="square" rtlCol="0" anchor="ctr">
            <a:spAutoFit/>
          </a:bodyPr>
          <a:lstStyle/>
          <a:p>
            <a:pPr algn="ctr" defTabSz="913997" fontAlgn="base">
              <a:lnSpc>
                <a:spcPct val="90000"/>
              </a:lnSpc>
              <a:spcBef>
                <a:spcPct val="0"/>
              </a:spcBef>
              <a:spcAft>
                <a:spcPct val="0"/>
              </a:spcAft>
            </a:pPr>
            <a:r>
              <a:rPr lang="cs-CZ" sz="3200" b="1" spc="-102" dirty="0">
                <a:ln w="3175">
                  <a:noFill/>
                </a:ln>
                <a:solidFill>
                  <a:schemeClr val="accent1"/>
                </a:solidFill>
                <a:latin typeface="Segoe UI Light"/>
                <a:cs typeface="Arial" charset="0"/>
              </a:rPr>
              <a:t>Ľubomír Bandžuch</a:t>
            </a:r>
            <a:endParaRPr lang="en-US" sz="3200" b="1" spc="-102" dirty="0">
              <a:ln w="3175">
                <a:noFill/>
              </a:ln>
              <a:solidFill>
                <a:schemeClr val="accent1"/>
              </a:solidFill>
              <a:latin typeface="Segoe UI Light"/>
              <a:cs typeface="Arial"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203" y="5738431"/>
            <a:ext cx="3794326" cy="1395718"/>
          </a:xfrm>
          <a:prstGeom prst="rect">
            <a:avLst/>
          </a:prstGeom>
        </p:spPr>
      </p:pic>
    </p:spTree>
    <p:extLst>
      <p:ext uri="{BB962C8B-B14F-4D97-AF65-F5344CB8AC3E}">
        <p14:creationId xmlns:p14="http://schemas.microsoft.com/office/powerpoint/2010/main" val="362298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453" y="0"/>
            <a:ext cx="12189547" cy="6858000"/>
          </a:xfrm>
          <a:prstGeom prst="rect">
            <a:avLst/>
          </a:prstGeom>
        </p:spPr>
      </p:pic>
      <p:sp>
        <p:nvSpPr>
          <p:cNvPr id="5" name="Rectangle 4"/>
          <p:cNvSpPr/>
          <p:nvPr/>
        </p:nvSpPr>
        <p:spPr>
          <a:xfrm>
            <a:off x="759607" y="1293786"/>
            <a:ext cx="10675238" cy="618799"/>
          </a:xfrm>
          <a:prstGeom prst="rect">
            <a:avLst/>
          </a:prstGeom>
          <a:solidFill>
            <a:srgbClr val="F15300"/>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913950">
              <a:lnSpc>
                <a:spcPct val="107000"/>
              </a:lnSpc>
              <a:spcBef>
                <a:spcPts val="196"/>
              </a:spcBef>
            </a:pPr>
            <a:r>
              <a:rPr lang="cs-CZ" sz="3135" dirty="0">
                <a:ln w="0"/>
                <a:solidFill>
                  <a:prstClr val="white"/>
                </a:solidFill>
                <a:effectLst>
                  <a:outerShdw blurRad="38100" dist="19050" dir="2700000" algn="tl" rotWithShape="0">
                    <a:prstClr val="black">
                      <a:alpha val="40000"/>
                    </a:prstClr>
                  </a:outerShdw>
                </a:effectLst>
                <a:latin typeface="Calibri Light" panose="020F0302020204030204" pitchFamily="34" charset="0"/>
                <a:ea typeface="Times New Roman" panose="02020603050405020304" pitchFamily="18" charset="0"/>
                <a:cs typeface="Times New Roman" panose="02020603050405020304" pitchFamily="18" charset="0"/>
              </a:rPr>
              <a:t>Minimalizácia vstupných investícií – platba za spotrebu</a:t>
            </a:r>
            <a:endParaRPr lang="cs-CZ" sz="2352" dirty="0">
              <a:ln w="0"/>
              <a:solidFill>
                <a:prstClr val="white"/>
              </a:solidFill>
              <a:effectLst>
                <a:outerShdw blurRad="38100" dist="19050" dir="2700000" algn="tl" rotWithShape="0">
                  <a:prstClr val="black">
                    <a:alpha val="40000"/>
                  </a:prstClr>
                </a:outerShdw>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11579604" y="6856135"/>
            <a:ext cx="896065" cy="896065"/>
          </a:xfrm>
          <a:prstGeom prst="rect">
            <a:avLst/>
          </a:prstGeom>
          <a:noFill/>
        </p:spPr>
        <p:txBody>
          <a:bodyPr wrap="none" lIns="179212" tIns="143371" rIns="179212" bIns="143371" rtlCol="0">
            <a:noAutofit/>
          </a:bodyPr>
          <a:lstStyle/>
          <a:p>
            <a:pPr defTabSz="913950">
              <a:lnSpc>
                <a:spcPct val="90000"/>
              </a:lnSpc>
              <a:spcAft>
                <a:spcPts val="588"/>
              </a:spcAft>
            </a:pPr>
            <a:endParaRPr lang="en-US" sz="2352" dirty="0">
              <a:gradFill>
                <a:gsLst>
                  <a:gs pos="2917">
                    <a:prstClr val="black"/>
                  </a:gs>
                  <a:gs pos="30000">
                    <a:prstClr val="black"/>
                  </a:gs>
                </a:gsLst>
                <a:lin ang="5400000" scaled="0"/>
              </a:gradFill>
              <a:latin typeface="Calibri" panose="020F0502020204030204"/>
            </a:endParaRPr>
          </a:p>
        </p:txBody>
      </p:sp>
      <p:sp>
        <p:nvSpPr>
          <p:cNvPr id="3" name="TextBox 2"/>
          <p:cNvSpPr txBox="1"/>
          <p:nvPr/>
        </p:nvSpPr>
        <p:spPr>
          <a:xfrm>
            <a:off x="4171360" y="2221639"/>
            <a:ext cx="896065" cy="896065"/>
          </a:xfrm>
          <a:prstGeom prst="rect">
            <a:avLst/>
          </a:prstGeom>
          <a:noFill/>
        </p:spPr>
        <p:txBody>
          <a:bodyPr wrap="none" lIns="179212" tIns="143371" rIns="179212" bIns="143371" rtlCol="0">
            <a:noAutofit/>
          </a:bodyPr>
          <a:lstStyle/>
          <a:p>
            <a:pPr defTabSz="913950">
              <a:lnSpc>
                <a:spcPct val="90000"/>
              </a:lnSpc>
              <a:spcAft>
                <a:spcPts val="588"/>
              </a:spcAft>
            </a:pPr>
            <a:endParaRPr lang="en-US" sz="2352" dirty="0">
              <a:gradFill>
                <a:gsLst>
                  <a:gs pos="2917">
                    <a:prstClr val="black"/>
                  </a:gs>
                  <a:gs pos="30000">
                    <a:prstClr val="black"/>
                  </a:gs>
                </a:gsLst>
                <a:lin ang="5400000" scaled="0"/>
              </a:gradFill>
              <a:latin typeface="Calibri" panose="020F0502020204030204"/>
            </a:endParaRPr>
          </a:p>
        </p:txBody>
      </p:sp>
      <p:sp>
        <p:nvSpPr>
          <p:cNvPr id="6" name="Rectangle 5"/>
          <p:cNvSpPr/>
          <p:nvPr/>
        </p:nvSpPr>
        <p:spPr>
          <a:xfrm>
            <a:off x="759607" y="2174817"/>
            <a:ext cx="10675238" cy="608565"/>
          </a:xfrm>
          <a:prstGeom prst="rect">
            <a:avLst/>
          </a:prstGeom>
          <a:ln>
            <a:solidFill>
              <a:srgbClr val="F15300"/>
            </a:solidFill>
          </a:ln>
        </p:spPr>
        <p:style>
          <a:lnRef idx="2">
            <a:schemeClr val="accent1"/>
          </a:lnRef>
          <a:fillRef idx="1">
            <a:schemeClr val="lt1"/>
          </a:fillRef>
          <a:effectRef idx="0">
            <a:schemeClr val="accent1"/>
          </a:effectRef>
          <a:fontRef idx="minor">
            <a:schemeClr val="dk1"/>
          </a:fontRef>
        </p:style>
        <p:txBody>
          <a:bodyPr wrap="square">
            <a:spAutoFit/>
          </a:bodyPr>
          <a:lstStyle/>
          <a:p>
            <a:pPr defTabSz="913950">
              <a:lnSpc>
                <a:spcPct val="107000"/>
              </a:lnSpc>
              <a:spcBef>
                <a:spcPts val="196"/>
              </a:spcBef>
            </a:pPr>
            <a:r>
              <a:rPr lang="cs-CZ" sz="3135" b="1" dirty="0">
                <a:ln w="0"/>
                <a:solidFill>
                  <a:srgbClr val="F15300"/>
                </a:solidFill>
                <a:latin typeface="Calibri Light" panose="020F0302020204030204" pitchFamily="34" charset="0"/>
                <a:ea typeface="Times New Roman" panose="02020603050405020304" pitchFamily="18" charset="0"/>
                <a:cs typeface="Times New Roman" panose="02020603050405020304" pitchFamily="18" charset="0"/>
              </a:rPr>
              <a:t>Flexibilné riadenie výkonu a zdrojov podľa potreby</a:t>
            </a:r>
          </a:p>
        </p:txBody>
      </p:sp>
      <p:sp>
        <p:nvSpPr>
          <p:cNvPr id="7" name="Rectangle 6"/>
          <p:cNvSpPr/>
          <p:nvPr/>
        </p:nvSpPr>
        <p:spPr>
          <a:xfrm>
            <a:off x="759607" y="3018870"/>
            <a:ext cx="10675238" cy="618799"/>
          </a:xfrm>
          <a:prstGeom prst="rect">
            <a:avLst/>
          </a:prstGeom>
          <a:solidFill>
            <a:srgbClr val="F15300"/>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913950">
              <a:lnSpc>
                <a:spcPct val="107000"/>
              </a:lnSpc>
              <a:spcBef>
                <a:spcPts val="196"/>
              </a:spcBef>
            </a:pPr>
            <a:r>
              <a:rPr lang="cs-CZ" sz="3135" dirty="0">
                <a:ln w="0"/>
                <a:solidFill>
                  <a:prstClr val="white"/>
                </a:solidFill>
                <a:effectLst>
                  <a:outerShdw blurRad="38100" dist="19050" dir="2700000" algn="tl" rotWithShape="0">
                    <a:prstClr val="black">
                      <a:alpha val="40000"/>
                    </a:prstClr>
                  </a:outerShdw>
                </a:effectLst>
                <a:latin typeface="Calibri Light" panose="020F0302020204030204" pitchFamily="34" charset="0"/>
                <a:ea typeface="Times New Roman" panose="02020603050405020304" pitchFamily="18" charset="0"/>
                <a:cs typeface="Times New Roman" panose="02020603050405020304" pitchFamily="18" charset="0"/>
              </a:rPr>
              <a:t>Presunutie IT infraštruktúry a aplikácií mimo lokálnu sieť </a:t>
            </a:r>
          </a:p>
        </p:txBody>
      </p:sp>
      <p:sp>
        <p:nvSpPr>
          <p:cNvPr id="8" name="Rectangle 1"/>
          <p:cNvSpPr>
            <a:spLocks noChangeArrowheads="1"/>
          </p:cNvSpPr>
          <p:nvPr/>
        </p:nvSpPr>
        <p:spPr bwMode="auto">
          <a:xfrm>
            <a:off x="2453" y="-97226"/>
            <a:ext cx="201799" cy="19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606" tIns="44803" rIns="89606" bIns="44803" numCol="1" anchor="ctr" anchorCtr="0" compatLnSpc="1">
            <a:prstTxWarp prst="textNoShape">
              <a:avLst/>
            </a:prstTxWarp>
            <a:spAutoFit/>
          </a:bodyPr>
          <a:lstStyle/>
          <a:p>
            <a:pPr defTabSz="895945" eaLnBrk="0" fontAlgn="base" hangingPunct="0">
              <a:spcBef>
                <a:spcPct val="0"/>
              </a:spcBef>
              <a:spcAft>
                <a:spcPct val="0"/>
              </a:spcAft>
            </a:pPr>
            <a:r>
              <a:rPr lang="cs-CZ" altLang="en-US" sz="686" dirty="0">
                <a:solidFill>
                  <a:prstClr val="black"/>
                </a:solidFill>
                <a:latin typeface="Calibri" panose="020F0502020204030204"/>
              </a:rPr>
              <a:t> </a:t>
            </a:r>
            <a:endParaRPr lang="cs-CZ" altLang="en-US" sz="1764" dirty="0">
              <a:solidFill>
                <a:prstClr val="black"/>
              </a:solidFill>
              <a:latin typeface="Arial" panose="020B0604020202020204" pitchFamily="34" charset="0"/>
            </a:endParaRPr>
          </a:p>
        </p:txBody>
      </p:sp>
      <p:sp>
        <p:nvSpPr>
          <p:cNvPr id="9" name="Rectangle 8"/>
          <p:cNvSpPr/>
          <p:nvPr/>
        </p:nvSpPr>
        <p:spPr>
          <a:xfrm>
            <a:off x="759607" y="4692895"/>
            <a:ext cx="10675238" cy="618799"/>
          </a:xfrm>
          <a:prstGeom prst="rect">
            <a:avLst/>
          </a:prstGeom>
          <a:solidFill>
            <a:srgbClr val="F15300"/>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913950">
              <a:lnSpc>
                <a:spcPct val="107000"/>
              </a:lnSpc>
              <a:spcBef>
                <a:spcPts val="196"/>
              </a:spcBef>
            </a:pPr>
            <a:r>
              <a:rPr lang="cs-CZ" sz="3135" dirty="0">
                <a:ln w="0"/>
                <a:solidFill>
                  <a:prstClr val="white"/>
                </a:solidFill>
                <a:effectLst>
                  <a:outerShdw blurRad="38100" dist="19050" dir="2700000" algn="tl" rotWithShape="0">
                    <a:prstClr val="black">
                      <a:alpha val="40000"/>
                    </a:prstClr>
                  </a:outerShdw>
                </a:effectLst>
                <a:latin typeface="Calibri Light" panose="020F0302020204030204" pitchFamily="34" charset="0"/>
                <a:ea typeface="Times New Roman" panose="02020603050405020304" pitchFamily="18" charset="0"/>
                <a:cs typeface="Times New Roman" panose="02020603050405020304" pitchFamily="18" charset="0"/>
              </a:rPr>
              <a:t>Prístup odkiaľkoľvek - mobilná aplikácia, Internet vecí …</a:t>
            </a:r>
          </a:p>
        </p:txBody>
      </p:sp>
      <p:sp>
        <p:nvSpPr>
          <p:cNvPr id="12" name="Rectangle 11"/>
          <p:cNvSpPr/>
          <p:nvPr/>
        </p:nvSpPr>
        <p:spPr>
          <a:xfrm>
            <a:off x="759607" y="3874125"/>
            <a:ext cx="10675238" cy="618799"/>
          </a:xfrm>
          <a:prstGeom prst="rect">
            <a:avLst/>
          </a:prstGeom>
          <a:ln>
            <a:solidFill>
              <a:srgbClr val="F15300"/>
            </a:solidFill>
          </a:ln>
        </p:spPr>
        <p:style>
          <a:lnRef idx="2">
            <a:schemeClr val="accent1"/>
          </a:lnRef>
          <a:fillRef idx="1">
            <a:schemeClr val="lt1"/>
          </a:fillRef>
          <a:effectRef idx="0">
            <a:schemeClr val="accent1"/>
          </a:effectRef>
          <a:fontRef idx="minor">
            <a:schemeClr val="dk1"/>
          </a:fontRef>
        </p:style>
        <p:txBody>
          <a:bodyPr wrap="square">
            <a:spAutoFit/>
          </a:bodyPr>
          <a:lstStyle/>
          <a:p>
            <a:pPr defTabSz="913950">
              <a:lnSpc>
                <a:spcPct val="107000"/>
              </a:lnSpc>
              <a:spcBef>
                <a:spcPts val="196"/>
              </a:spcBef>
            </a:pPr>
            <a:r>
              <a:rPr lang="cs-CZ" sz="3135" b="1" dirty="0">
                <a:ln w="0"/>
                <a:solidFill>
                  <a:srgbClr val="F15300"/>
                </a:solidFill>
                <a:latin typeface="Calibri Light" panose="020F0302020204030204" pitchFamily="34" charset="0"/>
                <a:ea typeface="Times New Roman" panose="02020603050405020304" pitchFamily="18" charset="0"/>
                <a:cs typeface="Times New Roman" panose="02020603050405020304" pitchFamily="18" charset="0"/>
              </a:rPr>
              <a:t>Zaistenie proti lokálnym výpadkom, katastrofám – georedundancia</a:t>
            </a:r>
          </a:p>
        </p:txBody>
      </p:sp>
      <p:sp>
        <p:nvSpPr>
          <p:cNvPr id="13" name="Rectangle 12"/>
          <p:cNvSpPr/>
          <p:nvPr/>
        </p:nvSpPr>
        <p:spPr>
          <a:xfrm>
            <a:off x="767529" y="5511665"/>
            <a:ext cx="10675238" cy="618799"/>
          </a:xfrm>
          <a:prstGeom prst="rect">
            <a:avLst/>
          </a:prstGeom>
          <a:ln>
            <a:solidFill>
              <a:srgbClr val="F15300"/>
            </a:solidFill>
          </a:ln>
        </p:spPr>
        <p:style>
          <a:lnRef idx="2">
            <a:schemeClr val="accent1"/>
          </a:lnRef>
          <a:fillRef idx="1">
            <a:schemeClr val="lt1"/>
          </a:fillRef>
          <a:effectRef idx="0">
            <a:schemeClr val="accent1"/>
          </a:effectRef>
          <a:fontRef idx="minor">
            <a:schemeClr val="dk1"/>
          </a:fontRef>
        </p:style>
        <p:txBody>
          <a:bodyPr wrap="square">
            <a:spAutoFit/>
          </a:bodyPr>
          <a:lstStyle/>
          <a:p>
            <a:pPr defTabSz="913950">
              <a:lnSpc>
                <a:spcPct val="107000"/>
              </a:lnSpc>
              <a:spcBef>
                <a:spcPts val="196"/>
              </a:spcBef>
            </a:pPr>
            <a:r>
              <a:rPr lang="cs-CZ" sz="3135" b="1" dirty="0">
                <a:ln w="0"/>
                <a:solidFill>
                  <a:srgbClr val="F15300"/>
                </a:solidFill>
                <a:latin typeface="Calibri Light" panose="020F0302020204030204" pitchFamily="34" charset="0"/>
                <a:ea typeface="Times New Roman" panose="02020603050405020304" pitchFamily="18" charset="0"/>
                <a:cs typeface="Times New Roman" panose="02020603050405020304" pitchFamily="18" charset="0"/>
              </a:rPr>
              <a:t>Stále aktuálna verzia systémov a aplikácií</a:t>
            </a:r>
            <a:endParaRPr lang="en-US" sz="3135" b="1" dirty="0">
              <a:ln w="0"/>
              <a:solidFill>
                <a:srgbClr val="F15300"/>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4" name="Title 3"/>
          <p:cNvSpPr txBox="1">
            <a:spLocks/>
          </p:cNvSpPr>
          <p:nvPr/>
        </p:nvSpPr>
        <p:spPr>
          <a:xfrm>
            <a:off x="394969" y="274450"/>
            <a:ext cx="11884782" cy="917206"/>
          </a:xfrm>
          <a:prstGeom prst="rect">
            <a:avLst/>
          </a:prstGeom>
        </p:spPr>
        <p:txBody>
          <a:bodyPr vert="horz" lIns="91440" tIns="45720" rIns="91440" bIns="45720" rtlCol="0" anchor="ctr">
            <a:normAutofit/>
          </a:bodyPr>
          <a:lstStyle>
            <a:lvl1pPr algn="ctr" defTabSz="914228" rtl="0" eaLnBrk="1" latinLnBrk="0" hangingPunct="1">
              <a:spcBef>
                <a:spcPct val="0"/>
              </a:spcBef>
              <a:buNone/>
              <a:defRPr lang="en-US" sz="8000" b="1" i="1" u="none" kern="1200" spc="0" baseline="0" dirty="0" smtClean="0">
                <a:solidFill>
                  <a:schemeClr val="accent1"/>
                </a:solidFill>
                <a:latin typeface="+mj-lt"/>
                <a:ea typeface="+mn-ea"/>
                <a:cs typeface="+mn-cs"/>
              </a:defRPr>
            </a:lvl1pPr>
          </a:lstStyle>
          <a:p>
            <a:pPr algn="l"/>
            <a:r>
              <a:rPr lang="cs-CZ" sz="4400" dirty="0">
                <a:ln w="0"/>
                <a:solidFill>
                  <a:prstClr val="white"/>
                </a:solidFill>
                <a:effectLst>
                  <a:outerShdw blurRad="38100" dist="19050" dir="2700000" algn="tl" rotWithShape="0">
                    <a:prstClr val="black">
                      <a:alpha val="40000"/>
                    </a:prstClr>
                  </a:outerShdw>
                </a:effectLst>
                <a:latin typeface="Calibri Light" panose="020F0302020204030204" pitchFamily="34" charset="0"/>
                <a:cs typeface="Times New Roman" panose="02020603050405020304" pitchFamily="18" charset="0"/>
              </a:rPr>
              <a:t>Pr</a:t>
            </a:r>
            <a:r>
              <a:rPr lang="en-US" sz="4400" dirty="0">
                <a:ln w="0"/>
                <a:solidFill>
                  <a:prstClr val="white"/>
                </a:solidFill>
                <a:effectLst>
                  <a:outerShdw blurRad="38100" dist="19050" dir="2700000" algn="tl" rotWithShape="0">
                    <a:prstClr val="black">
                      <a:alpha val="40000"/>
                    </a:prstClr>
                  </a:outerShdw>
                </a:effectLst>
                <a:latin typeface="Calibri Light" panose="020F0302020204030204" pitchFamily="34" charset="0"/>
                <a:cs typeface="Times New Roman" panose="02020603050405020304" pitchFamily="18" charset="0"/>
              </a:rPr>
              <a:t>e</a:t>
            </a:r>
            <a:r>
              <a:rPr lang="cs-CZ" sz="4400" dirty="0">
                <a:ln w="0"/>
                <a:solidFill>
                  <a:prstClr val="white"/>
                </a:solidFill>
                <a:effectLst>
                  <a:outerShdw blurRad="38100" dist="19050" dir="2700000" algn="tl" rotWithShape="0">
                    <a:prstClr val="black">
                      <a:alpha val="40000"/>
                    </a:prstClr>
                  </a:outerShdw>
                </a:effectLst>
                <a:latin typeface="Calibri Light" panose="020F0302020204030204" pitchFamily="34" charset="0"/>
                <a:cs typeface="Times New Roman" panose="02020603050405020304" pitchFamily="18" charset="0"/>
              </a:rPr>
              <a:t>čo cloud? </a:t>
            </a:r>
          </a:p>
        </p:txBody>
      </p:sp>
      <p:sp>
        <p:nvSpPr>
          <p:cNvPr id="15" name="Title 14"/>
          <p:cNvSpPr>
            <a:spLocks noGrp="1"/>
          </p:cNvSpPr>
          <p:nvPr>
            <p:ph type="title"/>
          </p:nvPr>
        </p:nvSpPr>
        <p:spPr>
          <a:xfrm>
            <a:off x="609600" y="1986281"/>
            <a:ext cx="4714672" cy="45719"/>
          </a:xfrm>
        </p:spPr>
        <p:txBody>
          <a:bodyPr>
            <a:noAutofit/>
          </a:bodyPr>
          <a:lstStyle/>
          <a:p>
            <a:endParaRPr lang="en-US" sz="100" dirty="0"/>
          </a:p>
        </p:txBody>
      </p:sp>
    </p:spTree>
    <p:extLst>
      <p:ext uri="{BB962C8B-B14F-4D97-AF65-F5344CB8AC3E}">
        <p14:creationId xmlns:p14="http://schemas.microsoft.com/office/powerpoint/2010/main" val="367587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nnette.DUARTE\Desktop\Yammer\169938237_A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4851" y="0"/>
            <a:ext cx="12256851" cy="6897254"/>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ular Callout 9"/>
          <p:cNvSpPr/>
          <p:nvPr/>
        </p:nvSpPr>
        <p:spPr>
          <a:xfrm>
            <a:off x="4728356" y="1073082"/>
            <a:ext cx="1665959" cy="558585"/>
          </a:xfrm>
          <a:prstGeom prst="wedgeRectCallout">
            <a:avLst>
              <a:gd name="adj1" fmla="val -81481"/>
              <a:gd name="adj2" fmla="val 44525"/>
            </a:avLst>
          </a:prstGeom>
          <a:solidFill>
            <a:srgbClr val="CB50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954"/>
            <a:r>
              <a:rPr lang="cs-CZ" sz="1200" kern="0" dirty="0">
                <a:gradFill>
                  <a:gsLst>
                    <a:gs pos="0">
                      <a:schemeClr val="accent1">
                        <a:lumMod val="5000"/>
                        <a:lumOff val="95000"/>
                      </a:schemeClr>
                    </a:gs>
                    <a:gs pos="100000">
                      <a:schemeClr val="accent1">
                        <a:lumMod val="30000"/>
                        <a:lumOff val="70000"/>
                      </a:schemeClr>
                    </a:gs>
                  </a:gsLst>
                  <a:lin ang="5400000" scaled="1"/>
                </a:gradFill>
              </a:rPr>
              <a:t>Nejde Vám otvoriť dokument? Akú verziu Office máte? </a:t>
            </a:r>
            <a:endParaRPr lang="en-US" sz="1200" kern="0" dirty="0">
              <a:gradFill>
                <a:gsLst>
                  <a:gs pos="0">
                    <a:schemeClr val="accent1">
                      <a:lumMod val="5000"/>
                      <a:lumOff val="95000"/>
                    </a:schemeClr>
                  </a:gs>
                  <a:gs pos="100000">
                    <a:schemeClr val="accent1">
                      <a:lumMod val="30000"/>
                      <a:lumOff val="70000"/>
                    </a:schemeClr>
                  </a:gs>
                </a:gsLst>
                <a:lin ang="5400000" scaled="1"/>
              </a:gradFill>
            </a:endParaRPr>
          </a:p>
        </p:txBody>
      </p:sp>
      <p:sp>
        <p:nvSpPr>
          <p:cNvPr id="12" name="Rectangular Callout 11"/>
          <p:cNvSpPr/>
          <p:nvPr/>
        </p:nvSpPr>
        <p:spPr>
          <a:xfrm>
            <a:off x="7509753" y="4844692"/>
            <a:ext cx="2431915" cy="601991"/>
          </a:xfrm>
          <a:prstGeom prst="wedgeRectCallout">
            <a:avLst>
              <a:gd name="adj1" fmla="val 56123"/>
              <a:gd name="adj2" fmla="val 78904"/>
            </a:avLst>
          </a:prstGeom>
          <a:solidFill>
            <a:srgbClr val="EC5038">
              <a:alpha val="80000"/>
            </a:srgbClr>
          </a:solidFill>
          <a:ln w="10000" cap="flat" cmpd="sng" algn="ctr">
            <a:noFill/>
            <a:prstDash val="solid"/>
          </a:ln>
          <a:effectLst/>
        </p:spPr>
        <p:txBody>
          <a:bodyPr rtlCol="0" anchor="ctr"/>
          <a:lstStyle/>
          <a:p>
            <a:pPr algn="ctr" defTabSz="913954"/>
            <a:r>
              <a:rPr lang="cs-CZ" sz="1200" kern="0" dirty="0">
                <a:gradFill>
                  <a:gsLst>
                    <a:gs pos="0">
                      <a:schemeClr val="accent1">
                        <a:lumMod val="5000"/>
                        <a:lumOff val="95000"/>
                      </a:schemeClr>
                    </a:gs>
                    <a:gs pos="100000">
                      <a:schemeClr val="accent1">
                        <a:lumMod val="30000"/>
                        <a:lumOff val="70000"/>
                      </a:schemeClr>
                    </a:gs>
                  </a:gsLst>
                  <a:lin ang="5400000" scaled="1"/>
                </a:gradFill>
                <a:latin typeface="Segoe UI"/>
              </a:rPr>
              <a:t>To nestihneme, musíme počkať, až budeme všetci na úrade, aby sme sa nad tým poradili … </a:t>
            </a:r>
            <a:endParaRPr lang="en-US" sz="1200" kern="0" dirty="0">
              <a:gradFill>
                <a:gsLst>
                  <a:gs pos="0">
                    <a:schemeClr val="accent1">
                      <a:lumMod val="5000"/>
                      <a:lumOff val="95000"/>
                    </a:schemeClr>
                  </a:gs>
                  <a:gs pos="100000">
                    <a:schemeClr val="accent1">
                      <a:lumMod val="30000"/>
                      <a:lumOff val="70000"/>
                    </a:schemeClr>
                  </a:gs>
                </a:gsLst>
                <a:lin ang="5400000" scaled="1"/>
              </a:gradFill>
              <a:latin typeface="Segoe UI"/>
            </a:endParaRPr>
          </a:p>
        </p:txBody>
      </p:sp>
      <p:sp>
        <p:nvSpPr>
          <p:cNvPr id="13" name="Rectangular Callout 12"/>
          <p:cNvSpPr/>
          <p:nvPr/>
        </p:nvSpPr>
        <p:spPr>
          <a:xfrm>
            <a:off x="4135290" y="4001311"/>
            <a:ext cx="2020441" cy="704538"/>
          </a:xfrm>
          <a:prstGeom prst="wedgeRectCallout">
            <a:avLst>
              <a:gd name="adj1" fmla="val -65245"/>
              <a:gd name="adj2" fmla="val 94439"/>
            </a:avLst>
          </a:prstGeom>
          <a:solidFill>
            <a:srgbClr val="EC5038">
              <a:alpha val="80000"/>
            </a:srgbClr>
          </a:solidFill>
          <a:ln w="10000" cap="flat" cmpd="sng" algn="ctr">
            <a:noFill/>
            <a:prstDash val="solid"/>
          </a:ln>
          <a:effectLst/>
        </p:spPr>
        <p:txBody>
          <a:bodyPr rtlCol="0" anchor="ctr"/>
          <a:lstStyle/>
          <a:p>
            <a:pPr algn="ctr" defTabSz="913954"/>
            <a:r>
              <a:rPr lang="en-US" sz="1200" kern="0" dirty="0">
                <a:gradFill>
                  <a:gsLst>
                    <a:gs pos="0">
                      <a:schemeClr val="accent1">
                        <a:lumMod val="5000"/>
                        <a:lumOff val="95000"/>
                      </a:schemeClr>
                    </a:gs>
                    <a:gs pos="100000">
                      <a:schemeClr val="accent1">
                        <a:lumMod val="30000"/>
                        <a:lumOff val="70000"/>
                      </a:schemeClr>
                    </a:gs>
                  </a:gsLst>
                  <a:lin ang="5400000" scaled="1"/>
                </a:gradFill>
              </a:rPr>
              <a:t>Ten e-mail </a:t>
            </a:r>
            <a:r>
              <a:rPr lang="cs-CZ" sz="1200" kern="0" dirty="0">
                <a:gradFill>
                  <a:gsLst>
                    <a:gs pos="0">
                      <a:schemeClr val="accent1">
                        <a:lumMod val="5000"/>
                        <a:lumOff val="95000"/>
                      </a:schemeClr>
                    </a:gs>
                    <a:gs pos="100000">
                      <a:schemeClr val="accent1">
                        <a:lumMod val="30000"/>
                        <a:lumOff val="70000"/>
                      </a:schemeClr>
                    </a:gs>
                  </a:gsLst>
                  <a:lin ang="5400000" scaled="1"/>
                </a:gradFill>
              </a:rPr>
              <a:t>som</a:t>
            </a:r>
            <a:r>
              <a:rPr lang="en-US" sz="1200" kern="0" dirty="0">
                <a:gradFill>
                  <a:gsLst>
                    <a:gs pos="0">
                      <a:schemeClr val="accent1">
                        <a:lumMod val="5000"/>
                        <a:lumOff val="95000"/>
                      </a:schemeClr>
                    </a:gs>
                    <a:gs pos="100000">
                      <a:schemeClr val="accent1">
                        <a:lumMod val="30000"/>
                        <a:lumOff val="70000"/>
                      </a:schemeClr>
                    </a:gs>
                  </a:gsLst>
                  <a:lin ang="5400000" scaled="1"/>
                </a:gradFill>
              </a:rPr>
              <a:t> </a:t>
            </a:r>
            <a:r>
              <a:rPr lang="cs-CZ" sz="1200" kern="0" dirty="0">
                <a:gradFill>
                  <a:gsLst>
                    <a:gs pos="0">
                      <a:schemeClr val="accent1">
                        <a:lumMod val="5000"/>
                        <a:lumOff val="95000"/>
                      </a:schemeClr>
                    </a:gs>
                    <a:gs pos="100000">
                      <a:schemeClr val="accent1">
                        <a:lumMod val="30000"/>
                        <a:lumOff val="70000"/>
                      </a:schemeClr>
                    </a:gs>
                  </a:gsLst>
                  <a:lin ang="5400000" scaled="1"/>
                </a:gradFill>
              </a:rPr>
              <a:t>asi nevidel</a:t>
            </a:r>
            <a:r>
              <a:rPr lang="en-US" sz="1200" kern="0" dirty="0">
                <a:gradFill>
                  <a:gsLst>
                    <a:gs pos="0">
                      <a:schemeClr val="accent1">
                        <a:lumMod val="5000"/>
                        <a:lumOff val="95000"/>
                      </a:schemeClr>
                    </a:gs>
                    <a:gs pos="100000">
                      <a:schemeClr val="accent1">
                        <a:lumMod val="30000"/>
                        <a:lumOff val="70000"/>
                      </a:schemeClr>
                    </a:gs>
                  </a:gsLst>
                  <a:lin ang="5400000" scaled="1"/>
                </a:gradFill>
              </a:rPr>
              <a:t>, </a:t>
            </a:r>
            <a:r>
              <a:rPr lang="cs-CZ" sz="1200" kern="0" dirty="0">
                <a:gradFill>
                  <a:gsLst>
                    <a:gs pos="0">
                      <a:schemeClr val="accent1">
                        <a:lumMod val="5000"/>
                        <a:lumOff val="95000"/>
                      </a:schemeClr>
                    </a:gs>
                    <a:gs pos="100000">
                      <a:schemeClr val="accent1">
                        <a:lumMod val="30000"/>
                        <a:lumOff val="70000"/>
                      </a:schemeClr>
                    </a:gs>
                  </a:gsLst>
                  <a:lin ang="5400000" scaled="1"/>
                </a:gradFill>
              </a:rPr>
              <a:t>potreboval si niečo</a:t>
            </a:r>
            <a:r>
              <a:rPr lang="en-US" sz="1200" kern="0" dirty="0">
                <a:gradFill>
                  <a:gsLst>
                    <a:gs pos="0">
                      <a:schemeClr val="accent1">
                        <a:lumMod val="5000"/>
                        <a:lumOff val="95000"/>
                      </a:schemeClr>
                    </a:gs>
                    <a:gs pos="100000">
                      <a:schemeClr val="accent1">
                        <a:lumMod val="30000"/>
                        <a:lumOff val="70000"/>
                      </a:schemeClr>
                    </a:gs>
                  </a:gsLst>
                  <a:lin ang="5400000" scaled="1"/>
                </a:gradFill>
              </a:rPr>
              <a:t>?</a:t>
            </a:r>
            <a:r>
              <a:rPr lang="cs-CZ" sz="1200" kern="0" dirty="0">
                <a:gradFill>
                  <a:gsLst>
                    <a:gs pos="0">
                      <a:schemeClr val="accent1">
                        <a:lumMod val="5000"/>
                        <a:lumOff val="95000"/>
                      </a:schemeClr>
                    </a:gs>
                    <a:gs pos="100000">
                      <a:schemeClr val="accent1">
                        <a:lumMod val="30000"/>
                        <a:lumOff val="70000"/>
                      </a:schemeClr>
                    </a:gs>
                  </a:gsLst>
                  <a:lin ang="5400000" scaled="1"/>
                </a:gradFill>
              </a:rPr>
              <a:t> Mal som plnú schránku a asi som ho vymazal. </a:t>
            </a:r>
            <a:endParaRPr lang="en-US" sz="1200" kern="0" dirty="0">
              <a:gradFill>
                <a:gsLst>
                  <a:gs pos="0">
                    <a:schemeClr val="accent1">
                      <a:lumMod val="5000"/>
                      <a:lumOff val="95000"/>
                    </a:schemeClr>
                  </a:gs>
                  <a:gs pos="100000">
                    <a:schemeClr val="accent1">
                      <a:lumMod val="30000"/>
                      <a:lumOff val="70000"/>
                    </a:schemeClr>
                  </a:gs>
                </a:gsLst>
                <a:lin ang="5400000" scaled="1"/>
              </a:gradFill>
            </a:endParaRPr>
          </a:p>
        </p:txBody>
      </p:sp>
      <p:sp>
        <p:nvSpPr>
          <p:cNvPr id="14" name="Rectangular Callout 13"/>
          <p:cNvSpPr/>
          <p:nvPr/>
        </p:nvSpPr>
        <p:spPr>
          <a:xfrm>
            <a:off x="645900" y="4001311"/>
            <a:ext cx="2064874" cy="663345"/>
          </a:xfrm>
          <a:prstGeom prst="wedgeRectCallout">
            <a:avLst>
              <a:gd name="adj1" fmla="val -31721"/>
              <a:gd name="adj2" fmla="val 81078"/>
            </a:avLst>
          </a:prstGeom>
          <a:solidFill>
            <a:srgbClr val="EC5038">
              <a:alpha val="80000"/>
            </a:srgbClr>
          </a:solidFill>
          <a:ln w="10000" cap="flat" cmpd="sng" algn="ctr">
            <a:noFill/>
            <a:prstDash val="solid"/>
          </a:ln>
          <a:effectLst/>
        </p:spPr>
        <p:txBody>
          <a:bodyPr rtlCol="0" anchor="ctr"/>
          <a:lstStyle/>
          <a:p>
            <a:pPr algn="ctr" defTabSz="913954"/>
            <a:r>
              <a:rPr lang="cs-CZ" sz="1200" kern="0" dirty="0">
                <a:gradFill>
                  <a:gsLst>
                    <a:gs pos="0">
                      <a:schemeClr val="accent1">
                        <a:lumMod val="5000"/>
                        <a:lumOff val="95000"/>
                      </a:schemeClr>
                    </a:gs>
                    <a:gs pos="100000">
                      <a:schemeClr val="accent1">
                        <a:lumMod val="30000"/>
                        <a:lumOff val="70000"/>
                      </a:schemeClr>
                    </a:gs>
                  </a:gsLst>
                  <a:lin ang="5400000" scaled="1"/>
                </a:gradFill>
              </a:rPr>
              <a:t>Pozriem sa na Váš list až keď budem pri počítači, u seba mám iba telefón. </a:t>
            </a:r>
            <a:endParaRPr lang="en-US" sz="1200" kern="0" dirty="0">
              <a:gradFill>
                <a:gsLst>
                  <a:gs pos="0">
                    <a:schemeClr val="accent1">
                      <a:lumMod val="5000"/>
                      <a:lumOff val="95000"/>
                    </a:schemeClr>
                  </a:gs>
                  <a:gs pos="100000">
                    <a:schemeClr val="accent1">
                      <a:lumMod val="30000"/>
                      <a:lumOff val="70000"/>
                    </a:schemeClr>
                  </a:gs>
                </a:gsLst>
                <a:lin ang="5400000" scaled="1"/>
              </a:gradFill>
            </a:endParaRPr>
          </a:p>
        </p:txBody>
      </p:sp>
      <p:sp>
        <p:nvSpPr>
          <p:cNvPr id="15" name="Rectangular Callout 14"/>
          <p:cNvSpPr/>
          <p:nvPr/>
        </p:nvSpPr>
        <p:spPr>
          <a:xfrm>
            <a:off x="7740811" y="1115439"/>
            <a:ext cx="1844177" cy="516228"/>
          </a:xfrm>
          <a:prstGeom prst="wedgeRectCallout">
            <a:avLst>
              <a:gd name="adj1" fmla="val -78239"/>
              <a:gd name="adj2" fmla="val 89018"/>
            </a:avLst>
          </a:prstGeom>
          <a:solidFill>
            <a:srgbClr val="EC5038">
              <a:alpha val="80000"/>
            </a:srgbClr>
          </a:solidFill>
          <a:ln w="10000" cap="flat" cmpd="sng" algn="ctr">
            <a:noFill/>
            <a:prstDash val="solid"/>
          </a:ln>
          <a:effectLst/>
        </p:spPr>
        <p:txBody>
          <a:bodyPr rtlCol="0" anchor="ctr"/>
          <a:lstStyle/>
          <a:p>
            <a:pPr algn="ctr" defTabSz="913954"/>
            <a:r>
              <a:rPr lang="en-US" sz="1200" kern="0" dirty="0">
                <a:gradFill>
                  <a:gsLst>
                    <a:gs pos="0">
                      <a:schemeClr val="accent1">
                        <a:lumMod val="5000"/>
                        <a:lumOff val="95000"/>
                      </a:schemeClr>
                    </a:gs>
                    <a:gs pos="100000">
                      <a:schemeClr val="accent1">
                        <a:lumMod val="30000"/>
                        <a:lumOff val="70000"/>
                      </a:schemeClr>
                    </a:gs>
                  </a:gsLst>
                  <a:lin ang="5400000" scaled="1"/>
                </a:gradFill>
              </a:rPr>
              <a:t>Online </a:t>
            </a:r>
            <a:r>
              <a:rPr lang="cs-CZ" sz="1200" kern="0" dirty="0">
                <a:gradFill>
                  <a:gsLst>
                    <a:gs pos="0">
                      <a:schemeClr val="accent1">
                        <a:lumMod val="5000"/>
                        <a:lumOff val="95000"/>
                      </a:schemeClr>
                    </a:gs>
                    <a:gs pos="100000">
                      <a:schemeClr val="accent1">
                        <a:lumMod val="30000"/>
                        <a:lumOff val="70000"/>
                      </a:schemeClr>
                    </a:gs>
                  </a:gsLst>
                  <a:lin ang="5400000" scaled="1"/>
                </a:gradFill>
              </a:rPr>
              <a:t>stretnutie</a:t>
            </a:r>
            <a:r>
              <a:rPr lang="en-US" sz="1200" kern="0" dirty="0">
                <a:gradFill>
                  <a:gsLst>
                    <a:gs pos="0">
                      <a:schemeClr val="accent1">
                        <a:lumMod val="5000"/>
                        <a:lumOff val="95000"/>
                      </a:schemeClr>
                    </a:gs>
                    <a:gs pos="100000">
                      <a:schemeClr val="accent1">
                        <a:lumMod val="30000"/>
                        <a:lumOff val="70000"/>
                      </a:schemeClr>
                    </a:gs>
                  </a:gsLst>
                  <a:lin ang="5400000" scaled="1"/>
                </a:gradFill>
              </a:rPr>
              <a:t>? To </a:t>
            </a:r>
            <a:r>
              <a:rPr lang="en-US" sz="1200" kern="0" dirty="0" err="1">
                <a:gradFill>
                  <a:gsLst>
                    <a:gs pos="0">
                      <a:schemeClr val="accent1">
                        <a:lumMod val="5000"/>
                        <a:lumOff val="95000"/>
                      </a:schemeClr>
                    </a:gs>
                    <a:gs pos="100000">
                      <a:schemeClr val="accent1">
                        <a:lumMod val="30000"/>
                        <a:lumOff val="70000"/>
                      </a:schemeClr>
                    </a:gs>
                  </a:gsLst>
                  <a:lin ang="5400000" scaled="1"/>
                </a:gradFill>
              </a:rPr>
              <a:t>je</a:t>
            </a:r>
            <a:r>
              <a:rPr lang="en-US" sz="1200" kern="0" dirty="0">
                <a:gradFill>
                  <a:gsLst>
                    <a:gs pos="0">
                      <a:schemeClr val="accent1">
                        <a:lumMod val="5000"/>
                        <a:lumOff val="95000"/>
                      </a:schemeClr>
                    </a:gs>
                    <a:gs pos="100000">
                      <a:schemeClr val="accent1">
                        <a:lumMod val="30000"/>
                        <a:lumOff val="70000"/>
                      </a:schemeClr>
                    </a:gs>
                  </a:gsLst>
                  <a:lin ang="5400000" scaled="1"/>
                </a:gradFill>
              </a:rPr>
              <a:t> </a:t>
            </a:r>
            <a:r>
              <a:rPr lang="cs-CZ" sz="1200" kern="0" dirty="0">
                <a:gradFill>
                  <a:gsLst>
                    <a:gs pos="0">
                      <a:schemeClr val="accent1">
                        <a:lumMod val="5000"/>
                        <a:lumOff val="95000"/>
                      </a:schemeClr>
                    </a:gs>
                    <a:gs pos="100000">
                      <a:schemeClr val="accent1">
                        <a:lumMod val="30000"/>
                        <a:lumOff val="70000"/>
                      </a:schemeClr>
                    </a:gs>
                  </a:gsLst>
                  <a:lin ang="5400000" scaled="1"/>
                </a:gradFill>
              </a:rPr>
              <a:t>príliš komplikované</a:t>
            </a:r>
            <a:r>
              <a:rPr lang="en-US" sz="1200" kern="0" dirty="0">
                <a:gradFill>
                  <a:gsLst>
                    <a:gs pos="0">
                      <a:schemeClr val="accent1">
                        <a:lumMod val="5000"/>
                        <a:lumOff val="95000"/>
                      </a:schemeClr>
                    </a:gs>
                    <a:gs pos="100000">
                      <a:schemeClr val="accent1">
                        <a:lumMod val="30000"/>
                        <a:lumOff val="70000"/>
                      </a:schemeClr>
                    </a:gs>
                  </a:gsLst>
                  <a:lin ang="5400000" scaled="1"/>
                </a:gradFill>
              </a:rPr>
              <a:t> …</a:t>
            </a:r>
          </a:p>
        </p:txBody>
      </p:sp>
      <p:sp>
        <p:nvSpPr>
          <p:cNvPr id="16" name="Rectangular Callout 15"/>
          <p:cNvSpPr/>
          <p:nvPr/>
        </p:nvSpPr>
        <p:spPr>
          <a:xfrm>
            <a:off x="1989505" y="2684834"/>
            <a:ext cx="2250332" cy="640685"/>
          </a:xfrm>
          <a:prstGeom prst="wedgeRectCallout">
            <a:avLst>
              <a:gd name="adj1" fmla="val 74581"/>
              <a:gd name="adj2" fmla="val -24771"/>
            </a:avLst>
          </a:prstGeom>
          <a:solidFill>
            <a:srgbClr val="EC5038">
              <a:alpha val="80000"/>
            </a:srgbClr>
          </a:solidFill>
          <a:ln w="10000" cap="flat" cmpd="sng" algn="ctr">
            <a:noFill/>
            <a:prstDash val="solid"/>
          </a:ln>
          <a:effectLst/>
        </p:spPr>
        <p:txBody>
          <a:bodyPr rtlCol="0" anchor="ctr"/>
          <a:lstStyle/>
          <a:p>
            <a:pPr algn="ctr" defTabSz="913954"/>
            <a:r>
              <a:rPr lang="cs-CZ" sz="1200" kern="0" dirty="0">
                <a:gradFill>
                  <a:gsLst>
                    <a:gs pos="0">
                      <a:schemeClr val="accent1">
                        <a:lumMod val="5000"/>
                        <a:lumOff val="95000"/>
                      </a:schemeClr>
                    </a:gs>
                    <a:gs pos="100000">
                      <a:schemeClr val="accent1">
                        <a:lumMod val="30000"/>
                        <a:lumOff val="70000"/>
                      </a:schemeClr>
                    </a:gs>
                  </a:gsLst>
                  <a:lin ang="5400000" scaled="1"/>
                </a:gradFill>
                <a:latin typeface="Segoe UI"/>
              </a:rPr>
              <a:t>Máme asi 10 verzií dokumentu v prílohe e-mailu, dúfam že mám tu poslednú …</a:t>
            </a:r>
            <a:endParaRPr lang="en-US" sz="1200" kern="0" dirty="0">
              <a:gradFill>
                <a:gsLst>
                  <a:gs pos="0">
                    <a:schemeClr val="accent1">
                      <a:lumMod val="5000"/>
                      <a:lumOff val="95000"/>
                    </a:schemeClr>
                  </a:gs>
                  <a:gs pos="100000">
                    <a:schemeClr val="accent1">
                      <a:lumMod val="30000"/>
                      <a:lumOff val="70000"/>
                    </a:schemeClr>
                  </a:gs>
                </a:gsLst>
                <a:lin ang="5400000" scaled="1"/>
              </a:gradFill>
              <a:latin typeface="Segoe UI"/>
            </a:endParaRPr>
          </a:p>
        </p:txBody>
      </p:sp>
      <p:sp>
        <p:nvSpPr>
          <p:cNvPr id="19" name="Rectangular Callout 18"/>
          <p:cNvSpPr/>
          <p:nvPr/>
        </p:nvSpPr>
        <p:spPr>
          <a:xfrm>
            <a:off x="7432527" y="2934195"/>
            <a:ext cx="2152461" cy="471792"/>
          </a:xfrm>
          <a:prstGeom prst="wedgeRectCallout">
            <a:avLst>
              <a:gd name="adj1" fmla="val -68777"/>
              <a:gd name="adj2" fmla="val 68186"/>
            </a:avLst>
          </a:prstGeom>
          <a:solidFill>
            <a:srgbClr val="EC5038">
              <a:alpha val="80000"/>
            </a:srgbClr>
          </a:solidFill>
          <a:ln w="10000" cap="flat" cmpd="sng" algn="ctr">
            <a:noFill/>
            <a:prstDash val="solid"/>
          </a:ln>
          <a:effectLst/>
        </p:spPr>
        <p:txBody>
          <a:bodyPr rtlCol="0" anchor="ctr"/>
          <a:lstStyle/>
          <a:p>
            <a:pPr algn="ctr" defTabSz="913954"/>
            <a:r>
              <a:rPr lang="cs-CZ" sz="1200" kern="0" dirty="0">
                <a:gradFill>
                  <a:gsLst>
                    <a:gs pos="0">
                      <a:schemeClr val="accent1">
                        <a:lumMod val="5000"/>
                        <a:lumOff val="95000"/>
                      </a:schemeClr>
                    </a:gs>
                    <a:gs pos="100000">
                      <a:schemeClr val="accent1">
                        <a:lumMod val="30000"/>
                        <a:lumOff val="70000"/>
                      </a:schemeClr>
                    </a:gs>
                  </a:gsLst>
                  <a:lin ang="5400000" scaled="1"/>
                </a:gradFill>
                <a:latin typeface="Segoe UI"/>
              </a:rPr>
              <a:t>Pol dňa mimo kancelárie, na stretnutiach. Je to nutné? </a:t>
            </a:r>
            <a:endParaRPr lang="en-US" sz="1200" kern="0" dirty="0">
              <a:gradFill>
                <a:gsLst>
                  <a:gs pos="0">
                    <a:schemeClr val="accent1">
                      <a:lumMod val="5000"/>
                      <a:lumOff val="95000"/>
                    </a:schemeClr>
                  </a:gs>
                  <a:gs pos="100000">
                    <a:schemeClr val="accent1">
                      <a:lumMod val="30000"/>
                      <a:lumOff val="70000"/>
                    </a:schemeClr>
                  </a:gs>
                </a:gsLst>
                <a:lin ang="5400000" scaled="1"/>
              </a:gradFill>
              <a:latin typeface="Segoe UI"/>
            </a:endParaRPr>
          </a:p>
        </p:txBody>
      </p:sp>
      <p:sp>
        <p:nvSpPr>
          <p:cNvPr id="11" name="Title 3"/>
          <p:cNvSpPr txBox="1">
            <a:spLocks/>
          </p:cNvSpPr>
          <p:nvPr/>
        </p:nvSpPr>
        <p:spPr>
          <a:xfrm>
            <a:off x="165059" y="94155"/>
            <a:ext cx="5091430" cy="1197246"/>
          </a:xfrm>
          <a:prstGeom prst="rect">
            <a:avLst/>
          </a:prstGeom>
        </p:spPr>
        <p:txBody>
          <a:bodyPr vert="horz" lIns="91440" tIns="45720" rIns="91440" bIns="45720" rtlCol="0" anchor="ctr">
            <a:normAutofit/>
          </a:bodyPr>
          <a:lstStyle>
            <a:lvl1pPr algn="ctr" defTabSz="914228" rtl="0" eaLnBrk="1" latinLnBrk="0" hangingPunct="1">
              <a:spcBef>
                <a:spcPct val="0"/>
              </a:spcBef>
              <a:buNone/>
              <a:defRPr lang="en-US" sz="8000" b="1" i="1" u="none" kern="1200" spc="0" baseline="0" dirty="0" smtClean="0">
                <a:solidFill>
                  <a:schemeClr val="accent1"/>
                </a:solidFill>
                <a:latin typeface="+mj-lt"/>
                <a:ea typeface="+mn-ea"/>
                <a:cs typeface="+mn-cs"/>
              </a:defRPr>
            </a:lvl1pPr>
          </a:lstStyle>
          <a:p>
            <a:pPr algn="l"/>
            <a:r>
              <a:rPr lang="cs-CZ" sz="4400" dirty="0">
                <a:ln w="0"/>
                <a:solidFill>
                  <a:prstClr val="white"/>
                </a:solidFill>
                <a:effectLst>
                  <a:outerShdw blurRad="38100" dist="19050" dir="2700000" algn="tl" rotWithShape="0">
                    <a:prstClr val="black">
                      <a:alpha val="40000"/>
                    </a:prstClr>
                  </a:outerShdw>
                </a:effectLst>
                <a:latin typeface="Calibri Light" panose="020F0302020204030204" pitchFamily="34" charset="0"/>
                <a:cs typeface="Times New Roman" panose="02020603050405020304" pitchFamily="18" charset="0"/>
              </a:rPr>
              <a:t>Spoznávate situácie? </a:t>
            </a:r>
          </a:p>
        </p:txBody>
      </p:sp>
    </p:spTree>
    <p:extLst>
      <p:ext uri="{BB962C8B-B14F-4D97-AF65-F5344CB8AC3E}">
        <p14:creationId xmlns:p14="http://schemas.microsoft.com/office/powerpoint/2010/main" val="370565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4250"/>
                            </p:stCondLst>
                            <p:childTnLst>
                              <p:par>
                                <p:cTn id="29" presetID="10" presetClass="entr" presetSubtype="0" fill="hold" grpId="0" nodeType="after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8" name="Picture 2" descr="C:\Users\Annette.DUARTE\Desktop\Yammer\169938237_AF.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37000"/>
                    </a14:imgEffect>
                  </a14:imgLayer>
                </a14:imgProps>
              </a:ext>
              <a:ext uri="{28A0092B-C50C-407E-A947-70E740481C1C}">
                <a14:useLocalDpi xmlns:a14="http://schemas.microsoft.com/office/drawing/2010/main" val="0"/>
              </a:ext>
            </a:extLst>
          </a:blip>
          <a:srcRect/>
          <a:stretch/>
        </p:blipFill>
        <p:spPr bwMode="auto">
          <a:xfrm>
            <a:off x="-64851" y="0"/>
            <a:ext cx="12256851" cy="689725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Group 3"/>
          <p:cNvGrpSpPr/>
          <p:nvPr/>
        </p:nvGrpSpPr>
        <p:grpSpPr>
          <a:xfrm>
            <a:off x="3013195" y="1799350"/>
            <a:ext cx="4450705" cy="4450705"/>
            <a:chOff x="4947197" y="1167673"/>
            <a:chExt cx="5131910" cy="513191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7197" y="1167673"/>
              <a:ext cx="5131910" cy="5131910"/>
            </a:xfrm>
            <a:prstGeom prst="rect">
              <a:avLst/>
            </a:prstGeom>
          </p:spPr>
        </p:pic>
        <p:sp>
          <p:nvSpPr>
            <p:cNvPr id="6" name="TextBox 5"/>
            <p:cNvSpPr txBox="1"/>
            <p:nvPr/>
          </p:nvSpPr>
          <p:spPr>
            <a:xfrm>
              <a:off x="5515357" y="1956920"/>
              <a:ext cx="1566781" cy="556133"/>
            </a:xfrm>
            <a:prstGeom prst="rect">
              <a:avLst/>
            </a:prstGeom>
            <a:noFill/>
          </p:spPr>
          <p:txBody>
            <a:bodyPr wrap="square" lIns="0" tIns="0" rIns="0" bIns="0" rtlCol="0">
              <a:spAutoFit/>
            </a:bodyPr>
            <a:lstStyle/>
            <a:p>
              <a:pPr algn="ctr" defTabSz="914012"/>
              <a:r>
                <a:rPr lang="cs-CZ" sz="1567" spc="-70" dirty="0">
                  <a:solidFill>
                    <a:srgbClr val="FFFFFF"/>
                  </a:solidFill>
                  <a:latin typeface="Segoe UI Light"/>
                </a:rPr>
                <a:t>Firemný</a:t>
              </a:r>
            </a:p>
            <a:p>
              <a:pPr algn="ctr" defTabSz="914012"/>
              <a:r>
                <a:rPr lang="cs-CZ" sz="1567" spc="-70" dirty="0">
                  <a:solidFill>
                    <a:srgbClr val="FFFFFF"/>
                  </a:solidFill>
                  <a:latin typeface="Segoe UI Light"/>
                </a:rPr>
                <a:t>e-mail</a:t>
              </a:r>
              <a:r>
                <a:rPr lang="en-US" sz="1567" spc="-70" dirty="0">
                  <a:solidFill>
                    <a:srgbClr val="FFFFFF"/>
                  </a:solidFill>
                  <a:latin typeface="Segoe UI Light"/>
                </a:rPr>
                <a:t> a chat</a:t>
              </a:r>
            </a:p>
          </p:txBody>
        </p:sp>
        <p:sp>
          <p:nvSpPr>
            <p:cNvPr id="7" name="TextBox 6"/>
            <p:cNvSpPr txBox="1"/>
            <p:nvPr/>
          </p:nvSpPr>
          <p:spPr>
            <a:xfrm>
              <a:off x="8523788" y="2565842"/>
              <a:ext cx="1385018" cy="834542"/>
            </a:xfrm>
            <a:prstGeom prst="rect">
              <a:avLst/>
            </a:prstGeom>
            <a:noFill/>
          </p:spPr>
          <p:txBody>
            <a:bodyPr wrap="square" lIns="0" tIns="0" rIns="0" bIns="0" rtlCol="0">
              <a:spAutoFit/>
            </a:bodyPr>
            <a:lstStyle/>
            <a:p>
              <a:pPr algn="ctr" defTabSz="914012"/>
              <a:r>
                <a:rPr lang="en-US" sz="1567" spc="-70" dirty="0">
                  <a:solidFill>
                    <a:srgbClr val="FFFFFF"/>
                  </a:solidFill>
                  <a:latin typeface="Segoe UI Light"/>
                </a:rPr>
                <a:t>Online </a:t>
              </a:r>
              <a:endParaRPr lang="cs-CZ" sz="1567" spc="-70" dirty="0">
                <a:solidFill>
                  <a:srgbClr val="FFFFFF"/>
                </a:solidFill>
                <a:latin typeface="Segoe UI Light"/>
              </a:endParaRPr>
            </a:p>
            <a:p>
              <a:pPr algn="ctr" defTabSz="914012"/>
              <a:r>
                <a:rPr lang="cs-CZ" sz="1567" spc="-70" dirty="0">
                  <a:solidFill>
                    <a:srgbClr val="FFFFFF"/>
                  </a:solidFill>
                  <a:latin typeface="Segoe UI Light"/>
                </a:rPr>
                <a:t>schozky</a:t>
              </a:r>
            </a:p>
            <a:p>
              <a:pPr algn="ctr" defTabSz="914012"/>
              <a:r>
                <a:rPr lang="cs-CZ" sz="1567" spc="-70" dirty="0">
                  <a:solidFill>
                    <a:srgbClr val="FFFFFF"/>
                  </a:solidFill>
                  <a:latin typeface="Segoe UI Light"/>
                </a:rPr>
                <a:t>(HD video)</a:t>
              </a:r>
            </a:p>
          </p:txBody>
        </p:sp>
        <p:sp>
          <p:nvSpPr>
            <p:cNvPr id="8" name="TextBox 7"/>
            <p:cNvSpPr txBox="1"/>
            <p:nvPr/>
          </p:nvSpPr>
          <p:spPr>
            <a:xfrm>
              <a:off x="7148977" y="1365654"/>
              <a:ext cx="1497015" cy="1112264"/>
            </a:xfrm>
            <a:prstGeom prst="rect">
              <a:avLst/>
            </a:prstGeom>
            <a:noFill/>
          </p:spPr>
          <p:txBody>
            <a:bodyPr wrap="square" lIns="0" tIns="0" rIns="0" bIns="0" rtlCol="0">
              <a:spAutoFit/>
            </a:bodyPr>
            <a:lstStyle/>
            <a:p>
              <a:pPr algn="ctr" defTabSz="914012"/>
              <a:r>
                <a:rPr lang="cs-CZ" sz="1567" spc="-70" dirty="0">
                  <a:solidFill>
                    <a:srgbClr val="FFFFFF"/>
                  </a:solidFill>
                  <a:latin typeface="Segoe UI Light"/>
                </a:rPr>
                <a:t>Úložisko dokumentov s možnosťou</a:t>
              </a:r>
            </a:p>
            <a:p>
              <a:pPr algn="ctr" defTabSz="914012"/>
              <a:r>
                <a:rPr lang="cs-CZ" sz="1567" spc="-70" dirty="0">
                  <a:solidFill>
                    <a:srgbClr val="FFFFFF"/>
                  </a:solidFill>
                  <a:latin typeface="Segoe UI Light"/>
                </a:rPr>
                <a:t>zdieľania</a:t>
              </a:r>
              <a:endParaRPr lang="en-US" sz="1567" spc="-70" dirty="0">
                <a:solidFill>
                  <a:srgbClr val="FFFFFF"/>
                </a:solidFill>
                <a:latin typeface="Segoe UI Light"/>
              </a:endParaRPr>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472682" y="3323768"/>
              <a:ext cx="2138681" cy="777247"/>
            </a:xfrm>
            <a:prstGeom prst="rect">
              <a:avLst/>
            </a:prstGeom>
          </p:spPr>
        </p:pic>
        <p:sp>
          <p:nvSpPr>
            <p:cNvPr id="10" name="TextBox 9"/>
            <p:cNvSpPr txBox="1"/>
            <p:nvPr/>
          </p:nvSpPr>
          <p:spPr>
            <a:xfrm>
              <a:off x="5665433" y="4707397"/>
              <a:ext cx="1385018" cy="1112264"/>
            </a:xfrm>
            <a:prstGeom prst="rect">
              <a:avLst/>
            </a:prstGeom>
            <a:noFill/>
          </p:spPr>
          <p:txBody>
            <a:bodyPr wrap="square" lIns="0" tIns="0" rIns="0" bIns="0" rtlCol="0">
              <a:spAutoFit/>
            </a:bodyPr>
            <a:lstStyle/>
            <a:p>
              <a:pPr algn="ctr" defTabSz="914012"/>
              <a:r>
                <a:rPr lang="cs-CZ" sz="1567" spc="-70" dirty="0">
                  <a:solidFill>
                    <a:srgbClr val="FFFFFF"/>
                  </a:solidFill>
                  <a:latin typeface="Segoe UI Light"/>
                </a:rPr>
                <a:t>Finančne zaistená dostupnosť služby</a:t>
              </a:r>
              <a:endParaRPr lang="en-US" sz="1567" spc="-70" dirty="0">
                <a:solidFill>
                  <a:srgbClr val="FFFFFF"/>
                </a:solidFill>
                <a:latin typeface="Segoe UI Light"/>
              </a:endParaRPr>
            </a:p>
          </p:txBody>
        </p:sp>
        <p:sp>
          <p:nvSpPr>
            <p:cNvPr id="11" name="TextBox 10"/>
            <p:cNvSpPr txBox="1"/>
            <p:nvPr/>
          </p:nvSpPr>
          <p:spPr>
            <a:xfrm>
              <a:off x="7183170" y="5167481"/>
              <a:ext cx="1385018" cy="556133"/>
            </a:xfrm>
            <a:prstGeom prst="rect">
              <a:avLst/>
            </a:prstGeom>
            <a:noFill/>
          </p:spPr>
          <p:txBody>
            <a:bodyPr wrap="square" lIns="0" tIns="0" rIns="0" bIns="0" rtlCol="0">
              <a:spAutoFit/>
            </a:bodyPr>
            <a:lstStyle/>
            <a:p>
              <a:pPr algn="ctr" defTabSz="914012"/>
              <a:r>
                <a:rPr lang="cs-CZ" sz="1567" spc="-70" dirty="0">
                  <a:solidFill>
                    <a:srgbClr val="FFFFFF"/>
                  </a:solidFill>
                  <a:latin typeface="Segoe UI Light"/>
                </a:rPr>
                <a:t>Technická podpora</a:t>
              </a:r>
              <a:endParaRPr lang="en-US" sz="1567" spc="-70" dirty="0">
                <a:solidFill>
                  <a:srgbClr val="FFFFFF"/>
                </a:solidFill>
                <a:latin typeface="Segoe UI Light"/>
              </a:endParaRPr>
            </a:p>
          </p:txBody>
        </p:sp>
        <p:sp>
          <p:nvSpPr>
            <p:cNvPr id="12" name="TextBox 11"/>
            <p:cNvSpPr txBox="1"/>
            <p:nvPr/>
          </p:nvSpPr>
          <p:spPr>
            <a:xfrm>
              <a:off x="8587615" y="4256080"/>
              <a:ext cx="1133092" cy="834199"/>
            </a:xfrm>
            <a:prstGeom prst="rect">
              <a:avLst/>
            </a:prstGeom>
            <a:noFill/>
          </p:spPr>
          <p:txBody>
            <a:bodyPr wrap="square" lIns="0" tIns="0" rIns="0" bIns="0" rtlCol="0">
              <a:spAutoFit/>
            </a:bodyPr>
            <a:lstStyle/>
            <a:p>
              <a:pPr algn="ctr" defTabSz="914012"/>
              <a:r>
                <a:rPr lang="cs-CZ" sz="1567" dirty="0">
                  <a:solidFill>
                    <a:srgbClr val="FFFFFF"/>
                  </a:solidFill>
                  <a:latin typeface="Segoe UI Light"/>
                </a:rPr>
                <a:t>Súkromná sociálna sieť</a:t>
              </a:r>
              <a:endParaRPr lang="en-US" sz="1567" spc="-70" dirty="0">
                <a:solidFill>
                  <a:srgbClr val="FFFFFF"/>
                </a:solidFill>
                <a:latin typeface="Segoe UI Light"/>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7198" y="2614706"/>
              <a:ext cx="1454144" cy="2207654"/>
            </a:xfrm>
            <a:prstGeom prst="rect">
              <a:avLst/>
            </a:prstGeom>
          </p:spPr>
        </p:pic>
      </p:gr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717" y="2888450"/>
            <a:ext cx="1480302" cy="2247368"/>
          </a:xfrm>
          <a:prstGeom prst="rect">
            <a:avLst/>
          </a:prstGeom>
          <a:noFill/>
        </p:spPr>
      </p:pic>
      <p:grpSp>
        <p:nvGrpSpPr>
          <p:cNvPr id="15" name="Group 14"/>
          <p:cNvGrpSpPr/>
          <p:nvPr/>
        </p:nvGrpSpPr>
        <p:grpSpPr>
          <a:xfrm>
            <a:off x="1853352" y="3691359"/>
            <a:ext cx="1466517" cy="571365"/>
            <a:chOff x="3709968" y="3307917"/>
            <a:chExt cx="1690976" cy="658816"/>
          </a:xfrm>
        </p:grpSpPr>
        <p:sp>
          <p:nvSpPr>
            <p:cNvPr id="16" name="TextBox 15"/>
            <p:cNvSpPr txBox="1"/>
            <p:nvPr/>
          </p:nvSpPr>
          <p:spPr>
            <a:xfrm>
              <a:off x="3709968" y="3307917"/>
              <a:ext cx="75" cy="425713"/>
            </a:xfrm>
            <a:prstGeom prst="rect">
              <a:avLst/>
            </a:prstGeom>
            <a:noFill/>
          </p:spPr>
          <p:txBody>
            <a:bodyPr wrap="none" lIns="0" tIns="0" rIns="0" bIns="0" rtlCol="0">
              <a:spAutoFit/>
            </a:bodyPr>
            <a:lstStyle/>
            <a:p>
              <a:pPr defTabSz="914012"/>
              <a:endParaRPr lang="en-US" sz="2399" spc="-70" dirty="0">
                <a:solidFill>
                  <a:srgbClr val="EB3C00"/>
                </a:solidFill>
                <a:latin typeface="Segoe UI"/>
              </a:endParaRPr>
            </a:p>
          </p:txBody>
        </p:sp>
        <p:sp>
          <p:nvSpPr>
            <p:cNvPr id="17" name="Right Arrow 16"/>
            <p:cNvSpPr/>
            <p:nvPr/>
          </p:nvSpPr>
          <p:spPr bwMode="auto">
            <a:xfrm>
              <a:off x="3728173" y="3607482"/>
              <a:ext cx="1672771" cy="359251"/>
            </a:xfrm>
            <a:prstGeom prst="rightArrow">
              <a:avLst/>
            </a:prstGeom>
            <a:solidFill>
              <a:srgbClr val="33302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89" tIns="45689" rIns="45689" bIns="45689" numCol="1" spcCol="0" rtlCol="0" fromWordArt="0" anchor="ctr" anchorCtr="0" forceAA="0" compatLnSpc="1">
              <a:prstTxWarp prst="textNoShape">
                <a:avLst/>
              </a:prstTxWarp>
              <a:noAutofit/>
            </a:bodyPr>
            <a:lstStyle/>
            <a:p>
              <a:pPr algn="ctr" defTabSz="913386" fontAlgn="base">
                <a:spcBef>
                  <a:spcPct val="0"/>
                </a:spcBef>
                <a:spcAft>
                  <a:spcPct val="0"/>
                </a:spcAft>
              </a:pPr>
              <a:endParaRPr lang="en-US" sz="2199"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3050" y="3313719"/>
            <a:ext cx="1269838" cy="586858"/>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4503" y="4356938"/>
            <a:ext cx="241737" cy="241737"/>
          </a:xfrm>
          <a:prstGeom prst="rect">
            <a:avLst/>
          </a:prstGeom>
        </p:spPr>
      </p:pic>
      <p:pic>
        <p:nvPicPr>
          <p:cNvPr id="20" name="Picture 19"/>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971476" y="4011926"/>
            <a:ext cx="250798" cy="250798"/>
          </a:xfrm>
          <a:prstGeom prst="rect">
            <a:avLst/>
          </a:prstGeom>
        </p:spPr>
      </p:pic>
      <p:pic>
        <p:nvPicPr>
          <p:cNvPr id="21" name="Picture 20"/>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611386" y="4015697"/>
            <a:ext cx="247030" cy="247030"/>
          </a:xfrm>
          <a:prstGeom prst="rect">
            <a:avLst/>
          </a:prstGeom>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4530" t="14691" r="65106" b="15899"/>
          <a:stretch/>
        </p:blipFill>
        <p:spPr>
          <a:xfrm>
            <a:off x="922197" y="4345758"/>
            <a:ext cx="361303" cy="312405"/>
          </a:xfrm>
          <a:prstGeom prst="rect">
            <a:avLst/>
          </a:prstGeom>
        </p:spPr>
      </p:pic>
      <p:sp>
        <p:nvSpPr>
          <p:cNvPr id="2" name="TextBox 1"/>
          <p:cNvSpPr txBox="1"/>
          <p:nvPr/>
        </p:nvSpPr>
        <p:spPr>
          <a:xfrm>
            <a:off x="511447" y="492045"/>
            <a:ext cx="9140076" cy="630942"/>
          </a:xfrm>
          <a:prstGeom prst="rect">
            <a:avLst/>
          </a:prstGeom>
        </p:spPr>
        <p:txBody>
          <a:bodyPr wrap="square" rtlCol="0" anchor="ctr">
            <a:spAutoFit/>
          </a:bodyPr>
          <a:lstStyle/>
          <a:p>
            <a:r>
              <a:rPr lang="cs-CZ" sz="3500" spc="-147" dirty="0">
                <a:solidFill>
                  <a:schemeClr val="accent1"/>
                </a:solidFill>
                <a:highlight>
                  <a:srgbClr val="0000FF"/>
                </a:highlight>
                <a:latin typeface="Segoe UI Semibold" charset="0"/>
                <a:cs typeface="Segoe UI Semibold" charset="0"/>
              </a:rPr>
              <a:t>Čo je vlastn</a:t>
            </a:r>
            <a:r>
              <a:rPr lang="en-US" sz="3500" spc="-147" dirty="0">
                <a:solidFill>
                  <a:schemeClr val="accent1"/>
                </a:solidFill>
                <a:highlight>
                  <a:srgbClr val="0000FF"/>
                </a:highlight>
                <a:latin typeface="Segoe UI Semibold" charset="0"/>
                <a:cs typeface="Segoe UI Semibold" charset="0"/>
              </a:rPr>
              <a:t>e</a:t>
            </a:r>
            <a:r>
              <a:rPr lang="cs-CZ" sz="3500" spc="-147" dirty="0">
                <a:solidFill>
                  <a:schemeClr val="accent1"/>
                </a:solidFill>
                <a:highlight>
                  <a:srgbClr val="0000FF"/>
                </a:highlight>
                <a:latin typeface="Segoe UI Semibold" charset="0"/>
                <a:cs typeface="Segoe UI Semibold" charset="0"/>
              </a:rPr>
              <a:t> Office 365 ? </a:t>
            </a:r>
            <a:endParaRPr lang="en-US" sz="3500" spc="-147" dirty="0">
              <a:solidFill>
                <a:schemeClr val="accent1"/>
              </a:solidFill>
              <a:highlight>
                <a:srgbClr val="0000FF"/>
              </a:highlight>
              <a:latin typeface="Segoe UI Semibold" charset="0"/>
              <a:cs typeface="Segoe UI Semibold" charset="0"/>
            </a:endParaRPr>
          </a:p>
        </p:txBody>
      </p:sp>
      <p:sp>
        <p:nvSpPr>
          <p:cNvPr id="3" name="TextBox 2"/>
          <p:cNvSpPr txBox="1"/>
          <p:nvPr/>
        </p:nvSpPr>
        <p:spPr>
          <a:xfrm>
            <a:off x="8029091" y="324695"/>
            <a:ext cx="4303656" cy="6247864"/>
          </a:xfrm>
          <a:prstGeom prst="rect">
            <a:avLst/>
          </a:prstGeom>
          <a:blipFill dpi="0" rotWithShape="1">
            <a:blip r:embed="rId14">
              <a:alphaModFix amt="62000"/>
            </a:blip>
            <a:srcRect/>
            <a:tile tx="0" ty="0" sx="100000" sy="100000" flip="none" algn="tl"/>
          </a:blipFill>
          <a:ln>
            <a:noFill/>
          </a:ln>
        </p:spPr>
        <p:txBody>
          <a:bodyPr wrap="square" rtlCol="0" anchor="ctr">
            <a:spAutoFit/>
          </a:bodyPr>
          <a:lstStyle/>
          <a:p>
            <a:pPr marL="342900" indent="-342900">
              <a:lnSpc>
                <a:spcPct val="200000"/>
              </a:lnSpc>
              <a:buFont typeface="Wingdings" panose="05000000000000000000" pitchFamily="2" charset="2"/>
              <a:buChar char="ü"/>
            </a:pPr>
            <a:r>
              <a:rPr lang="cs-CZ" sz="2000" b="1" dirty="0">
                <a:solidFill>
                  <a:srgbClr val="00B050"/>
                </a:solidFill>
                <a:cs typeface="Bodoni Std Bold Italic"/>
              </a:rPr>
              <a:t>Online i offline verzia</a:t>
            </a:r>
          </a:p>
          <a:p>
            <a:pPr marL="342900" indent="-342900">
              <a:lnSpc>
                <a:spcPct val="200000"/>
              </a:lnSpc>
              <a:buFont typeface="Wingdings" panose="05000000000000000000" pitchFamily="2" charset="2"/>
              <a:buChar char="ü"/>
            </a:pPr>
            <a:r>
              <a:rPr lang="cs-CZ" sz="2000" b="1" dirty="0">
                <a:solidFill>
                  <a:srgbClr val="00B050"/>
                </a:solidFill>
                <a:cs typeface="Bodoni Std Bold Italic"/>
              </a:rPr>
              <a:t>99,99% dostupnosť</a:t>
            </a:r>
            <a:r>
              <a:rPr lang="en-US" sz="2000" b="1" dirty="0">
                <a:solidFill>
                  <a:srgbClr val="00B050"/>
                </a:solidFill>
                <a:cs typeface="Bodoni Std Bold Italic"/>
              </a:rPr>
              <a:t> </a:t>
            </a:r>
            <a:r>
              <a:rPr lang="en-US" sz="2000" dirty="0">
                <a:solidFill>
                  <a:schemeClr val="tx2"/>
                </a:solidFill>
                <a:cs typeface="Bodoni Std Bold Italic"/>
              </a:rPr>
              <a:t>(SLA)</a:t>
            </a:r>
            <a:endParaRPr lang="cs-CZ" sz="2000" dirty="0">
              <a:solidFill>
                <a:schemeClr val="tx2"/>
              </a:solidFill>
              <a:cs typeface="Bodoni Std Bold Italic"/>
            </a:endParaRPr>
          </a:p>
          <a:p>
            <a:pPr marL="342900" indent="-342900">
              <a:lnSpc>
                <a:spcPct val="200000"/>
              </a:lnSpc>
              <a:buFont typeface="Wingdings" panose="05000000000000000000" pitchFamily="2" charset="2"/>
              <a:buChar char="ü"/>
            </a:pPr>
            <a:r>
              <a:rPr lang="cs-CZ" sz="2000" dirty="0">
                <a:solidFill>
                  <a:schemeClr val="tx2"/>
                </a:solidFill>
                <a:cs typeface="Bodoni Std Bold Italic"/>
              </a:rPr>
              <a:t>Zmluvne garantovaná </a:t>
            </a:r>
            <a:r>
              <a:rPr lang="cs-CZ" sz="2000" b="1" dirty="0">
                <a:solidFill>
                  <a:srgbClr val="00B050"/>
                </a:solidFill>
                <a:cs typeface="Bodoni Std Bold Italic"/>
              </a:rPr>
              <a:t>bezpečnosť</a:t>
            </a:r>
            <a:r>
              <a:rPr lang="cs-CZ" sz="2000" dirty="0">
                <a:solidFill>
                  <a:schemeClr val="tx2"/>
                </a:solidFill>
                <a:cs typeface="Bodoni Std Bold Italic"/>
              </a:rPr>
              <a:t>, ISO 27001</a:t>
            </a:r>
          </a:p>
          <a:p>
            <a:pPr marL="342900" indent="-342900">
              <a:lnSpc>
                <a:spcPct val="200000"/>
              </a:lnSpc>
              <a:buFont typeface="Wingdings" panose="05000000000000000000" pitchFamily="2" charset="2"/>
              <a:buChar char="ü"/>
            </a:pPr>
            <a:r>
              <a:rPr lang="cs-CZ" sz="2000" b="1" dirty="0">
                <a:solidFill>
                  <a:srgbClr val="00B050"/>
                </a:solidFill>
                <a:cs typeface="Bodoni Std Bold Italic"/>
              </a:rPr>
              <a:t>Napojí sa na stávajúce IT</a:t>
            </a:r>
          </a:p>
          <a:p>
            <a:pPr marL="342900" indent="-342900">
              <a:lnSpc>
                <a:spcPct val="200000"/>
              </a:lnSpc>
              <a:buFont typeface="Wingdings" panose="05000000000000000000" pitchFamily="2" charset="2"/>
              <a:buChar char="ü"/>
            </a:pPr>
            <a:r>
              <a:rPr lang="cs-CZ" sz="2000" dirty="0">
                <a:solidFill>
                  <a:schemeClr val="tx2"/>
                </a:solidFill>
                <a:cs typeface="Bodoni Std Bold Italic"/>
              </a:rPr>
              <a:t>Microsoft je zodpovedný za aktualizácie a prevádzku služby</a:t>
            </a:r>
          </a:p>
          <a:p>
            <a:pPr marL="342900" indent="-342900">
              <a:lnSpc>
                <a:spcPct val="200000"/>
              </a:lnSpc>
              <a:buFont typeface="Wingdings" panose="05000000000000000000" pitchFamily="2" charset="2"/>
              <a:buChar char="ü"/>
            </a:pPr>
            <a:r>
              <a:rPr lang="cs-CZ" sz="2000" b="1" dirty="0">
                <a:solidFill>
                  <a:srgbClr val="00B050"/>
                </a:solidFill>
                <a:cs typeface="Bodoni Std Bold Italic"/>
              </a:rPr>
              <a:t>Nové verzie </a:t>
            </a:r>
            <a:r>
              <a:rPr lang="en-US" sz="2000" b="1" dirty="0">
                <a:solidFill>
                  <a:srgbClr val="00B050"/>
                </a:solidFill>
                <a:cs typeface="Bodoni Std Bold Italic"/>
              </a:rPr>
              <a:t>a </a:t>
            </a:r>
            <a:r>
              <a:rPr lang="en-US" sz="2000" b="1" dirty="0" err="1">
                <a:solidFill>
                  <a:srgbClr val="00B050"/>
                </a:solidFill>
                <a:cs typeface="Bodoni Std Bold Italic"/>
              </a:rPr>
              <a:t>funkc</a:t>
            </a:r>
            <a:r>
              <a:rPr lang="cs-CZ" sz="2000" b="1" dirty="0">
                <a:solidFill>
                  <a:srgbClr val="00B050"/>
                </a:solidFill>
                <a:cs typeface="Bodoni Std Bold Italic"/>
              </a:rPr>
              <a:t>i</a:t>
            </a:r>
            <a:r>
              <a:rPr lang="en-US" sz="2000" b="1" dirty="0">
                <a:solidFill>
                  <a:srgbClr val="00B050"/>
                </a:solidFill>
                <a:cs typeface="Bodoni Std Bold Italic"/>
              </a:rPr>
              <a:t>e </a:t>
            </a:r>
            <a:r>
              <a:rPr lang="cs-CZ" sz="2000" b="1" dirty="0">
                <a:solidFill>
                  <a:srgbClr val="00B050"/>
                </a:solidFill>
                <a:cs typeface="Bodoni Std Bold Italic"/>
              </a:rPr>
              <a:t>v cene</a:t>
            </a:r>
          </a:p>
          <a:p>
            <a:pPr marL="342900" indent="-342900">
              <a:lnSpc>
                <a:spcPct val="200000"/>
              </a:lnSpc>
              <a:buFont typeface="Wingdings" panose="05000000000000000000" pitchFamily="2" charset="2"/>
              <a:buChar char="ü"/>
            </a:pPr>
            <a:r>
              <a:rPr lang="cs-CZ" sz="2000" dirty="0">
                <a:solidFill>
                  <a:schemeClr val="tx2"/>
                </a:solidFill>
                <a:cs typeface="Bodoni Std Bold Italic"/>
              </a:rPr>
              <a:t>Nejlepší pomer cena</a:t>
            </a:r>
            <a:r>
              <a:rPr lang="en-US" sz="2000" dirty="0">
                <a:solidFill>
                  <a:schemeClr val="tx2"/>
                </a:solidFill>
                <a:cs typeface="Bodoni Std Bold Italic"/>
              </a:rPr>
              <a:t>/v</a:t>
            </a:r>
            <a:r>
              <a:rPr lang="cs-CZ" sz="2000" dirty="0" err="1">
                <a:solidFill>
                  <a:schemeClr val="tx2"/>
                </a:solidFill>
                <a:cs typeface="Bodoni Std Bold Italic"/>
              </a:rPr>
              <a:t>ýkon</a:t>
            </a:r>
            <a:endParaRPr lang="en-US" sz="2000" dirty="0">
              <a:solidFill>
                <a:schemeClr val="tx2"/>
              </a:solidFill>
              <a:cs typeface="Bodoni Std Bold Italic"/>
            </a:endParaRPr>
          </a:p>
          <a:p>
            <a:pPr marL="342900" indent="-342900">
              <a:lnSpc>
                <a:spcPct val="200000"/>
              </a:lnSpc>
              <a:buFont typeface="Wingdings" panose="05000000000000000000" pitchFamily="2" charset="2"/>
              <a:buChar char="ü"/>
            </a:pPr>
            <a:r>
              <a:rPr lang="en-US" sz="2000" b="1" dirty="0" err="1">
                <a:solidFill>
                  <a:srgbClr val="00B050"/>
                </a:solidFill>
                <a:cs typeface="Bodoni Std Bold Italic"/>
              </a:rPr>
              <a:t>Zalicenco</a:t>
            </a:r>
            <a:r>
              <a:rPr lang="cs-CZ" sz="2000" b="1" dirty="0">
                <a:solidFill>
                  <a:srgbClr val="00B050"/>
                </a:solidFill>
                <a:cs typeface="Bodoni Std Bold Italic"/>
              </a:rPr>
              <a:t>vánie 5 zariadení</a:t>
            </a:r>
          </a:p>
        </p:txBody>
      </p:sp>
      <p:sp>
        <p:nvSpPr>
          <p:cNvPr id="23" name="TextBox 22"/>
          <p:cNvSpPr txBox="1"/>
          <p:nvPr/>
        </p:nvSpPr>
        <p:spPr>
          <a:xfrm>
            <a:off x="227715" y="5299436"/>
            <a:ext cx="2150782" cy="738664"/>
          </a:xfrm>
          <a:prstGeom prst="rect">
            <a:avLst/>
          </a:prstGeom>
        </p:spPr>
        <p:txBody>
          <a:bodyPr wrap="none" rtlCol="0" anchor="ctr">
            <a:spAutoFit/>
          </a:bodyPr>
          <a:lstStyle/>
          <a:p>
            <a:pPr algn="ctr"/>
            <a:r>
              <a:rPr lang="cs-CZ" sz="1400" dirty="0">
                <a:solidFill>
                  <a:schemeClr val="tx2"/>
                </a:solidFill>
                <a:cs typeface="Bodoni Std Bold Italic"/>
              </a:rPr>
              <a:t>Office pr</a:t>
            </a:r>
            <a:r>
              <a:rPr lang="en-US" sz="1400" dirty="0">
                <a:solidFill>
                  <a:schemeClr val="tx2"/>
                </a:solidFill>
                <a:cs typeface="Bodoni Std Bold Italic"/>
              </a:rPr>
              <a:t>e</a:t>
            </a:r>
            <a:r>
              <a:rPr lang="cs-CZ" sz="1400" dirty="0">
                <a:solidFill>
                  <a:schemeClr val="tx2"/>
                </a:solidFill>
                <a:cs typeface="Bodoni Std Bold Italic"/>
              </a:rPr>
              <a:t> Windows</a:t>
            </a:r>
            <a:r>
              <a:rPr lang="en-US" sz="1400" dirty="0">
                <a:solidFill>
                  <a:schemeClr val="tx2"/>
                </a:solidFill>
                <a:cs typeface="Bodoni Std Bold Italic"/>
              </a:rPr>
              <a:t>/</a:t>
            </a:r>
            <a:r>
              <a:rPr lang="cs-CZ" sz="1400" dirty="0">
                <a:solidFill>
                  <a:schemeClr val="tx2"/>
                </a:solidFill>
                <a:cs typeface="Bodoni Std Bold Italic"/>
              </a:rPr>
              <a:t>Mac</a:t>
            </a:r>
          </a:p>
          <a:p>
            <a:pPr algn="ctr"/>
            <a:r>
              <a:rPr lang="cs-CZ" sz="1400" dirty="0">
                <a:solidFill>
                  <a:schemeClr val="tx2"/>
                </a:solidFill>
                <a:cs typeface="Bodoni Std Bold Italic"/>
              </a:rPr>
              <a:t>Office Mobile</a:t>
            </a:r>
            <a:r>
              <a:rPr lang="en-US" sz="1400" dirty="0">
                <a:solidFill>
                  <a:schemeClr val="tx2"/>
                </a:solidFill>
                <a:cs typeface="Bodoni Std Bold Italic"/>
              </a:rPr>
              <a:t> </a:t>
            </a:r>
          </a:p>
          <a:p>
            <a:pPr algn="ctr"/>
            <a:r>
              <a:rPr lang="cs-CZ" sz="1400" dirty="0">
                <a:solidFill>
                  <a:schemeClr val="tx2"/>
                </a:solidFill>
                <a:cs typeface="Bodoni Std Bold Italic"/>
              </a:rPr>
              <a:t>Office Online</a:t>
            </a:r>
            <a:endParaRPr lang="en-US" sz="1400" dirty="0">
              <a:solidFill>
                <a:schemeClr val="tx2"/>
              </a:solidFill>
              <a:cs typeface="Bodoni Std Bold Italic"/>
            </a:endParaRPr>
          </a:p>
        </p:txBody>
      </p:sp>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13194" y="1701403"/>
            <a:ext cx="4609763" cy="4609763"/>
          </a:xfrm>
          <a:prstGeom prst="rect">
            <a:avLst/>
          </a:prstGeom>
        </p:spPr>
      </p:pic>
    </p:spTree>
    <p:extLst>
      <p:ext uri="{BB962C8B-B14F-4D97-AF65-F5344CB8AC3E}">
        <p14:creationId xmlns:p14="http://schemas.microsoft.com/office/powerpoint/2010/main" val="269538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70067" y="290403"/>
            <a:ext cx="11656044" cy="913109"/>
          </a:xfrm>
        </p:spPr>
        <p:txBody>
          <a:bodyPr>
            <a:noAutofit/>
          </a:bodyPr>
          <a:lstStyle/>
          <a:p>
            <a:r>
              <a:rPr lang="en-US" sz="4000" dirty="0" err="1">
                <a:solidFill>
                  <a:srgbClr val="FBFBFA"/>
                </a:solidFill>
              </a:rPr>
              <a:t>Ponuka</a:t>
            </a:r>
            <a:r>
              <a:rPr lang="en-US" sz="4000" dirty="0">
                <a:solidFill>
                  <a:srgbClr val="FBFBFA"/>
                </a:solidFill>
              </a:rPr>
              <a:t> </a:t>
            </a:r>
            <a:r>
              <a:rPr lang="en-US" sz="5400" dirty="0">
                <a:solidFill>
                  <a:srgbClr val="FFFF00"/>
                </a:solidFill>
              </a:rPr>
              <a:t>10 10 10 </a:t>
            </a:r>
            <a:r>
              <a:rPr lang="en-US" sz="4000" dirty="0">
                <a:solidFill>
                  <a:srgbClr val="FBFBFA"/>
                </a:solidFill>
              </a:rPr>
              <a:t>pre </a:t>
            </a:r>
            <a:r>
              <a:rPr lang="en-US" sz="4000" dirty="0" err="1">
                <a:solidFill>
                  <a:srgbClr val="FBFBFA"/>
                </a:solidFill>
              </a:rPr>
              <a:t>predn</a:t>
            </a:r>
            <a:r>
              <a:rPr lang="cs-CZ" sz="4000" dirty="0">
                <a:solidFill>
                  <a:srgbClr val="FBFBFA"/>
                </a:solidFill>
              </a:rPr>
              <a:t>o</a:t>
            </a:r>
            <a:r>
              <a:rPr lang="en-US" sz="4000" dirty="0" err="1">
                <a:solidFill>
                  <a:srgbClr val="FBFBFA"/>
                </a:solidFill>
              </a:rPr>
              <a:t>stov</a:t>
            </a:r>
            <a:r>
              <a:rPr lang="en-US" sz="4000" dirty="0">
                <a:solidFill>
                  <a:srgbClr val="FBFBFA"/>
                </a:solidFill>
              </a:rPr>
              <a:t> a </a:t>
            </a:r>
            <a:r>
              <a:rPr lang="cs-CZ" sz="4000" dirty="0">
                <a:solidFill>
                  <a:srgbClr val="FBFBFA"/>
                </a:solidFill>
              </a:rPr>
              <a:t>slovenské </a:t>
            </a:r>
            <a:r>
              <a:rPr lang="en-US" sz="4000" dirty="0" err="1">
                <a:solidFill>
                  <a:srgbClr val="FBFBFA"/>
                </a:solidFill>
              </a:rPr>
              <a:t>mest</a:t>
            </a:r>
            <a:r>
              <a:rPr lang="cs-CZ" sz="4000" dirty="0">
                <a:solidFill>
                  <a:srgbClr val="FBFBFA"/>
                </a:solidFill>
              </a:rPr>
              <a:t>á</a:t>
            </a:r>
            <a:br>
              <a:rPr lang="en-US" sz="3600" dirty="0">
                <a:solidFill>
                  <a:srgbClr val="FBFBFA"/>
                </a:solidFill>
              </a:rPr>
            </a:br>
            <a:endParaRPr lang="en-US" sz="3600" dirty="0">
              <a:solidFill>
                <a:srgbClr val="FBFBFA"/>
              </a:solidFill>
            </a:endParaRPr>
          </a:p>
        </p:txBody>
      </p:sp>
      <p:sp>
        <p:nvSpPr>
          <p:cNvPr id="3" name="Rectangle 2"/>
          <p:cNvSpPr/>
          <p:nvPr/>
        </p:nvSpPr>
        <p:spPr>
          <a:xfrm>
            <a:off x="324706" y="555172"/>
            <a:ext cx="11542587" cy="6432530"/>
          </a:xfrm>
          <a:prstGeom prst="rect">
            <a:avLst/>
          </a:prstGeom>
        </p:spPr>
        <p:txBody>
          <a:bodyPr wrap="square">
            <a:spAutoFit/>
          </a:bodyPr>
          <a:lstStyle/>
          <a:p>
            <a:pPr marL="285750" indent="-285750">
              <a:lnSpc>
                <a:spcPct val="200000"/>
              </a:lnSpc>
              <a:buFont typeface="Arial" panose="020B0604020202020204" pitchFamily="34" charset="0"/>
              <a:buChar char="•"/>
            </a:pPr>
            <a:r>
              <a:rPr lang="en-US" sz="2400" b="1" dirty="0">
                <a:solidFill>
                  <a:srgbClr val="FFFF00"/>
                </a:solidFill>
              </a:rPr>
              <a:t>P</a:t>
            </a:r>
            <a:r>
              <a:rPr lang="cs-CZ" sz="2400" b="1" dirty="0">
                <a:solidFill>
                  <a:srgbClr val="FFFF00"/>
                </a:solidFill>
              </a:rPr>
              <a:t>rvých </a:t>
            </a:r>
            <a:r>
              <a:rPr lang="en-US" sz="4400" b="1" dirty="0">
                <a:solidFill>
                  <a:srgbClr val="FFFF00"/>
                </a:solidFill>
              </a:rPr>
              <a:t>10</a:t>
            </a:r>
            <a:r>
              <a:rPr lang="cs-CZ" sz="2400" b="1" dirty="0">
                <a:solidFill>
                  <a:srgbClr val="FFFF00"/>
                </a:solidFill>
              </a:rPr>
              <a:t> miest</a:t>
            </a:r>
            <a:r>
              <a:rPr lang="cs-CZ" sz="2400" dirty="0">
                <a:solidFill>
                  <a:srgbClr val="FBFBFA"/>
                </a:solidFill>
              </a:rPr>
              <a:t>, ktoré prejavia záujem o cloudové riešenie Office 365</a:t>
            </a:r>
          </a:p>
          <a:p>
            <a:pPr marL="285750" indent="-285750">
              <a:lnSpc>
                <a:spcPct val="200000"/>
              </a:lnSpc>
              <a:buFont typeface="Arial" panose="020B0604020202020204" pitchFamily="34" charset="0"/>
              <a:buChar char="•"/>
            </a:pPr>
            <a:r>
              <a:rPr lang="cs-CZ" sz="2400" dirty="0">
                <a:solidFill>
                  <a:srgbClr val="FBFBFA"/>
                </a:solidFill>
              </a:rPr>
              <a:t>V rozsahu minimálne </a:t>
            </a:r>
            <a:r>
              <a:rPr lang="en-US" sz="2400" b="1" dirty="0">
                <a:solidFill>
                  <a:srgbClr val="FFFF00"/>
                </a:solidFill>
              </a:rPr>
              <a:t>1</a:t>
            </a:r>
            <a:r>
              <a:rPr lang="cs-CZ" sz="2400" b="1" dirty="0">
                <a:solidFill>
                  <a:srgbClr val="FFFF00"/>
                </a:solidFill>
              </a:rPr>
              <a:t>0 klientských staníc</a:t>
            </a:r>
          </a:p>
          <a:p>
            <a:pPr marL="285750" indent="-285750">
              <a:lnSpc>
                <a:spcPct val="200000"/>
              </a:lnSpc>
              <a:buFont typeface="Arial" panose="020B0604020202020204" pitchFamily="34" charset="0"/>
              <a:buChar char="•"/>
            </a:pPr>
            <a:r>
              <a:rPr lang="cs-CZ" sz="2400" b="1" dirty="0">
                <a:solidFill>
                  <a:srgbClr val="FBFBFA"/>
                </a:solidFill>
              </a:rPr>
              <a:t>Záujem do 30. Apríla 2017 a nákup do 30. Júna 2017</a:t>
            </a:r>
          </a:p>
          <a:p>
            <a:pPr marL="285750" indent="-285750">
              <a:lnSpc>
                <a:spcPct val="200000"/>
              </a:lnSpc>
              <a:buFont typeface="Arial" panose="020B0604020202020204" pitchFamily="34" charset="0"/>
              <a:buChar char="•"/>
            </a:pPr>
            <a:r>
              <a:rPr lang="cs-CZ" sz="2400" b="1" dirty="0">
                <a:solidFill>
                  <a:srgbClr val="FFFF00"/>
                </a:solidFill>
              </a:rPr>
              <a:t>Získate:</a:t>
            </a:r>
          </a:p>
          <a:p>
            <a:pPr marL="742950" lvl="1" indent="-285750">
              <a:lnSpc>
                <a:spcPct val="200000"/>
              </a:lnSpc>
              <a:buFont typeface="Arial" panose="020B0604020202020204" pitchFamily="34" charset="0"/>
              <a:buChar char="•"/>
            </a:pPr>
            <a:r>
              <a:rPr lang="en-US" sz="2400" b="1" dirty="0">
                <a:solidFill>
                  <a:srgbClr val="FFFF00"/>
                </a:solidFill>
              </a:rPr>
              <a:t>10%</a:t>
            </a:r>
            <a:r>
              <a:rPr lang="en-US" sz="2400" b="1" dirty="0">
                <a:solidFill>
                  <a:srgbClr val="FBFBFA"/>
                </a:solidFill>
              </a:rPr>
              <a:t> z </a:t>
            </a:r>
            <a:r>
              <a:rPr lang="en-US" sz="2400" b="1" dirty="0" err="1">
                <a:solidFill>
                  <a:srgbClr val="FBFBFA"/>
                </a:solidFill>
              </a:rPr>
              <a:t>doporu</a:t>
            </a:r>
            <a:r>
              <a:rPr lang="cs-CZ" sz="2400" b="1" dirty="0">
                <a:solidFill>
                  <a:srgbClr val="FBFBFA"/>
                </a:solidFill>
              </a:rPr>
              <a:t>č</a:t>
            </a:r>
            <a:r>
              <a:rPr lang="en-US" sz="2400" b="1" dirty="0" err="1">
                <a:solidFill>
                  <a:srgbClr val="FBFBFA"/>
                </a:solidFill>
              </a:rPr>
              <a:t>enej</a:t>
            </a:r>
            <a:r>
              <a:rPr lang="en-US" sz="2400" b="1" dirty="0">
                <a:solidFill>
                  <a:srgbClr val="FBFBFA"/>
                </a:solidFill>
              </a:rPr>
              <a:t> </a:t>
            </a:r>
            <a:r>
              <a:rPr lang="en-US" sz="2400" b="1" dirty="0" err="1">
                <a:solidFill>
                  <a:srgbClr val="FBFBFA"/>
                </a:solidFill>
              </a:rPr>
              <a:t>koncovej</a:t>
            </a:r>
            <a:r>
              <a:rPr lang="en-US" sz="2400" b="1" dirty="0">
                <a:solidFill>
                  <a:srgbClr val="FBFBFA"/>
                </a:solidFill>
              </a:rPr>
              <a:t> </a:t>
            </a:r>
            <a:r>
              <a:rPr lang="en-US" sz="2400" b="1" dirty="0" err="1">
                <a:solidFill>
                  <a:srgbClr val="FBFBFA"/>
                </a:solidFill>
              </a:rPr>
              <a:t>ceny</a:t>
            </a:r>
            <a:r>
              <a:rPr lang="en-US" sz="2400" b="1" dirty="0">
                <a:solidFill>
                  <a:srgbClr val="FBFBFA"/>
                </a:solidFill>
              </a:rPr>
              <a:t> </a:t>
            </a:r>
            <a:r>
              <a:rPr lang="cs-CZ" sz="2400" dirty="0">
                <a:solidFill>
                  <a:srgbClr val="FBFBFA"/>
                </a:solidFill>
              </a:rPr>
              <a:t>na štúdiu prevoditeľnosti, migráciu prípade školenie zamestnancov prostredníctvom Microsoft certified partnera</a:t>
            </a:r>
          </a:p>
          <a:p>
            <a:pPr marL="742950" lvl="1" indent="-285750">
              <a:lnSpc>
                <a:spcPct val="200000"/>
              </a:lnSpc>
              <a:buFont typeface="Arial" panose="020B0604020202020204" pitchFamily="34" charset="0"/>
              <a:buChar char="•"/>
            </a:pPr>
            <a:r>
              <a:rPr lang="cs-CZ" sz="2400" b="1" dirty="0">
                <a:solidFill>
                  <a:srgbClr val="FBFBFA"/>
                </a:solidFill>
              </a:rPr>
              <a:t>5</a:t>
            </a:r>
            <a:r>
              <a:rPr lang="en-US" sz="2400" b="1" dirty="0">
                <a:solidFill>
                  <a:srgbClr val="FBFBFA"/>
                </a:solidFill>
              </a:rPr>
              <a:t>% z</a:t>
            </a:r>
            <a:r>
              <a:rPr lang="sk-SK" sz="2400" b="1" dirty="0">
                <a:solidFill>
                  <a:srgbClr val="FBFBFA"/>
                </a:solidFill>
              </a:rPr>
              <a:t>ľavu </a:t>
            </a:r>
            <a:r>
              <a:rPr lang="sk-SK" sz="2400" dirty="0">
                <a:solidFill>
                  <a:srgbClr val="FBFBFA"/>
                </a:solidFill>
              </a:rPr>
              <a:t>na nákup cloudových služieb</a:t>
            </a:r>
            <a:endParaRPr lang="cs-CZ" sz="2400" dirty="0">
              <a:solidFill>
                <a:srgbClr val="FBFBFA"/>
              </a:solidFill>
            </a:endParaRPr>
          </a:p>
          <a:p>
            <a:pPr marL="742950" lvl="1" indent="-285750">
              <a:lnSpc>
                <a:spcPct val="200000"/>
              </a:lnSpc>
              <a:buFont typeface="Arial" panose="020B0604020202020204" pitchFamily="34" charset="0"/>
              <a:buChar char="•"/>
            </a:pPr>
            <a:endParaRPr lang="en-US" dirty="0">
              <a:solidFill>
                <a:srgbClr val="33302E"/>
              </a:solidFill>
            </a:endParaRPr>
          </a:p>
        </p:txBody>
      </p:sp>
    </p:spTree>
    <p:extLst>
      <p:ext uri="{BB962C8B-B14F-4D97-AF65-F5344CB8AC3E}">
        <p14:creationId xmlns:p14="http://schemas.microsoft.com/office/powerpoint/2010/main" val="23703262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6435" y="-64850"/>
            <a:ext cx="12438435" cy="7673594"/>
          </a:xfrm>
          <a:prstGeom prst="rect">
            <a:avLst/>
          </a:prstGeom>
        </p:spPr>
      </p:pic>
      <p:sp>
        <p:nvSpPr>
          <p:cNvPr id="10" name="Rectangle 9"/>
          <p:cNvSpPr/>
          <p:nvPr/>
        </p:nvSpPr>
        <p:spPr>
          <a:xfrm>
            <a:off x="2843381" y="2536735"/>
            <a:ext cx="6414448" cy="2306472"/>
          </a:xfrm>
          <a:prstGeom prst="rect">
            <a:avLst/>
          </a:prstGeom>
          <a:solidFill>
            <a:srgbClr val="FFB9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pic>
        <p:nvPicPr>
          <p:cNvPr id="5" name="Picture 4"/>
          <p:cNvPicPr>
            <a:picLocks noChangeAspect="1"/>
          </p:cNvPicPr>
          <p:nvPr/>
        </p:nvPicPr>
        <p:blipFill>
          <a:blip r:embed="rId4"/>
          <a:stretch>
            <a:fillRect/>
          </a:stretch>
        </p:blipFill>
        <p:spPr>
          <a:xfrm>
            <a:off x="2898223" y="2587632"/>
            <a:ext cx="1510106" cy="2204677"/>
          </a:xfrm>
          <a:prstGeom prst="rect">
            <a:avLst/>
          </a:prstGeom>
        </p:spPr>
      </p:pic>
      <p:sp>
        <p:nvSpPr>
          <p:cNvPr id="6" name="Text Placeholder 2"/>
          <p:cNvSpPr txBox="1">
            <a:spLocks/>
          </p:cNvSpPr>
          <p:nvPr/>
        </p:nvSpPr>
        <p:spPr>
          <a:xfrm>
            <a:off x="4809429" y="2864881"/>
            <a:ext cx="4047300" cy="165017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cs-CZ" sz="2800" b="1" i="0" u="none" strike="noStrike" kern="1200" cap="none" spc="0" normalizeH="0" baseline="0" noProof="0" dirty="0">
                <a:ln>
                  <a:noFill/>
                </a:ln>
                <a:solidFill>
                  <a:prstClr val="black"/>
                </a:solidFill>
                <a:effectLst/>
                <a:uLnTx/>
                <a:uFillTx/>
                <a:latin typeface="+mn-lt"/>
                <a:ea typeface="+mn-ea"/>
                <a:cs typeface="+mn-cs"/>
              </a:rPr>
              <a:t>Ľubomír Bandžuch</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cs-CZ" sz="2400" b="0" i="0" u="none" strike="noStrike" kern="1200" cap="none" spc="0" normalizeH="0" baseline="0" noProof="0" dirty="0">
                <a:ln>
                  <a:noFill/>
                </a:ln>
                <a:solidFill>
                  <a:prstClr val="black"/>
                </a:solidFill>
                <a:effectLst/>
                <a:uLnTx/>
                <a:uFillTx/>
                <a:latin typeface="+mn-lt"/>
                <a:ea typeface="+mn-ea"/>
                <a:cs typeface="+mn-cs"/>
              </a:rPr>
              <a:t>Tel: +420</a:t>
            </a:r>
            <a:r>
              <a:rPr kumimoji="0" lang="en-US" sz="2400" b="0" i="0" u="none" strike="noStrike" kern="1200" cap="none" spc="0" normalizeH="0" baseline="0" noProof="0" dirty="0">
                <a:ln>
                  <a:noFill/>
                </a:ln>
                <a:solidFill>
                  <a:prstClr val="black"/>
                </a:solidFill>
                <a:effectLst/>
                <a:uLnTx/>
                <a:uFillTx/>
                <a:latin typeface="+mn-lt"/>
                <a:ea typeface="+mn-ea"/>
                <a:cs typeface="+mn-cs"/>
              </a:rPr>
              <a:t> 725 850 931</a:t>
            </a:r>
            <a:endParaRPr kumimoji="0" lang="cs-CZ" sz="2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cs-CZ" sz="2400" b="0" i="0" u="none" strike="noStrike" kern="1200" cap="none" spc="0" normalizeH="0" baseline="0" noProof="0" dirty="0">
                <a:ln>
                  <a:noFill/>
                </a:ln>
                <a:solidFill>
                  <a:prstClr val="black"/>
                </a:solidFill>
                <a:effectLst/>
                <a:uLnTx/>
                <a:uFillTx/>
                <a:latin typeface="+mn-lt"/>
                <a:ea typeface="+mn-ea"/>
                <a:cs typeface="+mn-cs"/>
              </a:rPr>
              <a:t>Mail: </a:t>
            </a:r>
            <a:r>
              <a:rPr kumimoji="0" lang="cs-CZ" sz="2400" b="0" i="0" u="none" strike="noStrike" kern="1200" cap="none" spc="0" normalizeH="0" baseline="0" noProof="0" dirty="0">
                <a:ln>
                  <a:noFill/>
                </a:ln>
                <a:solidFill>
                  <a:prstClr val="black"/>
                </a:solidFill>
                <a:effectLst/>
                <a:uLnTx/>
                <a:uFillTx/>
                <a:latin typeface="+mn-lt"/>
                <a:ea typeface="+mn-ea"/>
                <a:cs typeface="+mn-cs"/>
                <a:hlinkClick r:id="rId5"/>
              </a:rPr>
              <a:t>lubandzu</a:t>
            </a:r>
            <a:r>
              <a:rPr kumimoji="0" lang="en-US" sz="2400" b="0" i="0" u="none" strike="noStrike" kern="1200" cap="none" spc="0" normalizeH="0" baseline="0" noProof="0" dirty="0">
                <a:ln>
                  <a:noFill/>
                </a:ln>
                <a:solidFill>
                  <a:prstClr val="black"/>
                </a:solidFill>
                <a:effectLst/>
                <a:uLnTx/>
                <a:uFillTx/>
                <a:latin typeface="+mn-lt"/>
                <a:ea typeface="+mn-ea"/>
                <a:cs typeface="+mn-cs"/>
                <a:hlinkClick r:id="rId5"/>
              </a:rPr>
              <a:t>@microsoft.com</a:t>
            </a:r>
            <a:r>
              <a:rPr kumimoji="0" lang="en-US" sz="2400" b="0" i="0" u="none" strike="noStrike" kern="1200" cap="none" spc="0" normalizeH="0" baseline="0" noProof="0" dirty="0">
                <a:ln>
                  <a:noFill/>
                </a:ln>
                <a:solidFill>
                  <a:prstClr val="black"/>
                </a:solidFill>
                <a:effectLst/>
                <a:uLnTx/>
                <a:uFillTx/>
                <a:latin typeface="+mn-lt"/>
                <a:ea typeface="+mn-ea"/>
                <a:cs typeface="+mn-cs"/>
              </a:rPr>
              <a:t> </a:t>
            </a:r>
            <a:r>
              <a:rPr kumimoji="0" lang="cs-CZ" sz="24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cs-CZ" sz="2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mn-lt"/>
              <a:ea typeface="+mn-ea"/>
              <a:cs typeface="+mn-cs"/>
            </a:endParaRPr>
          </a:p>
        </p:txBody>
      </p:sp>
      <p:sp>
        <p:nvSpPr>
          <p:cNvPr id="2" name="TextovéPole 1"/>
          <p:cNvSpPr txBox="1"/>
          <p:nvPr/>
        </p:nvSpPr>
        <p:spPr>
          <a:xfrm>
            <a:off x="-45395" y="1357125"/>
            <a:ext cx="12192000"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6000" b="0" i="0" u="none" strike="noStrike" kern="0" cap="none" spc="0" normalizeH="0" baseline="0" noProof="0" dirty="0">
                <a:ln>
                  <a:noFill/>
                </a:ln>
                <a:solidFill>
                  <a:srgbClr val="FBFBFA"/>
                </a:solidFill>
                <a:effectLst/>
                <a:uLnTx/>
                <a:uFillTx/>
                <a:latin typeface="Segoe UI Light" panose="020B0502040204020203" pitchFamily="34" charset="0"/>
                <a:cs typeface="Segoe UI Light" panose="020B0502040204020203" pitchFamily="34" charset="0"/>
              </a:rPr>
              <a:t>Kontakt:</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7176" y="6377100"/>
            <a:ext cx="3794326" cy="1395718"/>
          </a:xfrm>
          <a:prstGeom prst="rect">
            <a:avLst/>
          </a:prstGeom>
        </p:spPr>
      </p:pic>
    </p:spTree>
    <p:extLst>
      <p:ext uri="{BB962C8B-B14F-4D97-AF65-F5344CB8AC3E}">
        <p14:creationId xmlns:p14="http://schemas.microsoft.com/office/powerpoint/2010/main" val="128595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eldDeck">
  <a:themeElements>
    <a:clrScheme name="FieldDeck">
      <a:dk1>
        <a:srgbClr val="EC5038"/>
      </a:dk1>
      <a:lt1>
        <a:srgbClr val="E4DED8"/>
      </a:lt1>
      <a:dk2>
        <a:srgbClr val="33302E"/>
      </a:dk2>
      <a:lt2>
        <a:srgbClr val="EBE7E3"/>
      </a:lt2>
      <a:accent1>
        <a:srgbClr val="FBFBFB"/>
      </a:accent1>
      <a:accent2>
        <a:srgbClr val="635D59"/>
      </a:accent2>
      <a:accent3>
        <a:srgbClr val="857E79"/>
      </a:accent3>
      <a:accent4>
        <a:srgbClr val="A09A96"/>
      </a:accent4>
      <a:accent5>
        <a:srgbClr val="EC5038"/>
      </a:accent5>
      <a:accent6>
        <a:srgbClr val="68B490"/>
      </a:accent6>
      <a:hlink>
        <a:srgbClr val="EC5038"/>
      </a:hlink>
      <a:folHlink>
        <a:srgbClr val="68B490"/>
      </a:folHlink>
    </a:clrScheme>
    <a:fontScheme name="Custom 1">
      <a:majorFont>
        <a:latin typeface="Bodoni MT"/>
        <a:ea typeface=""/>
        <a:cs typeface=""/>
      </a:majorFont>
      <a:minorFont>
        <a:latin typeface="Segoe UI"/>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chor="ctr"/>
      <a:lstStyle>
        <a:defPPr algn="ctr">
          <a:defRPr sz="8000" b="1" i="1" dirty="0" smtClean="0">
            <a:solidFill>
              <a:schemeClr val="accent1"/>
            </a:solidFill>
            <a:cs typeface="Bodoni Std Bold Italic"/>
          </a:defRPr>
        </a:defPPr>
      </a:lstStyle>
    </a:txDef>
  </a:objectDefaults>
  <a:extraClrSchemeLst/>
  <a:extLst>
    <a:ext uri="{05A4C25C-085E-4340-85A3-A5531E510DB2}">
      <thm15:themeFamily xmlns:thm15="http://schemas.microsoft.com/office/thememl/2012/main" name="FieldDeck" id="{34C0F967-BF22-4FD0-93F3-1023B65F997C}" vid="{8EDB9196-809D-4054-A724-92AD8F47F408}"/>
    </a:ext>
  </a:extLst>
</a:theme>
</file>

<file path=ppt/theme/theme2.xml><?xml version="1.0" encoding="utf-8"?>
<a:theme xmlns:a="http://schemas.openxmlformats.org/drawingml/2006/main" name="WHITE TEMPLATE">
  <a:themeElements>
    <a:clrScheme name="MSVID White Brand template_10-14">
      <a:dk1>
        <a:srgbClr val="505050"/>
      </a:dk1>
      <a:lt1>
        <a:srgbClr val="FFFFFF"/>
      </a:lt1>
      <a:dk2>
        <a:srgbClr val="0078D7"/>
      </a:dk2>
      <a:lt2>
        <a:srgbClr val="00BCF2"/>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BLUE_2.potx" id="{821A7E2A-AB47-4FCA-9016-8AE238481E5D}" vid="{6E173DA7-44EC-4D3B-B367-4A1D4234FBA8}"/>
    </a:ext>
  </a:extLst>
</a:theme>
</file>

<file path=ppt/theme/theme3.xml><?xml version="1.0" encoding="utf-8"?>
<a:theme xmlns:a="http://schemas.openxmlformats.org/drawingml/2006/main" name="1_WHITE TEMPLATE">
  <a:themeElements>
    <a:clrScheme name="MSVID White Brand template_10-14">
      <a:dk1>
        <a:srgbClr val="505050"/>
      </a:dk1>
      <a:lt1>
        <a:srgbClr val="FFFFFF"/>
      </a:lt1>
      <a:dk2>
        <a:srgbClr val="0078D7"/>
      </a:dk2>
      <a:lt2>
        <a:srgbClr val="00BCF2"/>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BLUE_2.potx" id="{821A7E2A-AB47-4FCA-9016-8AE238481E5D}" vid="{6E173DA7-44EC-4D3B-B367-4A1D4234FBA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46f09798-7424-4c95-9fab-eee4a7776f15">
      <UserInfo>
        <DisplayName>Radek Vovesny</DisplayName>
        <AccountId>109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4A6C1CA679D048884A606C96669779" ma:contentTypeVersion="5" ma:contentTypeDescription="Create a new document." ma:contentTypeScope="" ma:versionID="9c383d89c4c046c6c17a80ad36eed956">
  <xsd:schema xmlns:xsd="http://www.w3.org/2001/XMLSchema" xmlns:xs="http://www.w3.org/2001/XMLSchema" xmlns:p="http://schemas.microsoft.com/office/2006/metadata/properties" xmlns:ns1="http://schemas.microsoft.com/sharepoint/v3" xmlns:ns3="46f09798-7424-4c95-9fab-eee4a7776f15" targetNamespace="http://schemas.microsoft.com/office/2006/metadata/properties" ma:root="true" ma:fieldsID="34e6d9cc0ff8bd5aeb8b4e386e6932da" ns1:_="" ns3:_="">
    <xsd:import namespace="http://schemas.microsoft.com/sharepoint/v3"/>
    <xsd:import namespace="46f09798-7424-4c95-9fab-eee4a7776f15"/>
    <xsd:element name="properties">
      <xsd:complexType>
        <xsd:sequence>
          <xsd:element name="documentManagement">
            <xsd:complexType>
              <xsd:all>
                <xsd:element ref="ns3:SharedWithUsers" minOccurs="0"/>
                <xsd:element ref="ns3: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f09798-7424-4c95-9fab-eee4a7776f1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C457FD-CDBE-4F87-9D32-C15B5A315536}">
  <ds:schemaRefs>
    <ds:schemaRef ds:uri="http://schemas.microsoft.com/office/2006/documentManagement/types"/>
    <ds:schemaRef ds:uri="46f09798-7424-4c95-9fab-eee4a7776f15"/>
    <ds:schemaRef ds:uri="http://purl.org/dc/elements/1.1/"/>
    <ds:schemaRef ds:uri="http://schemas.microsoft.com/office/2006/metadata/properties"/>
    <ds:schemaRef ds:uri="http://purl.org/dc/terms/"/>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98EC8C5-7310-4838-B8B9-4D79A8010B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6f09798-7424-4c95-9fab-eee4a7776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2DC4EF-2B0F-4F58-8E92-73A15E434B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1040</Words>
  <Application>Microsoft Office PowerPoint</Application>
  <PresentationFormat>Widescreen</PresentationFormat>
  <Paragraphs>77</Paragraphs>
  <Slides>6</Slides>
  <Notes>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6</vt:i4>
      </vt:variant>
    </vt:vector>
  </HeadingPairs>
  <TitlesOfParts>
    <vt:vector size="21" baseType="lpstr">
      <vt:lpstr>Arial</vt:lpstr>
      <vt:lpstr>Bodoni MT</vt:lpstr>
      <vt:lpstr>Bodoni Std Bold Italic</vt:lpstr>
      <vt:lpstr>Calibri</vt:lpstr>
      <vt:lpstr>Calibri Light</vt:lpstr>
      <vt:lpstr>Consolas</vt:lpstr>
      <vt:lpstr>Segoe UI</vt:lpstr>
      <vt:lpstr>Segoe UI Light</vt:lpstr>
      <vt:lpstr>Segoe UI Semibold</vt:lpstr>
      <vt:lpstr>Segoe UI Semilight</vt:lpstr>
      <vt:lpstr>Times New Roman</vt:lpstr>
      <vt:lpstr>Wingdings</vt:lpstr>
      <vt:lpstr>FieldDeck</vt:lpstr>
      <vt:lpstr>WHITE TEMPLATE</vt:lpstr>
      <vt:lpstr>1_WHITE TEMPLATE</vt:lpstr>
      <vt:lpstr>PowerPoint Presentation</vt:lpstr>
      <vt:lpstr>PowerPoint Presentation</vt:lpstr>
      <vt:lpstr>PowerPoint Presentation</vt:lpstr>
      <vt:lpstr>PowerPoint Presentation</vt:lpstr>
      <vt:lpstr>Ponuka 10 10 10 pre prednostov a slovenské mestá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Office 2016 Pitch Deck</dc:title>
  <dc:creator/>
  <cp:lastModifiedBy/>
  <cp:revision>1</cp:revision>
  <dcterms:created xsi:type="dcterms:W3CDTF">2015-08-28T19:43:21Z</dcterms:created>
  <dcterms:modified xsi:type="dcterms:W3CDTF">2017-03-30T20:35:50Z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1cd454bacc149bfbcfd764edd279de7">
    <vt:lpwstr/>
  </property>
  <property fmtid="{D5CDD505-2E9C-101B-9397-08002B2CF9AE}" pid="3" name="TaxKeyword">
    <vt:lpwstr/>
  </property>
  <property fmtid="{D5CDD505-2E9C-101B-9397-08002B2CF9AE}" pid="4" name="_dlc_policyId">
    <vt:lpwstr/>
  </property>
  <property fmtid="{D5CDD505-2E9C-101B-9397-08002B2CF9AE}" pid="5" name="Region">
    <vt:lpwstr/>
  </property>
  <property fmtid="{D5CDD505-2E9C-101B-9397-08002B2CF9AE}" pid="6" name="Confidentiality">
    <vt:lpwstr>1;#Microsoft confidential|461efa83-0283-486a-a8d5-943328f3693f</vt:lpwstr>
  </property>
  <property fmtid="{D5CDD505-2E9C-101B-9397-08002B2CF9AE}" pid="7" name="ItemType">
    <vt:lpwstr/>
  </property>
  <property fmtid="{D5CDD505-2E9C-101B-9397-08002B2CF9AE}" pid="8" name="ContentTypeId">
    <vt:lpwstr>0x010100814A6C1CA679D048884A606C96669779</vt:lpwstr>
  </property>
  <property fmtid="{D5CDD505-2E9C-101B-9397-08002B2CF9AE}" pid="9" name="bc28b5f076654a3b96073bbbebfeb8c9">
    <vt:lpwstr/>
  </property>
  <property fmtid="{D5CDD505-2E9C-101B-9397-08002B2CF9AE}" pid="10" name="Industries">
    <vt:lpwstr/>
  </property>
  <property fmtid="{D5CDD505-2E9C-101B-9397-08002B2CF9AE}" pid="11" name="MSProducts">
    <vt:lpwstr/>
  </property>
  <property fmtid="{D5CDD505-2E9C-101B-9397-08002B2CF9AE}" pid="12" name="j4d667fb28274e85b2214f6e751c8d1f">
    <vt:lpwstr/>
  </property>
  <property fmtid="{D5CDD505-2E9C-101B-9397-08002B2CF9AE}" pid="13" name="Competitors">
    <vt:lpwstr/>
  </property>
  <property fmtid="{D5CDD505-2E9C-101B-9397-08002B2CF9AE}" pid="14" name="SMSGDomain">
    <vt:lpwstr>4;#Microsoft Office Division|998d7cd0-7f52-4d06-a505-529ce4856340</vt:lpwstr>
  </property>
  <property fmtid="{D5CDD505-2E9C-101B-9397-08002B2CF9AE}" pid="15" name="ItemRetentionFormula">
    <vt:lpwstr/>
  </property>
  <property fmtid="{D5CDD505-2E9C-101B-9397-08002B2CF9AE}" pid="16" name="BusinessArchitecture">
    <vt:lpwstr/>
  </property>
  <property fmtid="{D5CDD505-2E9C-101B-9397-08002B2CF9AE}" pid="17" name="SMSGTags">
    <vt:lpwstr/>
  </property>
  <property fmtid="{D5CDD505-2E9C-101B-9397-08002B2CF9AE}" pid="18" name="j031aa32f4154c8c9a646efae715ebde">
    <vt:lpwstr/>
  </property>
  <property fmtid="{D5CDD505-2E9C-101B-9397-08002B2CF9AE}" pid="19" name="Products">
    <vt:lpwstr>3304;#Office 16|e4f097c6-b372-440d-a3d5-438af40c3df4</vt:lpwstr>
  </property>
  <property fmtid="{D5CDD505-2E9C-101B-9397-08002B2CF9AE}" pid="20" name="_dlc_DocIdItemGuid">
    <vt:lpwstr>967502f9-b632-4f1f-a9bf-9f98f314fea9</vt:lpwstr>
  </property>
  <property fmtid="{D5CDD505-2E9C-101B-9397-08002B2CF9AE}" pid="21" name="l311460e3fdf46688abc31ddb7bdc05a">
    <vt:lpwstr/>
  </property>
  <property fmtid="{D5CDD505-2E9C-101B-9397-08002B2CF9AE}" pid="22" name="EnterpriseDomainTags">
    <vt:lpwstr/>
  </property>
  <property fmtid="{D5CDD505-2E9C-101B-9397-08002B2CF9AE}" pid="23" name="ActivitiesAndPrograms">
    <vt:lpwstr/>
  </property>
  <property fmtid="{D5CDD505-2E9C-101B-9397-08002B2CF9AE}" pid="24" name="Segments">
    <vt:lpwstr/>
  </property>
  <property fmtid="{D5CDD505-2E9C-101B-9397-08002B2CF9AE}" pid="25" name="Partners">
    <vt:lpwstr/>
  </property>
  <property fmtid="{D5CDD505-2E9C-101B-9397-08002B2CF9AE}" pid="26" name="la4444b61d19467597d63190b69ac227">
    <vt:lpwstr/>
  </property>
  <property fmtid="{D5CDD505-2E9C-101B-9397-08002B2CF9AE}" pid="27" name="Topics">
    <vt:lpwstr/>
  </property>
  <property fmtid="{D5CDD505-2E9C-101B-9397-08002B2CF9AE}" pid="28" name="Groups">
    <vt:lpwstr>444;#Office Marketing Group|a07bee86-ad38-44ef-877b-5c34e894c7ed</vt:lpwstr>
  </property>
  <property fmtid="{D5CDD505-2E9C-101B-9397-08002B2CF9AE}" pid="29" name="MSProductsTaxHTField0">
    <vt:lpwstr/>
  </property>
  <property fmtid="{D5CDD505-2E9C-101B-9397-08002B2CF9AE}" pid="30" name="_docset_NoMedatataSyncRequired">
    <vt:lpwstr>False</vt:lpwstr>
  </property>
  <property fmtid="{D5CDD505-2E9C-101B-9397-08002B2CF9AE}" pid="31" name="Languages">
    <vt:lpwstr/>
  </property>
  <property fmtid="{D5CDD505-2E9C-101B-9397-08002B2CF9AE}" pid="32" name="messageframeworktype">
    <vt:lpwstr/>
  </property>
  <property fmtid="{D5CDD505-2E9C-101B-9397-08002B2CF9AE}" pid="33" name="MSLanguage">
    <vt:lpwstr/>
  </property>
  <property fmtid="{D5CDD505-2E9C-101B-9397-08002B2CF9AE}" pid="34" name="cb7870d3641f4a52807a63577a9c1b08">
    <vt:lpwstr/>
  </property>
  <property fmtid="{D5CDD505-2E9C-101B-9397-08002B2CF9AE}" pid="35" name="TechnicalLevel">
    <vt:lpwstr/>
  </property>
  <property fmtid="{D5CDD505-2E9C-101B-9397-08002B2CF9AE}" pid="36" name="Audiences">
    <vt:lpwstr/>
  </property>
  <property fmtid="{D5CDD505-2E9C-101B-9397-08002B2CF9AE}" pid="37" name="LearningOrganization">
    <vt:lpwstr/>
  </property>
  <property fmtid="{D5CDD505-2E9C-101B-9397-08002B2CF9AE}" pid="38" name="EmployeeRole">
    <vt:lpwstr/>
  </property>
  <property fmtid="{D5CDD505-2E9C-101B-9397-08002B2CF9AE}" pid="39" name="LearningDeliveryMethod">
    <vt:lpwstr/>
  </property>
  <property fmtid="{D5CDD505-2E9C-101B-9397-08002B2CF9AE}" pid="40" name="SalesGeography">
    <vt:lpwstr/>
  </property>
  <property fmtid="{D5CDD505-2E9C-101B-9397-08002B2CF9AE}" pid="41" name="Roles">
    <vt:lpwstr/>
  </property>
  <property fmtid="{D5CDD505-2E9C-101B-9397-08002B2CF9AE}" pid="42" name="WorkflowChangePath">
    <vt:lpwstr>4c942473-d120-4286-a51a-b65ad3d92ffb,19;4c942473-d120-4286-a51a-b65ad3d92ffb,19;4c942473-d120-4286-a51a-b65ad3d92ffb,19;4c942473-d120-4286-a51a-b65ad3d92ffb,34;</vt:lpwstr>
  </property>
  <property fmtid="{D5CDD505-2E9C-101B-9397-08002B2CF9AE}" pid="43" name="IsMyDocuments">
    <vt:bool>true</vt:bool>
  </property>
</Properties>
</file>