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94" r:id="rId2"/>
    <p:sldMasterId id="2147483670" r:id="rId3"/>
  </p:sldMasterIdLst>
  <p:notesMasterIdLst>
    <p:notesMasterId r:id="rId15"/>
  </p:notesMasterIdLst>
  <p:handoutMasterIdLst>
    <p:handoutMasterId r:id="rId16"/>
  </p:handoutMasterIdLst>
  <p:sldIdLst>
    <p:sldId id="264" r:id="rId4"/>
    <p:sldId id="265" r:id="rId5"/>
    <p:sldId id="285" r:id="rId6"/>
    <p:sldId id="286" r:id="rId7"/>
    <p:sldId id="289" r:id="rId8"/>
    <p:sldId id="291" r:id="rId9"/>
    <p:sldId id="292" r:id="rId10"/>
    <p:sldId id="294" r:id="rId11"/>
    <p:sldId id="282" r:id="rId12"/>
    <p:sldId id="283" r:id="rId13"/>
    <p:sldId id="281" r:id="rId14"/>
  </p:sldIdLst>
  <p:sldSz cx="9144000" cy="5143500" type="screen16x9"/>
  <p:notesSz cx="6797675" cy="9926638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B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87" autoAdjust="0"/>
    <p:restoredTop sz="94660"/>
  </p:normalViewPr>
  <p:slideViewPr>
    <p:cSldViewPr>
      <p:cViewPr varScale="1">
        <p:scale>
          <a:sx n="147" d="100"/>
          <a:sy n="147" d="100"/>
        </p:scale>
        <p:origin x="774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25" d="100"/>
          <a:sy n="125" d="100"/>
        </p:scale>
        <p:origin x="-4980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13C62-336C-4E08-8352-0C9360078B1F}" type="datetimeFigureOut">
              <a:rPr lang="sk-SK" smtClean="0"/>
              <a:pPr/>
              <a:t>9.10.2014</a:t>
            </a:fld>
            <a:endParaRPr lang="sk-SK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F94E5-D71C-4B71-A169-BA114DDC32F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16096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7F547-E536-4B38-A488-90D33A58E7CA}" type="datetimeFigureOut">
              <a:rPr lang="sk-SK" smtClean="0"/>
              <a:pPr/>
              <a:t>9.10.2014</a:t>
            </a:fld>
            <a:endParaRPr lang="sk-SK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A7EC2-9C47-4470-AE91-970E7EEF44B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2729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smtClean="0"/>
              <a:t>Tri </a:t>
            </a:r>
            <a:r>
              <a:rPr lang="sk-SK" dirty="0" err="1" smtClean="0"/>
              <a:t>zakladne</a:t>
            </a:r>
            <a:r>
              <a:rPr lang="sk-SK" dirty="0" smtClean="0"/>
              <a:t> </a:t>
            </a:r>
            <a:r>
              <a:rPr lang="sk-SK" dirty="0" err="1" smtClean="0"/>
              <a:t>message</a:t>
            </a:r>
            <a:r>
              <a:rPr lang="sk-SK" dirty="0" smtClean="0"/>
              <a:t> – </a:t>
            </a:r>
            <a:r>
              <a:rPr lang="sk-SK" dirty="0" err="1" smtClean="0"/>
              <a:t>jednoduchost</a:t>
            </a:r>
            <a:r>
              <a:rPr lang="sk-SK" dirty="0" smtClean="0"/>
              <a:t>, </a:t>
            </a:r>
            <a:r>
              <a:rPr lang="sk-SK" dirty="0" err="1" smtClean="0"/>
              <a:t>nizka</a:t>
            </a:r>
            <a:r>
              <a:rPr lang="sk-SK" dirty="0" smtClean="0"/>
              <a:t> cena,</a:t>
            </a:r>
            <a:r>
              <a:rPr lang="sk-SK" baseline="0" dirty="0" smtClean="0"/>
              <a:t> </a:t>
            </a:r>
            <a:r>
              <a:rPr lang="sk-SK" baseline="0" dirty="0" err="1" smtClean="0"/>
              <a:t>aplikacie</a:t>
            </a:r>
            <a:r>
              <a:rPr lang="sk-SK" baseline="0" dirty="0" smtClean="0"/>
              <a:t> </a:t>
            </a:r>
            <a:r>
              <a:rPr lang="sk-SK" baseline="0" dirty="0" err="1" smtClean="0"/>
              <a:t>znamych</a:t>
            </a:r>
            <a:r>
              <a:rPr lang="sk-SK" baseline="0" dirty="0" smtClean="0"/>
              <a:t> a </a:t>
            </a:r>
            <a:r>
              <a:rPr lang="sk-SK" baseline="0" dirty="0" err="1" smtClean="0"/>
              <a:t>spriaznenych</a:t>
            </a:r>
            <a:r>
              <a:rPr lang="sk-SK" baseline="0" dirty="0" smtClean="0"/>
              <a:t> </a:t>
            </a:r>
            <a:r>
              <a:rPr lang="sk-SK" baseline="0" dirty="0" err="1" smtClean="0"/>
              <a:t>dodávatelov</a:t>
            </a:r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CA7EC2-9C47-4470-AE91-970E7EEF44BF}" type="slidenum">
              <a:rPr lang="sk-SK" smtClean="0"/>
              <a:pPr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18385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216000"/>
            <a:ext cx="8568000" cy="446310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560" y="2160435"/>
            <a:ext cx="7920880" cy="4192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 smtClean="0"/>
              <a:t>Podnázov prezentácie</a:t>
            </a:r>
            <a:endParaRPr lang="sk-SK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11560" y="1329612"/>
            <a:ext cx="7920880" cy="702078"/>
          </a:xfrm>
          <a:prstGeom prst="rect">
            <a:avLst/>
          </a:prstGeom>
          <a:noFill/>
        </p:spPr>
        <p:txBody>
          <a:bodyPr anchor="b" anchorCtr="0">
            <a:normAutofit/>
          </a:bodyPr>
          <a:lstStyle>
            <a:lvl1pPr algn="ctr">
              <a:defRPr sz="4000" baseline="0">
                <a:solidFill>
                  <a:schemeClr val="tx1"/>
                </a:solidFill>
              </a:defRPr>
            </a:lvl1pPr>
          </a:lstStyle>
          <a:p>
            <a:r>
              <a:rPr lang="sk-SK" dirty="0" smtClean="0"/>
              <a:t>Názov prezentácie</a:t>
            </a:r>
            <a:endParaRPr lang="sk-SK" dirty="0"/>
          </a:p>
        </p:txBody>
      </p:sp>
      <p:sp>
        <p:nvSpPr>
          <p:cNvPr id="13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2771800" y="3111810"/>
            <a:ext cx="3600000" cy="270000"/>
          </a:xfrm>
          <a:prstGeom prst="rect">
            <a:avLst/>
          </a:prstGeom>
          <a:solidFill>
            <a:srgbClr val="FFBD00"/>
          </a:solidFill>
        </p:spPr>
        <p:txBody>
          <a:bodyPr>
            <a:normAutofit/>
          </a:bodyPr>
          <a:lstStyle>
            <a:lvl1pPr algn="ctr">
              <a:defRPr sz="1500"/>
            </a:lvl1pPr>
          </a:lstStyle>
          <a:p>
            <a:pPr lvl="0"/>
            <a:r>
              <a:rPr lang="sk-SK" dirty="0" smtClean="0"/>
              <a:t>Meno prezentujúceho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132138" y="4191930"/>
            <a:ext cx="2880022" cy="27043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500">
                <a:solidFill>
                  <a:srgbClr val="000000"/>
                </a:solidFill>
              </a:defRPr>
            </a:lvl1pPr>
          </a:lstStyle>
          <a:p>
            <a:pPr lvl="0"/>
            <a:r>
              <a:rPr lang="sk-SK" dirty="0" smtClean="0"/>
              <a:t>Dátum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/>
          <a:srcRect/>
          <a:stretch/>
        </p:blipFill>
        <p:spPr>
          <a:xfrm>
            <a:off x="7272000" y="4806000"/>
            <a:ext cx="1581150" cy="190500"/>
          </a:xfrm>
          <a:prstGeom prst="rect">
            <a:avLst/>
          </a:prstGeom>
        </p:spPr>
      </p:pic>
      <p:pic>
        <p:nvPicPr>
          <p:cNvPr id="15" name="Picture 14" descr="domeny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00" y="4860000"/>
            <a:ext cx="1810512" cy="13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44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modre-pozadi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216000"/>
            <a:ext cx="8568000" cy="4461984"/>
          </a:xfrm>
          <a:prstGeom prst="rect">
            <a:avLst/>
          </a:prstGeom>
        </p:spPr>
      </p:pic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560" y="2160435"/>
            <a:ext cx="7920880" cy="4192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 smtClean="0"/>
              <a:t>Podnázov prezentácie</a:t>
            </a:r>
            <a:endParaRPr lang="sk-SK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611560" y="1329612"/>
            <a:ext cx="7920880" cy="702078"/>
          </a:xfrm>
          <a:prstGeom prst="rect">
            <a:avLst/>
          </a:prstGeom>
          <a:noFill/>
        </p:spPr>
        <p:txBody>
          <a:bodyPr anchor="b" anchorCtr="0">
            <a:normAutofit/>
          </a:bodyPr>
          <a:lstStyle>
            <a:lvl1pPr algn="ctr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sk-SK" dirty="0" smtClean="0"/>
              <a:t>Názov prezentácie</a:t>
            </a:r>
            <a:endParaRPr lang="sk-SK" dirty="0"/>
          </a:p>
        </p:txBody>
      </p:sp>
      <p:sp>
        <p:nvSpPr>
          <p:cNvPr id="18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2771800" y="3111810"/>
            <a:ext cx="3600000" cy="270000"/>
          </a:xfrm>
          <a:prstGeom prst="rect">
            <a:avLst/>
          </a:prstGeom>
          <a:solidFill>
            <a:srgbClr val="FFBD00"/>
          </a:solidFill>
        </p:spPr>
        <p:txBody>
          <a:bodyPr>
            <a:normAutofit/>
          </a:bodyPr>
          <a:lstStyle>
            <a:lvl1pPr algn="ctr">
              <a:defRPr sz="1500"/>
            </a:lvl1pPr>
          </a:lstStyle>
          <a:p>
            <a:pPr lvl="0"/>
            <a:r>
              <a:rPr lang="sk-SK" dirty="0" smtClean="0"/>
              <a:t>Meno prezentujúceho</a:t>
            </a:r>
            <a:endParaRPr lang="en-US" dirty="0"/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132138" y="4191930"/>
            <a:ext cx="2880022" cy="27043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500">
                <a:solidFill>
                  <a:srgbClr val="FFFFFF"/>
                </a:solidFill>
              </a:defRPr>
            </a:lvl1pPr>
          </a:lstStyle>
          <a:p>
            <a:pPr lvl="0"/>
            <a:r>
              <a:rPr lang="sk-SK" dirty="0" smtClean="0"/>
              <a:t>Dátum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/>
          <a:srcRect/>
          <a:stretch/>
        </p:blipFill>
        <p:spPr>
          <a:xfrm>
            <a:off x="7272000" y="4806000"/>
            <a:ext cx="1581150" cy="190500"/>
          </a:xfrm>
          <a:prstGeom prst="rect">
            <a:avLst/>
          </a:prstGeom>
        </p:spPr>
      </p:pic>
      <p:pic>
        <p:nvPicPr>
          <p:cNvPr id="10" name="Picture 9" descr="domeny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00" y="4860000"/>
            <a:ext cx="1810512" cy="13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48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dre-pozadie.jp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216000"/>
            <a:ext cx="8568000" cy="54000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88000" y="951570"/>
            <a:ext cx="8568000" cy="3726414"/>
          </a:xfrm>
          <a:prstGeom prst="rect">
            <a:avLst/>
          </a:prstGeom>
        </p:spPr>
        <p:txBody>
          <a:bodyPr lIns="180000" tIns="108000" rIns="180000">
            <a:norm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 marL="742950" indent="-285750">
              <a:buSzPct val="100000"/>
              <a:buFontTx/>
              <a:buBlip>
                <a:blip r:embed="rId3"/>
              </a:buBlip>
              <a:defRPr sz="2400">
                <a:solidFill>
                  <a:srgbClr val="000000"/>
                </a:solidFill>
              </a:defRPr>
            </a:lvl2pPr>
            <a:lvl3pPr marL="1143000" indent="-228600">
              <a:buClr>
                <a:srgbClr val="FFBD00"/>
              </a:buClr>
              <a:buSzPct val="120000"/>
              <a:buFont typeface="Arial"/>
              <a:buChar char="•"/>
              <a:defRPr sz="2000">
                <a:solidFill>
                  <a:srgbClr val="000000"/>
                </a:solidFill>
              </a:defRPr>
            </a:lvl3pPr>
            <a:lvl4pPr>
              <a:buClr>
                <a:srgbClr val="FFBD00"/>
              </a:buClr>
              <a:defRPr sz="2000">
                <a:solidFill>
                  <a:srgbClr val="000000"/>
                </a:solidFill>
              </a:defRPr>
            </a:lvl4pPr>
            <a:lvl5pPr>
              <a:buClr>
                <a:srgbClr val="FFBD00"/>
              </a:buClr>
              <a:defRPr sz="20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Rovná spojnica 8"/>
          <p:cNvCxnSpPr/>
          <p:nvPr userDrawn="1"/>
        </p:nvCxnSpPr>
        <p:spPr>
          <a:xfrm flipV="1">
            <a:off x="468000" y="850500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noFill/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215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rážky viac úrovní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odre-pozadie.jp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216000"/>
            <a:ext cx="8568000" cy="540000"/>
          </a:xfrm>
          <a:prstGeom prst="rect">
            <a:avLst/>
          </a:prstGeom>
        </p:spPr>
      </p:pic>
      <p:cxnSp>
        <p:nvCxnSpPr>
          <p:cNvPr id="5" name="Rovná spojnica 8"/>
          <p:cNvCxnSpPr/>
          <p:nvPr userDrawn="1"/>
        </p:nvCxnSpPr>
        <p:spPr>
          <a:xfrm flipV="1">
            <a:off x="468000" y="850500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noFill/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288000" y="951570"/>
            <a:ext cx="8568000" cy="3726414"/>
          </a:xfrm>
          <a:prstGeom prst="rect">
            <a:avLst/>
          </a:prstGeom>
        </p:spPr>
        <p:txBody>
          <a:bodyPr lIns="180000" tIns="108000" rIns="180000">
            <a:normAutofit/>
          </a:bodyPr>
          <a:lstStyle>
            <a:lvl1pPr marL="342900" indent="-342900">
              <a:buFontTx/>
              <a:buBlip>
                <a:blip r:embed="rId3"/>
              </a:buBlip>
              <a:defRPr sz="2400">
                <a:solidFill>
                  <a:schemeClr val="tx1"/>
                </a:solidFill>
              </a:defRPr>
            </a:lvl1pPr>
            <a:lvl2pPr marL="742950" indent="-285750">
              <a:buClr>
                <a:srgbClr val="FFBD00"/>
              </a:buClr>
              <a:buSzPct val="130000"/>
              <a:buFont typeface="Arial"/>
              <a:buChar char="•"/>
              <a:defRPr sz="2000">
                <a:solidFill>
                  <a:schemeClr val="tx1"/>
                </a:solidFill>
              </a:defRPr>
            </a:lvl2pPr>
            <a:lvl3pPr marL="1143000" indent="-228600">
              <a:buClr>
                <a:srgbClr val="FFBD00"/>
              </a:buClr>
              <a:buSzPct val="100000"/>
              <a:buFont typeface="Wingdings" charset="2"/>
              <a:buChar char="§"/>
              <a:defRPr sz="2000">
                <a:solidFill>
                  <a:schemeClr val="tx1"/>
                </a:solidFill>
              </a:defRPr>
            </a:lvl3pPr>
            <a:lvl4pPr>
              <a:buClr>
                <a:srgbClr val="FFBD00"/>
              </a:buClr>
              <a:defRPr sz="2000" baseline="0">
                <a:solidFill>
                  <a:schemeClr val="tx1"/>
                </a:solidFill>
              </a:defRPr>
            </a:lvl4pPr>
            <a:lvl5pPr>
              <a:buClr>
                <a:srgbClr val="FFBD00"/>
              </a:buClr>
              <a:defRPr sz="20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 smtClean="0"/>
              <a:t>Prvá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1"/>
            <a:r>
              <a:rPr lang="en-US" dirty="0" err="1" smtClean="0"/>
              <a:t>Druhá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2"/>
            <a:r>
              <a:rPr lang="en-US" dirty="0" err="1" smtClean="0"/>
              <a:t>Tretia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3"/>
            <a:r>
              <a:rPr lang="en-US" dirty="0" err="1" smtClean="0"/>
              <a:t>Štvrtá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4"/>
            <a:r>
              <a:rPr lang="en-US" dirty="0" err="1" smtClean="0"/>
              <a:t>Piata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086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Podnadpi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odre-pozadie.jp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195486"/>
            <a:ext cx="8568000" cy="1026114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88000" y="735546"/>
            <a:ext cx="8568000" cy="486054"/>
          </a:xfrm>
          <a:prstGeom prst="rect">
            <a:avLst/>
          </a:prstGeom>
          <a:noFill/>
        </p:spPr>
        <p:txBody>
          <a:bodyPr lIns="180000" rIns="180000" anchor="ctr" anchorCtr="0">
            <a:normAutofit/>
          </a:bodyPr>
          <a:lstStyle>
            <a:lvl1pPr>
              <a:defRPr sz="2800" b="0">
                <a:solidFill>
                  <a:srgbClr val="FFFFFF"/>
                </a:solidFill>
              </a:defRPr>
            </a:lvl1pPr>
          </a:lstStyle>
          <a:p>
            <a:pPr lvl="0"/>
            <a:r>
              <a:rPr lang="sk-SK" dirty="0" smtClean="0"/>
              <a:t>Podnadpis</a:t>
            </a:r>
            <a:endParaRPr lang="en-US" dirty="0"/>
          </a:p>
        </p:txBody>
      </p:sp>
      <p:cxnSp>
        <p:nvCxnSpPr>
          <p:cNvPr id="5" name="Rovná spojnica 8"/>
          <p:cNvCxnSpPr/>
          <p:nvPr userDrawn="1"/>
        </p:nvCxnSpPr>
        <p:spPr>
          <a:xfrm flipV="1">
            <a:off x="468000" y="1329612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noFill/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88000" y="1437624"/>
            <a:ext cx="8568000" cy="3240360"/>
          </a:xfrm>
          <a:prstGeom prst="rect">
            <a:avLst/>
          </a:prstGeom>
        </p:spPr>
        <p:txBody>
          <a:bodyPr lIns="180000" tIns="108000" rIns="180000">
            <a:norm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 marL="742950" indent="-285750">
              <a:buSzPct val="100000"/>
              <a:buFontTx/>
              <a:buBlip>
                <a:blip r:embed="rId3"/>
              </a:buBlip>
              <a:defRPr sz="2400">
                <a:solidFill>
                  <a:srgbClr val="000000"/>
                </a:solidFill>
              </a:defRPr>
            </a:lvl2pPr>
            <a:lvl3pPr marL="1143000" indent="-228600">
              <a:buClr>
                <a:srgbClr val="FFBD00"/>
              </a:buClr>
              <a:buSzPct val="120000"/>
              <a:buFont typeface="Arial"/>
              <a:buChar char="•"/>
              <a:defRPr sz="2000">
                <a:solidFill>
                  <a:srgbClr val="000000"/>
                </a:solidFill>
              </a:defRPr>
            </a:lvl3pPr>
            <a:lvl4pPr>
              <a:buClr>
                <a:srgbClr val="FFBD00"/>
              </a:buClr>
              <a:defRPr sz="2000">
                <a:solidFill>
                  <a:srgbClr val="000000"/>
                </a:solidFill>
              </a:defRPr>
            </a:lvl4pPr>
            <a:lvl5pPr>
              <a:buClr>
                <a:srgbClr val="FFBD00"/>
              </a:buClr>
              <a:defRPr sz="20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874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odre-pozadie.jp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216000"/>
            <a:ext cx="8568000" cy="540000"/>
          </a:xfrm>
          <a:prstGeom prst="rect">
            <a:avLst/>
          </a:prstGeom>
        </p:spPr>
      </p:pic>
      <p:cxnSp>
        <p:nvCxnSpPr>
          <p:cNvPr id="9" name="Rovná spojnica 8"/>
          <p:cNvCxnSpPr/>
          <p:nvPr userDrawn="1"/>
        </p:nvCxnSpPr>
        <p:spPr>
          <a:xfrm flipV="1">
            <a:off x="468000" y="850500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noFill/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288000" y="951570"/>
            <a:ext cx="8568000" cy="3726414"/>
          </a:xfrm>
          <a:prstGeom prst="rect">
            <a:avLst/>
          </a:prstGeom>
        </p:spPr>
        <p:txBody>
          <a:bodyPr lIns="180000" tIns="108000" rIns="180000">
            <a:normAutofit/>
          </a:bodyPr>
          <a:lstStyle>
            <a:lvl1pPr marL="342900" indent="-342900">
              <a:buSzPct val="100000"/>
              <a:buFontTx/>
              <a:buBlip>
                <a:blip r:embed="rId3"/>
              </a:buBlip>
              <a:defRPr sz="2400"/>
            </a:lvl1pPr>
            <a:lvl2pPr marL="742950" indent="-285750">
              <a:buClr>
                <a:srgbClr val="FFBD00"/>
              </a:buClr>
              <a:buSzPct val="120000"/>
              <a:buFont typeface="Arial"/>
              <a:buChar char="•"/>
              <a:defRPr sz="2000"/>
            </a:lvl2pPr>
            <a:lvl3pPr marL="1143000" indent="-228600">
              <a:buClr>
                <a:srgbClr val="FFBD00"/>
              </a:buClr>
              <a:buSzPct val="100000"/>
              <a:buFont typeface="Wingdings" charset="2"/>
              <a:buChar char="§"/>
              <a:defRPr sz="2000"/>
            </a:lvl3pPr>
            <a:lvl4pPr marL="1600200" indent="-228600">
              <a:buClr>
                <a:srgbClr val="FFBD00"/>
              </a:buClr>
              <a:buSzPct val="100000"/>
              <a:buFont typeface="Lucida Grande"/>
              <a:buChar char="−"/>
              <a:defRPr sz="2000"/>
            </a:lvl4pPr>
            <a:lvl5pPr marL="2057400" indent="-228600">
              <a:buSzPct val="100000"/>
              <a:buFontTx/>
              <a:buBlip>
                <a:blip r:embed="rId4"/>
              </a:buBlip>
              <a:defRPr sz="2400"/>
            </a:lvl5pPr>
          </a:lstStyle>
          <a:p>
            <a:pPr lvl="0"/>
            <a:r>
              <a:rPr lang="en-US" dirty="0" err="1" smtClean="0"/>
              <a:t>Prvá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1"/>
            <a:r>
              <a:rPr lang="en-US" dirty="0" err="1" smtClean="0"/>
              <a:t>Druhá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2"/>
            <a:r>
              <a:rPr lang="en-US" dirty="0" err="1" smtClean="0"/>
              <a:t>Tretia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3"/>
            <a:r>
              <a:rPr lang="en-US" dirty="0" err="1" smtClean="0"/>
              <a:t>Štvrtá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12952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288000" y="950400"/>
            <a:ext cx="8568000" cy="3727584"/>
          </a:xfrm>
          <a:prstGeom prst="rect">
            <a:avLst/>
          </a:prstGeom>
        </p:spPr>
        <p:txBody>
          <a:bodyPr lIns="180000" rIns="180000"/>
          <a:lstStyle/>
          <a:p>
            <a:r>
              <a:rPr lang="en-US" dirty="0" err="1" smtClean="0"/>
              <a:t>Vložte</a:t>
            </a:r>
            <a:r>
              <a:rPr lang="en-US" dirty="0" smtClean="0"/>
              <a:t> </a:t>
            </a:r>
            <a:r>
              <a:rPr lang="en-US" dirty="0" err="1" smtClean="0"/>
              <a:t>obrázok</a:t>
            </a:r>
            <a:endParaRPr lang="en-US" dirty="0"/>
          </a:p>
        </p:txBody>
      </p:sp>
      <p:pic>
        <p:nvPicPr>
          <p:cNvPr id="6" name="Picture 5" descr="modre-pozadie.jp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216000"/>
            <a:ext cx="8568000" cy="540000"/>
          </a:xfrm>
          <a:prstGeom prst="rect">
            <a:avLst/>
          </a:prstGeom>
        </p:spPr>
      </p:pic>
      <p:cxnSp>
        <p:nvCxnSpPr>
          <p:cNvPr id="7" name="Rovná spojnica 8"/>
          <p:cNvCxnSpPr/>
          <p:nvPr userDrawn="1"/>
        </p:nvCxnSpPr>
        <p:spPr>
          <a:xfrm flipV="1">
            <a:off x="468000" y="850500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noFill/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827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4644008" y="951570"/>
            <a:ext cx="4211992" cy="3780420"/>
          </a:xfrm>
          <a:prstGeom prst="rect">
            <a:avLst/>
          </a:prstGeom>
        </p:spPr>
        <p:txBody>
          <a:bodyPr rIns="180000">
            <a:normAutofit/>
          </a:bodyPr>
          <a:lstStyle>
            <a:lvl1pPr>
              <a:defRPr sz="2400"/>
            </a:lvl1pPr>
            <a:lvl2pPr marL="742950" indent="-285750">
              <a:buSzPct val="100000"/>
              <a:buFontTx/>
              <a:buBlip>
                <a:blip r:embed="rId2"/>
              </a:buBlip>
              <a:defRPr sz="2400"/>
            </a:lvl2pPr>
            <a:lvl3pPr marL="1143000" indent="-228600">
              <a:buClr>
                <a:srgbClr val="FFBD00"/>
              </a:buClr>
              <a:buSzPct val="120000"/>
              <a:buFont typeface="Arial"/>
              <a:buChar char="•"/>
              <a:defRPr sz="2400"/>
            </a:lvl3pPr>
            <a:lvl4pPr>
              <a:buClr>
                <a:srgbClr val="FFBD00"/>
              </a:buClr>
              <a:defRPr sz="2400"/>
            </a:lvl4pPr>
            <a:lvl5pPr>
              <a:buClr>
                <a:srgbClr val="FFBD00"/>
              </a:buCl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288000" y="951570"/>
            <a:ext cx="4211992" cy="3780420"/>
          </a:xfrm>
          <a:prstGeom prst="rect">
            <a:avLst/>
          </a:prstGeom>
        </p:spPr>
        <p:txBody>
          <a:bodyPr lIns="180000">
            <a:normAutofit/>
          </a:bodyPr>
          <a:lstStyle>
            <a:lvl1pPr>
              <a:defRPr sz="2400"/>
            </a:lvl1pPr>
            <a:lvl2pPr marL="742950" indent="-285750">
              <a:buSzPct val="100000"/>
              <a:buFontTx/>
              <a:buBlip>
                <a:blip r:embed="rId2"/>
              </a:buBlip>
              <a:defRPr sz="2400"/>
            </a:lvl2pPr>
            <a:lvl3pPr marL="1143000" indent="-228600">
              <a:buClr>
                <a:srgbClr val="FFBD00"/>
              </a:buClr>
              <a:buSzPct val="120000"/>
              <a:buFont typeface="Arial"/>
              <a:buChar char="•"/>
              <a:defRPr sz="2400"/>
            </a:lvl3pPr>
            <a:lvl4pPr>
              <a:buClr>
                <a:srgbClr val="FFBD00"/>
              </a:buClr>
              <a:defRPr sz="2400"/>
            </a:lvl4pPr>
            <a:lvl5pPr>
              <a:buClr>
                <a:srgbClr val="FFBD00"/>
              </a:buCl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9" name="Rovná spojnica 8"/>
          <p:cNvCxnSpPr/>
          <p:nvPr userDrawn="1"/>
        </p:nvCxnSpPr>
        <p:spPr>
          <a:xfrm flipV="1">
            <a:off x="468000" y="850500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modre-pozadie.jpg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216000"/>
            <a:ext cx="8568000" cy="540000"/>
          </a:xfrm>
          <a:prstGeom prst="rect">
            <a:avLst/>
          </a:prstGeom>
        </p:spPr>
      </p:pic>
      <p:sp>
        <p:nvSpPr>
          <p:cNvPr id="12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noFill/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440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sledna dakovna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odre-pozadi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216000"/>
            <a:ext cx="8568000" cy="446198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259633" y="2139703"/>
            <a:ext cx="6623269" cy="792098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ctr">
              <a:defRPr sz="3300">
                <a:solidFill>
                  <a:schemeClr val="bg1"/>
                </a:solidFill>
              </a:defRPr>
            </a:lvl1pPr>
          </a:lstStyle>
          <a:p>
            <a:r>
              <a:rPr lang="sk-SK" dirty="0" smtClean="0"/>
              <a:t>Text na koniec</a:t>
            </a:r>
            <a:endParaRPr lang="sk-SK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/>
          <a:srcRect/>
          <a:stretch/>
        </p:blipFill>
        <p:spPr>
          <a:xfrm>
            <a:off x="7272000" y="4806000"/>
            <a:ext cx="1581150" cy="190500"/>
          </a:xfrm>
          <a:prstGeom prst="rect">
            <a:avLst/>
          </a:prstGeom>
        </p:spPr>
      </p:pic>
      <p:pic>
        <p:nvPicPr>
          <p:cNvPr id="7" name="Picture 6" descr="domeny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00" y="4860000"/>
            <a:ext cx="1810512" cy="13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98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istý bez lo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odre-pozadie.jp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216000"/>
            <a:ext cx="8568000" cy="540000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8000" y="951570"/>
            <a:ext cx="8568000" cy="3726414"/>
          </a:xfrm>
          <a:prstGeom prst="rect">
            <a:avLst/>
          </a:prstGeom>
        </p:spPr>
        <p:txBody>
          <a:bodyPr lIns="180000" tIns="108000" rIns="180000">
            <a:norm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 marL="742950" indent="-285750">
              <a:buSzPct val="100000"/>
              <a:buFontTx/>
              <a:buBlip>
                <a:blip r:embed="rId3"/>
              </a:buBlip>
              <a:defRPr sz="2400">
                <a:solidFill>
                  <a:srgbClr val="000000"/>
                </a:solidFill>
              </a:defRPr>
            </a:lvl2pPr>
            <a:lvl3pPr marL="1143000" indent="-228600">
              <a:buClr>
                <a:srgbClr val="FFBD00"/>
              </a:buClr>
              <a:buSzPct val="120000"/>
              <a:buFont typeface="Arial"/>
              <a:buChar char="•"/>
              <a:defRPr sz="2400">
                <a:solidFill>
                  <a:srgbClr val="000000"/>
                </a:solidFill>
              </a:defRPr>
            </a:lvl3pPr>
            <a:lvl4pPr>
              <a:buClr>
                <a:srgbClr val="FFBD00"/>
              </a:buClr>
              <a:defRPr sz="2400">
                <a:solidFill>
                  <a:srgbClr val="000000"/>
                </a:solidFill>
              </a:defRPr>
            </a:lvl4pPr>
            <a:lvl5pPr>
              <a:buClr>
                <a:srgbClr val="FFBD00"/>
              </a:buClr>
              <a:defRPr sz="24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5" name="Rovná spojnica 8"/>
          <p:cNvCxnSpPr/>
          <p:nvPr userDrawn="1"/>
        </p:nvCxnSpPr>
        <p:spPr>
          <a:xfrm flipV="1">
            <a:off x="468000" y="850500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noFill/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4731990"/>
            <a:ext cx="9144000" cy="4115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599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2BA-B898-3748-BE1C-5C26E61ABE4F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9DD0-DF12-D24D-B5E2-51A63C698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868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951570"/>
            <a:ext cx="8568000" cy="3726414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88000" y="951570"/>
            <a:ext cx="8568000" cy="3726414"/>
          </a:xfrm>
          <a:prstGeom prst="rect">
            <a:avLst/>
          </a:prstGeom>
        </p:spPr>
        <p:txBody>
          <a:bodyPr lIns="180000" tIns="108000" rIns="180000">
            <a:norm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 marL="742950" indent="-285750">
              <a:buSzPct val="100000"/>
              <a:buFontTx/>
              <a:buBlip>
                <a:blip r:embed="rId3"/>
              </a:buBlip>
              <a:defRPr sz="2400">
                <a:solidFill>
                  <a:srgbClr val="000000"/>
                </a:solidFill>
              </a:defRPr>
            </a:lvl2pPr>
            <a:lvl3pPr marL="1143000" indent="-228600">
              <a:buClr>
                <a:srgbClr val="FFBD00"/>
              </a:buClr>
              <a:buSzPct val="120000"/>
              <a:buFont typeface="Arial"/>
              <a:buChar char="•"/>
              <a:defRPr sz="2000">
                <a:solidFill>
                  <a:srgbClr val="000000"/>
                </a:solidFill>
              </a:defRPr>
            </a:lvl3pPr>
            <a:lvl4pPr>
              <a:buClr>
                <a:srgbClr val="FFBD00"/>
              </a:buClr>
              <a:defRPr sz="2000">
                <a:solidFill>
                  <a:srgbClr val="000000"/>
                </a:solidFill>
              </a:defRPr>
            </a:lvl4pPr>
            <a:lvl5pPr>
              <a:buClr>
                <a:srgbClr val="FFBD00"/>
              </a:buClr>
              <a:defRPr sz="20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1" name="Rovná spojnica 8"/>
          <p:cNvCxnSpPr/>
          <p:nvPr userDrawn="1"/>
        </p:nvCxnSpPr>
        <p:spPr>
          <a:xfrm flipV="1">
            <a:off x="468000" y="850500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solidFill>
            <a:srgbClr val="FFBD00"/>
          </a:solidFill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4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2BA-B898-3748-BE1C-5C26E61ABE4F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9DD0-DF12-D24D-B5E2-51A63C698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863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2BA-B898-3748-BE1C-5C26E61ABE4F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9DD0-DF12-D24D-B5E2-51A63C698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2542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2BA-B898-3748-BE1C-5C26E61ABE4F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9DD0-DF12-D24D-B5E2-51A63C698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3927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2BA-B898-3748-BE1C-5C26E61ABE4F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9DD0-DF12-D24D-B5E2-51A63C698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956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2BA-B898-3748-BE1C-5C26E61ABE4F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9DD0-DF12-D24D-B5E2-51A63C698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092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2BA-B898-3748-BE1C-5C26E61ABE4F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9DD0-DF12-D24D-B5E2-51A63C698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8561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2BA-B898-3748-BE1C-5C26E61ABE4F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9DD0-DF12-D24D-B5E2-51A63C698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915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2BA-B898-3748-BE1C-5C26E61ABE4F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9DD0-DF12-D24D-B5E2-51A63C698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8203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2BA-B898-3748-BE1C-5C26E61ABE4F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9DD0-DF12-D24D-B5E2-51A63C698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003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32BA-B898-3748-BE1C-5C26E61ABE4F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99DD0-DF12-D24D-B5E2-51A63C698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370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ážky viac úrov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pic>
        <p:nvPicPr>
          <p:cNvPr id="3" name="Picture 2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951570"/>
            <a:ext cx="8568000" cy="3726414"/>
          </a:xfrm>
          <a:prstGeom prst="rect">
            <a:avLst/>
          </a:prstGeom>
        </p:spPr>
      </p:pic>
      <p:cxnSp>
        <p:nvCxnSpPr>
          <p:cNvPr id="5" name="Rovná spojnica 8"/>
          <p:cNvCxnSpPr/>
          <p:nvPr userDrawn="1"/>
        </p:nvCxnSpPr>
        <p:spPr>
          <a:xfrm flipV="1">
            <a:off x="468000" y="850500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solidFill>
            <a:srgbClr val="FFBD00"/>
          </a:solidFill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288000" y="951570"/>
            <a:ext cx="8568000" cy="3726414"/>
          </a:xfrm>
          <a:prstGeom prst="rect">
            <a:avLst/>
          </a:prstGeom>
        </p:spPr>
        <p:txBody>
          <a:bodyPr lIns="180000" tIns="108000" rIns="180000">
            <a:normAutofit/>
          </a:bodyPr>
          <a:lstStyle>
            <a:lvl1pPr marL="342900" indent="-342900">
              <a:buFontTx/>
              <a:buBlip>
                <a:blip r:embed="rId3"/>
              </a:buBlip>
              <a:defRPr sz="2400">
                <a:solidFill>
                  <a:schemeClr val="tx1"/>
                </a:solidFill>
              </a:defRPr>
            </a:lvl1pPr>
            <a:lvl2pPr marL="742950" indent="-285750">
              <a:buClr>
                <a:srgbClr val="FFBD00"/>
              </a:buClr>
              <a:buSzPct val="130000"/>
              <a:buFont typeface="Arial"/>
              <a:buChar char="•"/>
              <a:defRPr sz="2400">
                <a:solidFill>
                  <a:schemeClr val="tx1"/>
                </a:solidFill>
              </a:defRPr>
            </a:lvl2pPr>
            <a:lvl3pPr marL="1143000" indent="-228600">
              <a:buClr>
                <a:srgbClr val="FFBD00"/>
              </a:buClr>
              <a:buSzPct val="100000"/>
              <a:buFont typeface="Wingdings" charset="2"/>
              <a:buChar char="§"/>
              <a:defRPr sz="2000">
                <a:solidFill>
                  <a:schemeClr val="tx1"/>
                </a:solidFill>
              </a:defRPr>
            </a:lvl3pPr>
            <a:lvl4pPr>
              <a:buClr>
                <a:srgbClr val="FFBD00"/>
              </a:buClr>
              <a:defRPr sz="2000" baseline="0">
                <a:solidFill>
                  <a:schemeClr val="tx1"/>
                </a:solidFill>
              </a:defRPr>
            </a:lvl4pPr>
            <a:lvl5pPr>
              <a:buClr>
                <a:srgbClr val="FFBD00"/>
              </a:buClr>
              <a:defRPr sz="20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err="1" smtClean="0"/>
              <a:t>Prvá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1"/>
            <a:r>
              <a:rPr lang="en-US" dirty="0" err="1" smtClean="0"/>
              <a:t>Druhá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2"/>
            <a:r>
              <a:rPr lang="en-US" dirty="0" err="1" smtClean="0"/>
              <a:t>Tretia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3"/>
            <a:r>
              <a:rPr lang="en-US" dirty="0" err="1" smtClean="0"/>
              <a:t>Štvrtá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4"/>
            <a:r>
              <a:rPr lang="en-US" dirty="0" err="1" smtClean="0"/>
              <a:t>Piata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62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Podnadpi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1437624"/>
            <a:ext cx="8568000" cy="324036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88000" y="735546"/>
            <a:ext cx="8568000" cy="486054"/>
          </a:xfrm>
          <a:prstGeom prst="rect">
            <a:avLst/>
          </a:prstGeom>
          <a:solidFill>
            <a:srgbClr val="FFBD00"/>
          </a:solidFill>
        </p:spPr>
        <p:txBody>
          <a:bodyPr lIns="180000" rIns="180000" anchor="ctr" anchorCtr="0">
            <a:normAutofit/>
          </a:bodyPr>
          <a:lstStyle>
            <a:lvl1pPr>
              <a:defRPr sz="2800" b="0">
                <a:solidFill>
                  <a:srgbClr val="000000"/>
                </a:solidFill>
              </a:defRPr>
            </a:lvl1pPr>
          </a:lstStyle>
          <a:p>
            <a:pPr lvl="0"/>
            <a:r>
              <a:rPr lang="sk-SK" dirty="0" smtClean="0"/>
              <a:t>Podnadpis</a:t>
            </a:r>
            <a:endParaRPr lang="en-US" dirty="0"/>
          </a:p>
        </p:txBody>
      </p:sp>
      <p:cxnSp>
        <p:nvCxnSpPr>
          <p:cNvPr id="5" name="Rovná spojnica 8"/>
          <p:cNvCxnSpPr/>
          <p:nvPr userDrawn="1"/>
        </p:nvCxnSpPr>
        <p:spPr>
          <a:xfrm flipV="1">
            <a:off x="468000" y="1329612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solidFill>
            <a:srgbClr val="FFBD00"/>
          </a:solidFill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88000" y="1437624"/>
            <a:ext cx="8568000" cy="3240360"/>
          </a:xfrm>
          <a:prstGeom prst="rect">
            <a:avLst/>
          </a:prstGeom>
        </p:spPr>
        <p:txBody>
          <a:bodyPr lIns="180000" tIns="108000" rIns="180000">
            <a:norm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 marL="742950" indent="-285750">
              <a:buSzPct val="100000"/>
              <a:buFontTx/>
              <a:buBlip>
                <a:blip r:embed="rId3"/>
              </a:buBlip>
              <a:defRPr sz="2400">
                <a:solidFill>
                  <a:srgbClr val="000000"/>
                </a:solidFill>
              </a:defRPr>
            </a:lvl2pPr>
            <a:lvl3pPr marL="1143000" indent="-228600">
              <a:buClr>
                <a:srgbClr val="FFBD00"/>
              </a:buClr>
              <a:buSzPct val="120000"/>
              <a:buFont typeface="Arial"/>
              <a:buChar char="•"/>
              <a:defRPr sz="2000">
                <a:solidFill>
                  <a:srgbClr val="000000"/>
                </a:solidFill>
              </a:defRPr>
            </a:lvl3pPr>
            <a:lvl4pPr>
              <a:buClr>
                <a:srgbClr val="FFBD00"/>
              </a:buClr>
              <a:defRPr sz="2000">
                <a:solidFill>
                  <a:srgbClr val="000000"/>
                </a:solidFill>
              </a:defRPr>
            </a:lvl4pPr>
            <a:lvl5pPr>
              <a:buClr>
                <a:srgbClr val="FFBD00"/>
              </a:buClr>
              <a:defRPr sz="20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587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951570"/>
            <a:ext cx="8568000" cy="3726414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288000" y="951570"/>
            <a:ext cx="8568000" cy="3726414"/>
          </a:xfrm>
          <a:prstGeom prst="rect">
            <a:avLst/>
          </a:prstGeom>
        </p:spPr>
        <p:txBody>
          <a:bodyPr lIns="180000" tIns="108000" rIns="180000">
            <a:normAutofit/>
          </a:bodyPr>
          <a:lstStyle>
            <a:lvl1pPr marL="342900" indent="-342900">
              <a:buSzPct val="100000"/>
              <a:buFontTx/>
              <a:buBlip>
                <a:blip r:embed="rId3"/>
              </a:buBlip>
              <a:defRPr sz="2400"/>
            </a:lvl1pPr>
            <a:lvl2pPr marL="742950" indent="-285750">
              <a:buClr>
                <a:srgbClr val="FFBD00"/>
              </a:buClr>
              <a:buSzPct val="120000"/>
              <a:buFont typeface="Arial"/>
              <a:buChar char="•"/>
              <a:defRPr sz="2000"/>
            </a:lvl2pPr>
            <a:lvl3pPr marL="1143000" indent="-228600">
              <a:buClr>
                <a:srgbClr val="FFBD00"/>
              </a:buClr>
              <a:buSzPct val="100000"/>
              <a:buFont typeface="Wingdings" charset="2"/>
              <a:buChar char="§"/>
              <a:defRPr sz="2000"/>
            </a:lvl3pPr>
            <a:lvl4pPr marL="1600200" indent="-228600">
              <a:buClr>
                <a:srgbClr val="FFBD00"/>
              </a:buClr>
              <a:buSzPct val="100000"/>
              <a:buFont typeface="Lucida Grande"/>
              <a:buChar char="−"/>
              <a:defRPr sz="2000"/>
            </a:lvl4pPr>
            <a:lvl5pPr marL="2057400" indent="-228600">
              <a:buSzPct val="100000"/>
              <a:buFontTx/>
              <a:buBlip>
                <a:blip r:embed="rId4"/>
              </a:buBlip>
              <a:defRPr sz="2400"/>
            </a:lvl5pPr>
          </a:lstStyle>
          <a:p>
            <a:pPr lvl="0"/>
            <a:r>
              <a:rPr lang="en-US" dirty="0" err="1" smtClean="0"/>
              <a:t>Prvá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1"/>
            <a:r>
              <a:rPr lang="en-US" dirty="0" err="1" smtClean="0"/>
              <a:t>Druhá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2"/>
            <a:r>
              <a:rPr lang="en-US" dirty="0" err="1" smtClean="0"/>
              <a:t>Tretia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  <a:p>
            <a:pPr lvl="3"/>
            <a:r>
              <a:rPr lang="en-US" dirty="0" err="1" smtClean="0"/>
              <a:t>Štvrtá</a:t>
            </a:r>
            <a:r>
              <a:rPr lang="en-US" dirty="0" smtClean="0"/>
              <a:t> </a:t>
            </a:r>
            <a:r>
              <a:rPr lang="en-US" dirty="0" err="1" smtClean="0"/>
              <a:t>úroveň</a:t>
            </a:r>
            <a:endParaRPr lang="en-US" dirty="0" smtClean="0"/>
          </a:p>
        </p:txBody>
      </p:sp>
      <p:cxnSp>
        <p:nvCxnSpPr>
          <p:cNvPr id="9" name="Rovná spojnica 8"/>
          <p:cNvCxnSpPr/>
          <p:nvPr userDrawn="1"/>
        </p:nvCxnSpPr>
        <p:spPr>
          <a:xfrm flipV="1">
            <a:off x="468000" y="850500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solidFill>
            <a:srgbClr val="FFBD00"/>
          </a:solidFill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63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951570"/>
            <a:ext cx="8568000" cy="3726414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288000" y="950400"/>
            <a:ext cx="8568000" cy="3727584"/>
          </a:xfrm>
          <a:prstGeom prst="rect">
            <a:avLst/>
          </a:prstGeom>
        </p:spPr>
        <p:txBody>
          <a:bodyPr lIns="180000" tIns="108000" rIns="180000"/>
          <a:lstStyle/>
          <a:p>
            <a:r>
              <a:rPr lang="en-US" dirty="0" err="1" smtClean="0"/>
              <a:t>Vložte</a:t>
            </a:r>
            <a:r>
              <a:rPr lang="en-US" dirty="0" smtClean="0"/>
              <a:t> </a:t>
            </a:r>
            <a:r>
              <a:rPr lang="en-US" dirty="0" err="1" smtClean="0"/>
              <a:t>obrázok</a:t>
            </a:r>
            <a:endParaRPr lang="en-US" dirty="0"/>
          </a:p>
        </p:txBody>
      </p:sp>
      <p:cxnSp>
        <p:nvCxnSpPr>
          <p:cNvPr id="11" name="Rovná spojnica 8"/>
          <p:cNvCxnSpPr/>
          <p:nvPr userDrawn="1"/>
        </p:nvCxnSpPr>
        <p:spPr>
          <a:xfrm flipV="1">
            <a:off x="468000" y="850500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solidFill>
            <a:srgbClr val="FFBD00"/>
          </a:solidFill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460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951570"/>
            <a:ext cx="8568000" cy="3726414"/>
          </a:xfrm>
          <a:prstGeom prst="rect">
            <a:avLst/>
          </a:prstGeom>
        </p:spPr>
      </p:pic>
      <p:cxnSp>
        <p:nvCxnSpPr>
          <p:cNvPr id="10" name="Rovná spojnica 8"/>
          <p:cNvCxnSpPr/>
          <p:nvPr userDrawn="1"/>
        </p:nvCxnSpPr>
        <p:spPr>
          <a:xfrm flipV="1">
            <a:off x="468000" y="850500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solidFill>
            <a:srgbClr val="FFBD00"/>
          </a:solidFill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4644008" y="951570"/>
            <a:ext cx="4211992" cy="3726414"/>
          </a:xfrm>
          <a:prstGeom prst="rect">
            <a:avLst/>
          </a:prstGeom>
        </p:spPr>
        <p:txBody>
          <a:bodyPr tIns="108000" rIns="180000">
            <a:normAutofit/>
          </a:bodyPr>
          <a:lstStyle>
            <a:lvl1pPr>
              <a:defRPr sz="2400"/>
            </a:lvl1pPr>
            <a:lvl2pPr marL="742950" indent="-285750">
              <a:buSzPct val="100000"/>
              <a:buFontTx/>
              <a:buBlip>
                <a:blip r:embed="rId3"/>
              </a:buBlip>
              <a:defRPr sz="2400"/>
            </a:lvl2pPr>
            <a:lvl3pPr marL="1143000" indent="-228600">
              <a:buClr>
                <a:srgbClr val="FFBD00"/>
              </a:buClr>
              <a:buSzPct val="120000"/>
              <a:buFont typeface="Arial"/>
              <a:buChar char="•"/>
              <a:defRPr sz="2400"/>
            </a:lvl3pPr>
            <a:lvl4pPr>
              <a:buClr>
                <a:srgbClr val="FFBD00"/>
              </a:buClr>
              <a:defRPr sz="2400"/>
            </a:lvl4pPr>
            <a:lvl5pPr>
              <a:buClr>
                <a:srgbClr val="FFBD00"/>
              </a:buCl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1"/>
          </p:nvPr>
        </p:nvSpPr>
        <p:spPr>
          <a:xfrm>
            <a:off x="288000" y="951570"/>
            <a:ext cx="4211992" cy="3726414"/>
          </a:xfrm>
          <a:prstGeom prst="rect">
            <a:avLst/>
          </a:prstGeom>
        </p:spPr>
        <p:txBody>
          <a:bodyPr lIns="180000" tIns="108000">
            <a:normAutofit/>
          </a:bodyPr>
          <a:lstStyle>
            <a:lvl1pPr>
              <a:defRPr sz="2400"/>
            </a:lvl1pPr>
            <a:lvl2pPr marL="742950" indent="-285750">
              <a:buSzPct val="100000"/>
              <a:buFontTx/>
              <a:buBlip>
                <a:blip r:embed="rId3"/>
              </a:buBlip>
              <a:defRPr sz="2400"/>
            </a:lvl2pPr>
            <a:lvl3pPr marL="1143000" indent="-228600">
              <a:buClr>
                <a:srgbClr val="FFBD00"/>
              </a:buClr>
              <a:buSzPct val="120000"/>
              <a:buFont typeface="Arial"/>
              <a:buChar char="•"/>
              <a:defRPr sz="2400"/>
            </a:lvl3pPr>
            <a:lvl4pPr>
              <a:buClr>
                <a:srgbClr val="FFBD00"/>
              </a:buClr>
              <a:defRPr sz="2400"/>
            </a:lvl4pPr>
            <a:lvl5pPr>
              <a:buClr>
                <a:srgbClr val="FFBD00"/>
              </a:buCl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547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sledna dakovna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216000"/>
            <a:ext cx="8568000" cy="446310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259633" y="2139703"/>
            <a:ext cx="6623269" cy="792098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ctr">
              <a:defRPr sz="3300">
                <a:solidFill>
                  <a:schemeClr val="tx1"/>
                </a:solidFill>
              </a:defRPr>
            </a:lvl1pPr>
          </a:lstStyle>
          <a:p>
            <a:r>
              <a:rPr lang="sk-SK" dirty="0" smtClean="0"/>
              <a:t>Text na koniec</a:t>
            </a:r>
            <a:endParaRPr lang="sk-SK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/>
          <a:srcRect/>
          <a:stretch/>
        </p:blipFill>
        <p:spPr>
          <a:xfrm>
            <a:off x="7272000" y="4803998"/>
            <a:ext cx="1581150" cy="190500"/>
          </a:xfrm>
          <a:prstGeom prst="rect">
            <a:avLst/>
          </a:prstGeom>
        </p:spPr>
      </p:pic>
      <p:pic>
        <p:nvPicPr>
          <p:cNvPr id="10" name="Picture 9" descr="domeny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00" y="4857998"/>
            <a:ext cx="1810512" cy="13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723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istý bez lo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951570"/>
            <a:ext cx="8568000" cy="3726414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8000" y="951570"/>
            <a:ext cx="8568000" cy="3726414"/>
          </a:xfrm>
          <a:prstGeom prst="rect">
            <a:avLst/>
          </a:prstGeom>
        </p:spPr>
        <p:txBody>
          <a:bodyPr lIns="180000" tIns="108000" rIns="180000">
            <a:normAutofit/>
          </a:bodyPr>
          <a:lstStyle>
            <a:lvl1pPr>
              <a:defRPr sz="2400">
                <a:solidFill>
                  <a:srgbClr val="000000"/>
                </a:solidFill>
              </a:defRPr>
            </a:lvl1pPr>
            <a:lvl2pPr marL="742950" indent="-285750">
              <a:buSzPct val="100000"/>
              <a:buFontTx/>
              <a:buBlip>
                <a:blip r:embed="rId3"/>
              </a:buBlip>
              <a:defRPr sz="2400">
                <a:solidFill>
                  <a:srgbClr val="000000"/>
                </a:solidFill>
              </a:defRPr>
            </a:lvl2pPr>
            <a:lvl3pPr marL="1143000" indent="-228600">
              <a:buClr>
                <a:srgbClr val="FFBD00"/>
              </a:buClr>
              <a:buSzPct val="120000"/>
              <a:buFont typeface="Arial"/>
              <a:buChar char="•"/>
              <a:defRPr sz="2400">
                <a:solidFill>
                  <a:srgbClr val="000000"/>
                </a:solidFill>
              </a:defRPr>
            </a:lvl3pPr>
            <a:lvl4pPr>
              <a:buClr>
                <a:srgbClr val="FFBD00"/>
              </a:buClr>
              <a:defRPr sz="2400">
                <a:solidFill>
                  <a:srgbClr val="000000"/>
                </a:solidFill>
              </a:defRPr>
            </a:lvl4pPr>
            <a:lvl5pPr>
              <a:buClr>
                <a:srgbClr val="FFBD00"/>
              </a:buClr>
              <a:defRPr sz="24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5" name="Rovná spojnica 8"/>
          <p:cNvCxnSpPr/>
          <p:nvPr userDrawn="1"/>
        </p:nvCxnSpPr>
        <p:spPr>
          <a:xfrm flipV="1">
            <a:off x="468000" y="850500"/>
            <a:ext cx="8208000" cy="92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88000" y="216000"/>
            <a:ext cx="8568000" cy="540000"/>
          </a:xfrm>
          <a:prstGeom prst="rect">
            <a:avLst/>
          </a:prstGeom>
          <a:solidFill>
            <a:srgbClr val="FFBD00"/>
          </a:solidFill>
        </p:spPr>
        <p:txBody>
          <a:bodyPr lIns="180000" rIns="180000" anchor="ctr" anchorCtr="0">
            <a:normAutofit/>
          </a:bodyPr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k-SK" dirty="0" smtClean="0"/>
              <a:t>Nadpis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4731990"/>
            <a:ext cx="9144000" cy="4115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546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11"/>
          <a:srcRect/>
          <a:stretch/>
        </p:blipFill>
        <p:spPr>
          <a:xfrm>
            <a:off x="7272000" y="4806000"/>
            <a:ext cx="1581150" cy="190500"/>
          </a:xfrm>
          <a:prstGeom prst="rect">
            <a:avLst/>
          </a:prstGeom>
        </p:spPr>
      </p:pic>
      <p:pic>
        <p:nvPicPr>
          <p:cNvPr id="5" name="Picture 4" descr="domeny.jp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00" y="4860000"/>
            <a:ext cx="1810512" cy="13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74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708" r:id="rId3"/>
    <p:sldLayoutId id="2147483693" r:id="rId4"/>
    <p:sldLayoutId id="2147483685" r:id="rId5"/>
    <p:sldLayoutId id="2147483686" r:id="rId6"/>
    <p:sldLayoutId id="2147483687" r:id="rId7"/>
    <p:sldLayoutId id="2147483688" r:id="rId8"/>
    <p:sldLayoutId id="2147483705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rgbClr val="000000"/>
          </a:solidFill>
          <a:latin typeface="+mj-lt"/>
          <a:ea typeface="Tahoma" pitchFamily="34" charset="0"/>
          <a:cs typeface="Tahoma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11"/>
          <a:srcRect/>
          <a:stretch/>
        </p:blipFill>
        <p:spPr>
          <a:xfrm>
            <a:off x="7272000" y="4806000"/>
            <a:ext cx="1581150" cy="190500"/>
          </a:xfrm>
          <a:prstGeom prst="rect">
            <a:avLst/>
          </a:prstGeom>
        </p:spPr>
      </p:pic>
      <p:pic>
        <p:nvPicPr>
          <p:cNvPr id="5" name="Picture 4" descr="domeny.jp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00" y="4860000"/>
            <a:ext cx="1810512" cy="13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48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709" r:id="rId3"/>
    <p:sldLayoutId id="2147483697" r:id="rId4"/>
    <p:sldLayoutId id="2147483700" r:id="rId5"/>
    <p:sldLayoutId id="2147483701" r:id="rId6"/>
    <p:sldLayoutId id="2147483702" r:id="rId7"/>
    <p:sldLayoutId id="2147483703" r:id="rId8"/>
    <p:sldLayoutId id="2147483706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rgbClr val="000000"/>
          </a:solidFill>
          <a:latin typeface="+mj-lt"/>
          <a:ea typeface="Tahoma" pitchFamily="34" charset="0"/>
          <a:cs typeface="Tahoma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D32BA-B898-3748-BE1C-5C26E61ABE4F}" type="datetimeFigureOut">
              <a:rPr lang="en-US" smtClean="0"/>
              <a:t>10/9/2014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99DD0-DF12-D24D-B5E2-51A63C698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07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smtClean="0"/>
              <a:t>Otvorená platforma</a:t>
            </a:r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DATALAN Digitálne mesto</a:t>
            </a:r>
            <a:endParaRPr lang="sk-SK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/>
              <a:t>Ing. Ján </a:t>
            </a:r>
            <a:r>
              <a:rPr lang="sk-SK" dirty="0" err="1"/>
              <a:t>Vaculčiak</a:t>
            </a:r>
            <a:endParaRPr lang="sk-SK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/>
              <a:t>9</a:t>
            </a:r>
            <a:r>
              <a:rPr lang="sk-SK" dirty="0" smtClean="0"/>
              <a:t>.10.2014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3030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288000" y="951570"/>
            <a:ext cx="3131872" cy="3726414"/>
          </a:xfrm>
        </p:spPr>
        <p:txBody>
          <a:bodyPr/>
          <a:lstStyle/>
          <a:p>
            <a:endParaRPr lang="sk-SK" dirty="0" smtClean="0"/>
          </a:p>
          <a:p>
            <a:endParaRPr lang="sk-SK" dirty="0"/>
          </a:p>
          <a:p>
            <a:r>
              <a:rPr lang="sk-SK" sz="4000" b="1" dirty="0" smtClean="0">
                <a:solidFill>
                  <a:schemeClr val="tx1"/>
                </a:solidFill>
              </a:rPr>
              <a:t>1 klik </a:t>
            </a:r>
            <a:r>
              <a:rPr lang="sk-SK" sz="2800" dirty="0" smtClean="0">
                <a:solidFill>
                  <a:schemeClr val="tx1"/>
                </a:solidFill>
              </a:rPr>
              <a:t>koncept s</a:t>
            </a:r>
            <a:r>
              <a:rPr lang="sk-SK" sz="2800" b="1" dirty="0" smtClean="0">
                <a:solidFill>
                  <a:schemeClr val="tx1"/>
                </a:solidFill>
              </a:rPr>
              <a:t> cenovým stropom</a:t>
            </a:r>
            <a:endParaRPr lang="sk-SK" sz="28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dirty="0"/>
              <a:t>d</a:t>
            </a:r>
            <a:r>
              <a:rPr lang="sk-SK" dirty="0" smtClean="0"/>
              <a:t>igitalnemesto.sk</a:t>
            </a: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972114"/>
            <a:ext cx="5580112" cy="372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0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551" y="967395"/>
            <a:ext cx="4929449" cy="3725746"/>
          </a:xfrm>
          <a:prstGeom prst="rect">
            <a:avLst/>
          </a:prstGeom>
        </p:spPr>
      </p:pic>
      <p:sp>
        <p:nvSpPr>
          <p:cNvPr id="5" name="Obdĺžnik 4"/>
          <p:cNvSpPr/>
          <p:nvPr/>
        </p:nvSpPr>
        <p:spPr>
          <a:xfrm>
            <a:off x="288000" y="1779662"/>
            <a:ext cx="5796168" cy="129614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288000" y="967394"/>
            <a:ext cx="5364120" cy="3710589"/>
          </a:xfrm>
        </p:spPr>
        <p:txBody>
          <a:bodyPr>
            <a:normAutofit fontScale="77500" lnSpcReduction="20000"/>
          </a:bodyPr>
          <a:lstStyle/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r>
              <a:rPr lang="sk-SK" sz="9600" b="1" dirty="0" smtClean="0">
                <a:solidFill>
                  <a:schemeClr val="bg1"/>
                </a:solidFill>
              </a:rPr>
              <a:t>1.000.000</a:t>
            </a:r>
            <a:r>
              <a:rPr lang="sk-SK" sz="8000" dirty="0" smtClean="0">
                <a:solidFill>
                  <a:schemeClr val="bg1"/>
                </a:solidFill>
              </a:rPr>
              <a:t> </a:t>
            </a:r>
            <a:endParaRPr lang="sk-SK" sz="8000" dirty="0">
              <a:solidFill>
                <a:schemeClr val="bg1"/>
              </a:solidFill>
            </a:endParaRPr>
          </a:p>
          <a:p>
            <a:r>
              <a:rPr lang="sk-SK" sz="5400" dirty="0" smtClean="0">
                <a:solidFill>
                  <a:schemeClr val="tx1"/>
                </a:solidFill>
              </a:rPr>
              <a:t>obyvateľov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dirty="0"/>
              <a:t>d</a:t>
            </a:r>
            <a:r>
              <a:rPr lang="sk-SK" dirty="0" smtClean="0"/>
              <a:t>igitalnemesto.sk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7588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dirty="0" smtClean="0"/>
              <a:t>DATALAN Digitálne mesto otvorená platforma</a:t>
            </a:r>
            <a:endParaRPr lang="sk-SK" dirty="0"/>
          </a:p>
        </p:txBody>
      </p:sp>
      <p:pic>
        <p:nvPicPr>
          <p:cNvPr id="6" name="Zástupný symbol obsah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2168191"/>
            <a:ext cx="3168352" cy="2524583"/>
          </a:xfrm>
        </p:spPr>
      </p:pic>
      <p:sp>
        <p:nvSpPr>
          <p:cNvPr id="8" name="BlokTextu 7"/>
          <p:cNvSpPr txBox="1"/>
          <p:nvPr/>
        </p:nvSpPr>
        <p:spPr>
          <a:xfrm>
            <a:off x="395536" y="1851670"/>
            <a:ext cx="45720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4000" b="1" dirty="0"/>
              <a:t>Jednoduchý a </a:t>
            </a:r>
            <a:r>
              <a:rPr lang="sk-SK" sz="4000" b="1" dirty="0" smtClean="0"/>
              <a:t>rýchly</a:t>
            </a:r>
          </a:p>
          <a:p>
            <a:r>
              <a:rPr lang="sk-SK" sz="4000" b="1" dirty="0" smtClean="0"/>
              <a:t>nákup</a:t>
            </a:r>
            <a:r>
              <a:rPr lang="sk-SK" sz="4000" dirty="0" smtClean="0"/>
              <a:t> </a:t>
            </a:r>
            <a:r>
              <a:rPr lang="sk-SK" sz="4000" dirty="0"/>
              <a:t>aplikácií</a:t>
            </a:r>
            <a:endParaRPr lang="sk-SK" sz="4000" b="1" dirty="0"/>
          </a:p>
        </p:txBody>
      </p:sp>
      <p:pic>
        <p:nvPicPr>
          <p:cNvPr id="10" name="Obrázo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915567"/>
            <a:ext cx="3851952" cy="380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4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288000" y="951570"/>
            <a:ext cx="3009423" cy="3726414"/>
          </a:xfrm>
        </p:spPr>
        <p:txBody>
          <a:bodyPr>
            <a:normAutofit/>
          </a:bodyPr>
          <a:lstStyle/>
          <a:p>
            <a:endParaRPr lang="sk-SK" sz="4000" b="1" dirty="0" smtClean="0"/>
          </a:p>
          <a:p>
            <a:r>
              <a:rPr lang="sk-SK" sz="4000" b="1" dirty="0" err="1" smtClean="0"/>
              <a:t>Zdielanie</a:t>
            </a:r>
            <a:r>
              <a:rPr lang="sk-SK" sz="4000" dirty="0" smtClean="0"/>
              <a:t> dát medzi aplikáciami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dirty="0" smtClean="0"/>
              <a:t>DATALAN Digitálne mesto otvorená platforma</a:t>
            </a: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423" y="951571"/>
            <a:ext cx="5558577" cy="369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1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288000" y="951570"/>
            <a:ext cx="4860064" cy="3726414"/>
          </a:xfrm>
        </p:spPr>
        <p:txBody>
          <a:bodyPr/>
          <a:lstStyle/>
          <a:p>
            <a:endParaRPr lang="sk-SK" dirty="0" smtClean="0"/>
          </a:p>
          <a:p>
            <a:r>
              <a:rPr lang="sk-SK" sz="4000" b="1" dirty="0" smtClean="0"/>
              <a:t>Prostredie na inštalovanie a prevádzku </a:t>
            </a:r>
            <a:r>
              <a:rPr lang="sk-SK" sz="4000" dirty="0" smtClean="0"/>
              <a:t>modulov a aplikácií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dirty="0" smtClean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dirty="0" smtClean="0"/>
              <a:t>DATALAN </a:t>
            </a:r>
            <a:r>
              <a:rPr lang="sk-SK" dirty="0" err="1" smtClean="0"/>
              <a:t>Digitalne</a:t>
            </a:r>
            <a:r>
              <a:rPr lang="sk-SK" dirty="0" smtClean="0"/>
              <a:t> mesto otvorená platforma</a:t>
            </a:r>
            <a:endParaRPr lang="sk-SK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062" y="924574"/>
            <a:ext cx="3753410" cy="375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9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 </a:t>
            </a:r>
            <a:endParaRPr lang="sk-SK" dirty="0"/>
          </a:p>
          <a:p>
            <a:endParaRPr lang="sk-SK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dirty="0" smtClean="0"/>
              <a:t>Digitálne mesto – vstupná brána </a:t>
            </a:r>
            <a:endParaRPr lang="sk-SK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36" y="951571"/>
            <a:ext cx="7308189" cy="372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7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 </a:t>
            </a:r>
            <a:endParaRPr lang="sk-SK" dirty="0"/>
          </a:p>
          <a:p>
            <a:endParaRPr lang="sk-SK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k-SK" dirty="0" smtClean="0"/>
              <a:t>Digitálne mesto – objednávkový formulár </a:t>
            </a:r>
            <a:endParaRPr lang="sk-SK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38" y="951570"/>
            <a:ext cx="7308187" cy="372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0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 </a:t>
            </a:r>
            <a:endParaRPr lang="sk-SK" dirty="0"/>
          </a:p>
          <a:p>
            <a:endParaRPr lang="sk-SK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dirty="0" smtClean="0"/>
              <a:t>Digitálne mesto – aktívne služby </a:t>
            </a:r>
            <a:endParaRPr lang="sk-SK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39" y="915566"/>
            <a:ext cx="7308185" cy="372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5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 </a:t>
            </a:r>
            <a:endParaRPr lang="sk-SK" dirty="0"/>
          </a:p>
          <a:p>
            <a:endParaRPr lang="sk-SK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dirty="0" smtClean="0"/>
              <a:t>Digitálne mesto DATALAN</a:t>
            </a:r>
            <a:endParaRPr lang="sk-SK" dirty="0"/>
          </a:p>
        </p:txBody>
      </p:sp>
      <p:sp>
        <p:nvSpPr>
          <p:cNvPr id="5" name="Zástupný symbol obsahu 1"/>
          <p:cNvSpPr txBox="1">
            <a:spLocks/>
          </p:cNvSpPr>
          <p:nvPr/>
        </p:nvSpPr>
        <p:spPr>
          <a:xfrm>
            <a:off x="283334" y="951570"/>
            <a:ext cx="8568000" cy="3726414"/>
          </a:xfrm>
          <a:prstGeom prst="rect">
            <a:avLst/>
          </a:prstGeom>
        </p:spPr>
        <p:txBody>
          <a:bodyPr lIns="180000" tIns="108000" rIns="18000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BD00"/>
              </a:buClr>
              <a:buSzPct val="120000"/>
              <a:buFont typeface="Arial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BD00"/>
              </a:buClr>
              <a:buFont typeface="Arial" pitchFamily="34" charset="0"/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FFBD00"/>
              </a:buClr>
              <a:buFont typeface="Arial" pitchFamily="34" charset="0"/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dirty="0" smtClean="0"/>
          </a:p>
          <a:p>
            <a:endParaRPr lang="sk-SK" dirty="0"/>
          </a:p>
        </p:txBody>
      </p:sp>
      <p:sp>
        <p:nvSpPr>
          <p:cNvPr id="6" name="Zástupný symbol obsahu 1"/>
          <p:cNvSpPr txBox="1">
            <a:spLocks/>
          </p:cNvSpPr>
          <p:nvPr/>
        </p:nvSpPr>
        <p:spPr>
          <a:xfrm>
            <a:off x="285294" y="967696"/>
            <a:ext cx="8568000" cy="3726414"/>
          </a:xfrm>
          <a:prstGeom prst="rect">
            <a:avLst/>
          </a:prstGeom>
        </p:spPr>
        <p:txBody>
          <a:bodyPr lIns="180000" tIns="108000" rIns="18000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BD00"/>
              </a:buClr>
              <a:buSzPct val="120000"/>
              <a:buFont typeface="Arial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BD00"/>
              </a:buClr>
              <a:buFont typeface="Arial" pitchFamily="34" charset="0"/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FFBD00"/>
              </a:buClr>
              <a:buFont typeface="Arial" pitchFamily="34" charset="0"/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dirty="0" smtClean="0"/>
              <a:t>IT firmy a výrobcovia elektronických služieb pre samosprávu </a:t>
            </a:r>
          </a:p>
          <a:p>
            <a:r>
              <a:rPr lang="sk-SK" dirty="0"/>
              <a:t>	</a:t>
            </a:r>
            <a:r>
              <a:rPr lang="sk-SK" dirty="0" smtClean="0"/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dirty="0" smtClean="0"/>
              <a:t>certifikujte sa a </a:t>
            </a:r>
            <a:r>
              <a:rPr lang="sk-SK" b="1" dirty="0" smtClean="0"/>
              <a:t>integrujte</a:t>
            </a:r>
            <a:r>
              <a:rPr lang="sk-SK" dirty="0" smtClean="0"/>
              <a:t> na portál Digitálne mesto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b="1" dirty="0" smtClean="0"/>
              <a:t>získajte</a:t>
            </a:r>
            <a:r>
              <a:rPr lang="sk-SK" dirty="0" smtClean="0"/>
              <a:t> prístup k potrebným integrovaným dátam samosprávy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b="1" dirty="0"/>
              <a:t>získajte</a:t>
            </a:r>
            <a:r>
              <a:rPr lang="sk-SK" dirty="0"/>
              <a:t> distribučný kanál pre vaše aplikácie </a:t>
            </a:r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4223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288000" y="951570"/>
            <a:ext cx="2771832" cy="3726414"/>
          </a:xfrm>
        </p:spPr>
        <p:txBody>
          <a:bodyPr/>
          <a:lstStyle/>
          <a:p>
            <a:endParaRPr lang="sk-SK" dirty="0" smtClean="0"/>
          </a:p>
          <a:p>
            <a:endParaRPr lang="sk-SK" dirty="0" smtClean="0"/>
          </a:p>
          <a:p>
            <a:r>
              <a:rPr lang="sk-SK" dirty="0" smtClean="0"/>
              <a:t>Takmer </a:t>
            </a:r>
            <a:r>
              <a:rPr lang="sk-SK" sz="3600" b="1" dirty="0" smtClean="0"/>
              <a:t>5500</a:t>
            </a:r>
            <a:r>
              <a:rPr lang="sk-SK" dirty="0" smtClean="0"/>
              <a:t> užívateľov samosprávnych úradov 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dirty="0"/>
              <a:t>d</a:t>
            </a:r>
            <a:r>
              <a:rPr lang="sk-SK" dirty="0" smtClean="0"/>
              <a:t>igitalnemesto.sk</a:t>
            </a:r>
            <a:endParaRPr lang="sk-SK" dirty="0"/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934799"/>
            <a:ext cx="5615899" cy="374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1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TALAN_šedá prezentáci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atalan 201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ATALAN_biela prezentáci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atalan 201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DATALAN_prezentacia_2012</Template>
  <TotalTime>1151</TotalTime>
  <Words>103</Words>
  <Application>Microsoft Office PowerPoint</Application>
  <PresentationFormat>On-screen Show (16:9)</PresentationFormat>
  <Paragraphs>45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Lucida Grande</vt:lpstr>
      <vt:lpstr>Tahoma</vt:lpstr>
      <vt:lpstr>Wingdings</vt:lpstr>
      <vt:lpstr>DATALAN_šedá prezentácia</vt:lpstr>
      <vt:lpstr>DATALAN_biela prezentácia</vt:lpstr>
      <vt:lpstr>Custom Design</vt:lpstr>
      <vt:lpstr>DATALAN Digitálne mesto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Datalan,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Dorozlo Ivana</dc:creator>
  <cp:lastModifiedBy>Ján Vaculčiak</cp:lastModifiedBy>
  <cp:revision>147</cp:revision>
  <cp:lastPrinted>2013-07-11T11:33:46Z</cp:lastPrinted>
  <dcterms:created xsi:type="dcterms:W3CDTF">2012-03-22T13:14:25Z</dcterms:created>
  <dcterms:modified xsi:type="dcterms:W3CDTF">2014-10-09T06:29:17Z</dcterms:modified>
</cp:coreProperties>
</file>