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8"/>
  </p:notesMasterIdLst>
  <p:sldIdLst>
    <p:sldId id="256" r:id="rId2"/>
    <p:sldId id="262" r:id="rId3"/>
    <p:sldId id="263" r:id="rId4"/>
    <p:sldId id="264" r:id="rId5"/>
    <p:sldId id="265" r:id="rId6"/>
    <p:sldId id="266" r:id="rId7"/>
    <p:sldId id="270" r:id="rId8"/>
    <p:sldId id="295" r:id="rId9"/>
    <p:sldId id="294" r:id="rId10"/>
    <p:sldId id="296" r:id="rId11"/>
    <p:sldId id="291" r:id="rId12"/>
    <p:sldId id="269" r:id="rId13"/>
    <p:sldId id="297" r:id="rId14"/>
    <p:sldId id="292" r:id="rId15"/>
    <p:sldId id="267" r:id="rId16"/>
    <p:sldId id="298" r:id="rId17"/>
    <p:sldId id="288" r:id="rId18"/>
    <p:sldId id="274" r:id="rId19"/>
    <p:sldId id="275" r:id="rId20"/>
    <p:sldId id="299" r:id="rId21"/>
    <p:sldId id="277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Montserrat" panose="020B0604020202020204" charset="-18"/>
      <p:regular r:id="rId37"/>
      <p:bold r:id="rId38"/>
      <p:italic r:id="rId39"/>
      <p:boldItalic r:id="rId40"/>
    </p:embeddedFont>
    <p:embeddedFont>
      <p:font typeface="Quattrocento Sans" panose="020B0604020202020204" charset="0"/>
      <p:regular r:id="rId41"/>
      <p:bold r:id="rId42"/>
      <p:italic r:id="rId43"/>
      <p:boldItalic r:id="rId44"/>
    </p:embeddedFont>
    <p:embeddedFont>
      <p:font typeface="Segoe UI Semibold" panose="020B0702040204020203" pitchFamily="34" charset="0"/>
      <p:bold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73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1e51d4a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51e51d4ae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Prístup k informáciám, vlastník informácií, prístup k emailom iba vlastník email konta, </a:t>
            </a:r>
            <a:endParaRPr/>
          </a:p>
        </p:txBody>
      </p:sp>
      <p:sp>
        <p:nvSpPr>
          <p:cNvPr id="180" name="Google Shape;180;g51e51d4ae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15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sk-SK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119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Prístup k informáciám, vlastník informácií, prístup k emailom iba vlastník email konta, </a:t>
            </a:r>
            <a:endParaRPr/>
          </a:p>
        </p:txBody>
      </p:sp>
      <p:sp>
        <p:nvSpPr>
          <p:cNvPr id="160" name="Google Shape;16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Hlavný cieľ, zámer použitia. Preto </a:t>
            </a:r>
            <a:endParaRPr/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735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3999" y="148523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8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680489"/>
            <a:ext cx="12192000" cy="217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817323" y="1124745"/>
            <a:ext cx="10653331" cy="441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98"/>
              <a:buFont typeface="Montserrat"/>
              <a:buNone/>
            </a:pPr>
            <a:br>
              <a:rPr lang="sk-SK" sz="9598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879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1718" y="2482904"/>
            <a:ext cx="5669422" cy="144788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857984" y="850392"/>
            <a:ext cx="1061267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070"/>
              <a:buFont typeface="Quattrocento Sans"/>
              <a:buNone/>
            </a:pPr>
            <a:r>
              <a:rPr lang="sk-SK" sz="4070" b="1" i="0" u="none" strike="noStrike" cap="none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Softvérové riešenie ako pomôcka </a:t>
            </a:r>
            <a:endParaRPr sz="4070" b="1" i="0" u="none" strike="noStrike" cap="none">
              <a:solidFill>
                <a:srgbClr val="7C035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070"/>
              <a:buFont typeface="Quattrocento Sans"/>
              <a:buNone/>
            </a:pPr>
            <a:r>
              <a:rPr lang="sk-SK" sz="4070" b="1" i="0" u="none" strike="noStrike" cap="none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efektívnej samosprávy</a:t>
            </a:r>
            <a:endParaRPr sz="4070" b="1" i="0" u="none" strike="noStrike" cap="none">
              <a:solidFill>
                <a:srgbClr val="7C035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/>
          <p:cNvSpPr txBox="1"/>
          <p:nvPr/>
        </p:nvSpPr>
        <p:spPr>
          <a:xfrm>
            <a:off x="6222293" y="3685510"/>
            <a:ext cx="184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k-SK" sz="2800" b="1" dirty="0">
              <a:solidFill>
                <a:srgbClr val="104B8D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algn="ctr"/>
            <a:endParaRPr lang="sk-SK" sz="2800" b="1" dirty="0">
              <a:solidFill>
                <a:srgbClr val="104B8D"/>
              </a:solidFill>
              <a:latin typeface="Segoe UI Semibold" panose="020B0502040204020203" pitchFamily="34" charset="0"/>
              <a:ea typeface="+mj-ea"/>
              <a:cs typeface="Segoe UI Semibold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971480" y="1413589"/>
            <a:ext cx="3845202" cy="3850011"/>
            <a:chOff x="4148728" y="2445603"/>
            <a:chExt cx="3537035" cy="35160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973" y="2445603"/>
              <a:ext cx="2996585" cy="243489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3D57F04-4BA2-934D-BD89-E2E99E1AC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8728" y="5058359"/>
              <a:ext cx="3537035" cy="90330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945" y="645749"/>
            <a:ext cx="3034893" cy="5429707"/>
            <a:chOff x="4810658" y="533413"/>
            <a:chExt cx="3034893" cy="5429707"/>
          </a:xfrm>
        </p:grpSpPr>
        <p:grpSp>
          <p:nvGrpSpPr>
            <p:cNvPr id="29" name="Google Shape;148;p22"/>
            <p:cNvGrpSpPr/>
            <p:nvPr/>
          </p:nvGrpSpPr>
          <p:grpSpPr>
            <a:xfrm>
              <a:off x="4810658" y="533413"/>
              <a:ext cx="3034893" cy="5429707"/>
              <a:chOff x="8499252" y="3431915"/>
              <a:chExt cx="1489823" cy="2665433"/>
            </a:xfrm>
          </p:grpSpPr>
          <p:pic>
            <p:nvPicPr>
              <p:cNvPr id="31" name="Google Shape;149;p22"/>
              <p:cNvPicPr preferRelativeResize="0"/>
              <p:nvPr/>
            </p:nvPicPr>
            <p:blipFill rotWithShape="1">
              <a:blip r:embed="rId4">
                <a:alphaModFix amt="46000"/>
              </a:blip>
              <a:srcRect/>
              <a:stretch/>
            </p:blipFill>
            <p:spPr>
              <a:xfrm>
                <a:off x="8499252" y="5851569"/>
                <a:ext cx="1481861" cy="2457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150;p2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640292" y="3431915"/>
                <a:ext cx="1348783" cy="25663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" name="Google Shape;151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75335" y="1244387"/>
              <a:ext cx="2192848" cy="39343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Group 38"/>
          <p:cNvGrpSpPr/>
          <p:nvPr/>
        </p:nvGrpSpPr>
        <p:grpSpPr>
          <a:xfrm>
            <a:off x="3744661" y="2139831"/>
            <a:ext cx="4003902" cy="1545679"/>
            <a:chOff x="4096044" y="2939255"/>
            <a:chExt cx="4003902" cy="1545679"/>
          </a:xfrm>
        </p:grpSpPr>
        <p:cxnSp>
          <p:nvCxnSpPr>
            <p:cNvPr id="40" name="Google Shape;222;p30"/>
            <p:cNvCxnSpPr/>
            <p:nvPr/>
          </p:nvCxnSpPr>
          <p:spPr>
            <a:xfrm>
              <a:off x="4096044" y="3681933"/>
              <a:ext cx="4003902" cy="0"/>
            </a:xfrm>
            <a:prstGeom prst="straightConnector1">
              <a:avLst/>
            </a:prstGeom>
            <a:noFill/>
            <a:ln w="63500" cap="rnd" cmpd="sng">
              <a:solidFill>
                <a:srgbClr val="7C035D"/>
              </a:solidFill>
              <a:prstDash val="solid"/>
              <a:miter lim="800000"/>
              <a:headEnd type="stealth" w="lg" len="lg"/>
              <a:tailEnd type="stealth" w="lg" len="lg"/>
            </a:ln>
          </p:spPr>
        </p:cxnSp>
        <p:grpSp>
          <p:nvGrpSpPr>
            <p:cNvPr id="41" name="Group 40"/>
            <p:cNvGrpSpPr/>
            <p:nvPr/>
          </p:nvGrpSpPr>
          <p:grpSpPr>
            <a:xfrm>
              <a:off x="4550475" y="2939255"/>
              <a:ext cx="3095040" cy="1545679"/>
              <a:chOff x="4550475" y="2939255"/>
              <a:chExt cx="3095040" cy="1545679"/>
            </a:xfrm>
          </p:grpSpPr>
          <p:sp>
            <p:nvSpPr>
              <p:cNvPr id="42" name="Google Shape;221;p30"/>
              <p:cNvSpPr txBox="1"/>
              <p:nvPr/>
            </p:nvSpPr>
            <p:spPr>
              <a:xfrm>
                <a:off x="4550475" y="2939255"/>
                <a:ext cx="3095040" cy="670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C035D"/>
                  </a:buClr>
                  <a:buSzPts val="2800"/>
                  <a:buFont typeface="Quattrocento Sans"/>
                  <a:buNone/>
                </a:pPr>
                <a:r>
                  <a:rPr lang="sk-SK" sz="3200" b="1" dirty="0">
                    <a:solidFill>
                      <a:srgbClr val="7C035D"/>
                    </a:solidFill>
                    <a:latin typeface="Quattrocento Sans"/>
                    <a:sym typeface="Quattrocento Sans"/>
                  </a:rPr>
                  <a:t>Notifikácie</a:t>
                </a:r>
                <a:endParaRPr sz="3200" dirty="0"/>
              </a:p>
            </p:txBody>
          </p:sp>
          <p:sp>
            <p:nvSpPr>
              <p:cNvPr id="43" name="Google Shape;223;p30"/>
              <p:cNvSpPr txBox="1"/>
              <p:nvPr/>
            </p:nvSpPr>
            <p:spPr>
              <a:xfrm>
                <a:off x="4550475" y="3835120"/>
                <a:ext cx="3095039" cy="649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C035D"/>
                  </a:buClr>
                  <a:buSzPts val="2800"/>
                  <a:buFont typeface="Quattrocento Sans"/>
                  <a:buNone/>
                </a:pPr>
                <a:r>
                  <a:rPr lang="sk-SK" sz="3200" b="1" dirty="0">
                    <a:solidFill>
                      <a:srgbClr val="7C035D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Konečná správa</a:t>
                </a:r>
                <a:endParaRPr sz="3200" b="1" i="0" u="none" strike="noStrike" cap="none" dirty="0">
                  <a:solidFill>
                    <a:srgbClr val="7C035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95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/>
          <p:cNvSpPr txBox="1"/>
          <p:nvPr/>
        </p:nvSpPr>
        <p:spPr>
          <a:xfrm>
            <a:off x="6222293" y="3685510"/>
            <a:ext cx="184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k-SK" sz="2800" b="1" dirty="0">
              <a:solidFill>
                <a:srgbClr val="104B8D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algn="ctr"/>
            <a:endParaRPr lang="sk-SK" sz="2800" b="1" dirty="0">
              <a:solidFill>
                <a:srgbClr val="104B8D"/>
              </a:solidFill>
              <a:latin typeface="Segoe UI Semibold" panose="020B0502040204020203" pitchFamily="34" charset="0"/>
              <a:ea typeface="+mj-ea"/>
              <a:cs typeface="Segoe UI Semibold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971480" y="1404162"/>
            <a:ext cx="3845202" cy="3850011"/>
            <a:chOff x="4148728" y="2445603"/>
            <a:chExt cx="3537035" cy="35160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973" y="2445603"/>
              <a:ext cx="2996585" cy="243489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3D57F04-4BA2-934D-BD89-E2E99E1AC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8728" y="5058359"/>
              <a:ext cx="3537035" cy="903304"/>
            </a:xfrm>
            <a:prstGeom prst="rect">
              <a:avLst/>
            </a:prstGeom>
          </p:spPr>
        </p:pic>
      </p:grpSp>
      <p:pic>
        <p:nvPicPr>
          <p:cNvPr id="31" name="Google Shape;149;p22"/>
          <p:cNvPicPr preferRelativeResize="0"/>
          <p:nvPr/>
        </p:nvPicPr>
        <p:blipFill rotWithShape="1">
          <a:blip r:embed="rId4">
            <a:alphaModFix amt="46000"/>
          </a:blip>
          <a:srcRect/>
          <a:stretch/>
        </p:blipFill>
        <p:spPr>
          <a:xfrm>
            <a:off x="16945" y="5574784"/>
            <a:ext cx="3018674" cy="500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roup 38"/>
          <p:cNvGrpSpPr/>
          <p:nvPr/>
        </p:nvGrpSpPr>
        <p:grpSpPr>
          <a:xfrm>
            <a:off x="3744661" y="2139831"/>
            <a:ext cx="4003902" cy="742678"/>
            <a:chOff x="4096044" y="2939255"/>
            <a:chExt cx="4003902" cy="742678"/>
          </a:xfrm>
        </p:grpSpPr>
        <p:cxnSp>
          <p:nvCxnSpPr>
            <p:cNvPr id="40" name="Google Shape;222;p30"/>
            <p:cNvCxnSpPr/>
            <p:nvPr/>
          </p:nvCxnSpPr>
          <p:spPr>
            <a:xfrm>
              <a:off x="4096044" y="3681933"/>
              <a:ext cx="4003902" cy="0"/>
            </a:xfrm>
            <a:prstGeom prst="straightConnector1">
              <a:avLst/>
            </a:prstGeom>
            <a:noFill/>
            <a:ln w="63500" cap="rnd" cmpd="sng">
              <a:solidFill>
                <a:srgbClr val="7C035D"/>
              </a:solidFill>
              <a:prstDash val="solid"/>
              <a:miter lim="800000"/>
              <a:headEnd type="stealth" w="lg" len="lg"/>
              <a:tailEnd type="stealth" w="lg" len="lg"/>
            </a:ln>
          </p:spPr>
        </p:cxnSp>
        <p:sp>
          <p:nvSpPr>
            <p:cNvPr id="42" name="Google Shape;221;p30"/>
            <p:cNvSpPr txBox="1"/>
            <p:nvPr/>
          </p:nvSpPr>
          <p:spPr>
            <a:xfrm>
              <a:off x="4550475" y="2939255"/>
              <a:ext cx="3095040" cy="670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035D"/>
                </a:buClr>
                <a:buSzPts val="2800"/>
                <a:buFont typeface="Quattrocento Sans"/>
                <a:buNone/>
              </a:pPr>
              <a:r>
                <a:rPr lang="sk-SK" sz="3200" b="1" dirty="0">
                  <a:solidFill>
                    <a:srgbClr val="7C035D"/>
                  </a:solidFill>
                  <a:latin typeface="Quattrocento Sans"/>
                  <a:sym typeface="Quattrocento Sans"/>
                </a:rPr>
                <a:t>Oznamy</a:t>
              </a:r>
              <a:endParaRPr sz="3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4255" y="606159"/>
            <a:ext cx="2747583" cy="5227956"/>
            <a:chOff x="304255" y="606159"/>
            <a:chExt cx="2747583" cy="5227956"/>
          </a:xfrm>
        </p:grpSpPr>
        <p:pic>
          <p:nvPicPr>
            <p:cNvPr id="32" name="Google Shape;150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4255" y="606159"/>
              <a:ext cx="2747583" cy="5227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53" y="1248837"/>
              <a:ext cx="2293602" cy="4084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0;p29"/>
          <p:cNvSpPr txBox="1"/>
          <p:nvPr/>
        </p:nvSpPr>
        <p:spPr>
          <a:xfrm>
            <a:off x="526594" y="340167"/>
            <a:ext cx="10568754" cy="69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400"/>
              <a:buFont typeface="Quattrocento Sans"/>
              <a:buNone/>
            </a:pPr>
            <a:r>
              <a:rPr lang="sk-SK" sz="4400" b="1" dirty="0">
                <a:solidFill>
                  <a:srgbClr val="7C035D"/>
                </a:solidFill>
                <a:latin typeface="Quattrocento Sans"/>
                <a:sym typeface="Quattrocento Sans"/>
              </a:rPr>
              <a:t>Podnety podateľňa</a:t>
            </a:r>
            <a:endParaRPr dirty="0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51" y="8326826"/>
            <a:ext cx="6636812" cy="36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514" y="1856969"/>
            <a:ext cx="5703239" cy="3126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31" y="1568327"/>
            <a:ext cx="6184804" cy="5086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/>
          <p:cNvSpPr txBox="1"/>
          <p:nvPr/>
        </p:nvSpPr>
        <p:spPr>
          <a:xfrm>
            <a:off x="6222293" y="3685510"/>
            <a:ext cx="184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k-SK" sz="2800" b="1" dirty="0">
              <a:solidFill>
                <a:srgbClr val="104B8D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algn="ctr"/>
            <a:endParaRPr lang="sk-SK" sz="2800" b="1" dirty="0">
              <a:solidFill>
                <a:srgbClr val="104B8D"/>
              </a:solidFill>
              <a:latin typeface="Segoe UI Semibold" panose="020B0502040204020203" pitchFamily="34" charset="0"/>
              <a:ea typeface="+mj-ea"/>
              <a:cs typeface="Segoe UI Semibold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971480" y="1413589"/>
            <a:ext cx="3845202" cy="3850011"/>
            <a:chOff x="4148728" y="2445603"/>
            <a:chExt cx="3537035" cy="35160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973" y="2445603"/>
              <a:ext cx="2996585" cy="243489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3D57F04-4BA2-934D-BD89-E2E99E1AC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8728" y="5058359"/>
              <a:ext cx="3537035" cy="90330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4358599" y="2106826"/>
            <a:ext cx="3563332" cy="1481305"/>
            <a:chOff x="4437393" y="3007923"/>
            <a:chExt cx="3549471" cy="1481305"/>
          </a:xfrm>
        </p:grpSpPr>
        <p:cxnSp>
          <p:nvCxnSpPr>
            <p:cNvPr id="40" name="Google Shape;222;p30"/>
            <p:cNvCxnSpPr/>
            <p:nvPr/>
          </p:nvCxnSpPr>
          <p:spPr>
            <a:xfrm>
              <a:off x="4437393" y="3699977"/>
              <a:ext cx="3549471" cy="3676"/>
            </a:xfrm>
            <a:prstGeom prst="straightConnector1">
              <a:avLst/>
            </a:prstGeom>
            <a:noFill/>
            <a:ln w="63500" cap="rnd" cmpd="sng">
              <a:solidFill>
                <a:srgbClr val="7C035D"/>
              </a:solidFill>
              <a:prstDash val="solid"/>
              <a:miter lim="800000"/>
              <a:headEnd type="stealth" w="lg" len="lg"/>
              <a:tailEnd type="stealth" w="lg" len="lg"/>
            </a:ln>
          </p:spPr>
        </p:cxnSp>
        <p:grpSp>
          <p:nvGrpSpPr>
            <p:cNvPr id="41" name="Group 40"/>
            <p:cNvGrpSpPr/>
            <p:nvPr/>
          </p:nvGrpSpPr>
          <p:grpSpPr>
            <a:xfrm>
              <a:off x="4457373" y="3007923"/>
              <a:ext cx="3469359" cy="1481305"/>
              <a:chOff x="4457373" y="3007923"/>
              <a:chExt cx="3469359" cy="1481305"/>
            </a:xfrm>
          </p:grpSpPr>
          <p:sp>
            <p:nvSpPr>
              <p:cNvPr id="42" name="Google Shape;221;p30"/>
              <p:cNvSpPr txBox="1"/>
              <p:nvPr/>
            </p:nvSpPr>
            <p:spPr>
              <a:xfrm>
                <a:off x="4644533" y="3007923"/>
                <a:ext cx="3095040" cy="670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C035D"/>
                  </a:buClr>
                  <a:buSzPts val="2800"/>
                  <a:buFont typeface="Quattrocento Sans"/>
                  <a:buNone/>
                </a:pPr>
                <a:r>
                  <a:rPr lang="sk-SK" sz="3000" b="1" dirty="0">
                    <a:solidFill>
                      <a:srgbClr val="7C035D"/>
                    </a:solidFill>
                    <a:latin typeface="Quattrocento Sans"/>
                    <a:sym typeface="Quattrocento Sans"/>
                  </a:rPr>
                  <a:t>Email notifikácie</a:t>
                </a:r>
                <a:endParaRPr sz="3000" dirty="0"/>
              </a:p>
            </p:txBody>
          </p:sp>
          <p:sp>
            <p:nvSpPr>
              <p:cNvPr id="43" name="Google Shape;223;p30"/>
              <p:cNvSpPr txBox="1"/>
              <p:nvPr/>
            </p:nvSpPr>
            <p:spPr>
              <a:xfrm>
                <a:off x="4457373" y="3839414"/>
                <a:ext cx="3469359" cy="649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C035D"/>
                  </a:buClr>
                  <a:buSzPts val="2800"/>
                  <a:buFont typeface="Quattrocento Sans"/>
                  <a:buNone/>
                </a:pPr>
                <a:r>
                  <a:rPr lang="sk-SK" sz="3200" b="1" dirty="0">
                    <a:solidFill>
                      <a:srgbClr val="7C035D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Konečná </a:t>
                </a:r>
                <a:r>
                  <a:rPr lang="sk-SK" sz="3000" b="1" dirty="0">
                    <a:solidFill>
                      <a:srgbClr val="7C035D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správa</a:t>
                </a:r>
                <a:endParaRPr sz="3000" b="1" i="0" u="none" strike="noStrike" cap="none" dirty="0">
                  <a:solidFill>
                    <a:srgbClr val="7C035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24213" y="1413589"/>
            <a:ext cx="3414933" cy="3850011"/>
            <a:chOff x="424213" y="1413589"/>
            <a:chExt cx="3414933" cy="3850011"/>
          </a:xfrm>
        </p:grpSpPr>
        <p:grpSp>
          <p:nvGrpSpPr>
            <p:cNvPr id="10" name="Group 9"/>
            <p:cNvGrpSpPr/>
            <p:nvPr/>
          </p:nvGrpSpPr>
          <p:grpSpPr>
            <a:xfrm>
              <a:off x="424213" y="1413589"/>
              <a:ext cx="3414933" cy="2808698"/>
              <a:chOff x="772997" y="1413589"/>
              <a:chExt cx="3414933" cy="28086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997" y="1413589"/>
                <a:ext cx="3414933" cy="280869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6036" y="1605586"/>
                <a:ext cx="3084711" cy="1590102"/>
              </a:xfrm>
              <a:prstGeom prst="rect">
                <a:avLst/>
              </a:prstGeom>
            </p:spPr>
          </p:pic>
        </p:grpSp>
        <p:sp>
          <p:nvSpPr>
            <p:cNvPr id="22" name="Google Shape;216;p29"/>
            <p:cNvSpPr txBox="1"/>
            <p:nvPr/>
          </p:nvSpPr>
          <p:spPr>
            <a:xfrm>
              <a:off x="861160" y="4483720"/>
              <a:ext cx="2616894" cy="779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4B8D"/>
                </a:buClr>
                <a:buSzPts val="2600"/>
                <a:buFont typeface="Arial"/>
                <a:buNone/>
              </a:pPr>
              <a:r>
                <a:rPr lang="sk-SK" sz="3000" b="1" dirty="0">
                  <a:solidFill>
                    <a:srgbClr val="104B8D"/>
                  </a:solidFill>
                  <a:latin typeface="Quattrocento Sans"/>
                  <a:sym typeface="Quattrocento Sans"/>
                </a:rPr>
                <a:t>Občan</a:t>
              </a:r>
              <a:endParaRPr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229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2602" y="-18610"/>
            <a:ext cx="10488990" cy="3271636"/>
            <a:chOff x="832602" y="-18610"/>
            <a:chExt cx="10488990" cy="3271636"/>
          </a:xfrm>
        </p:grpSpPr>
        <p:sp>
          <p:nvSpPr>
            <p:cNvPr id="7" name="Google Shape;210;p29"/>
            <p:cNvSpPr txBox="1"/>
            <p:nvPr/>
          </p:nvSpPr>
          <p:spPr>
            <a:xfrm>
              <a:off x="832602" y="-18610"/>
              <a:ext cx="10488990" cy="706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035D"/>
                </a:buClr>
                <a:buSzPts val="4400"/>
                <a:buFont typeface="Quattrocento Sans"/>
                <a:buNone/>
              </a:pPr>
              <a:r>
                <a:rPr lang="sk-SK" sz="4400" b="1" dirty="0">
                  <a:solidFill>
                    <a:srgbClr val="7C035D"/>
                  </a:solidFill>
                  <a:latin typeface="Quattrocento Sans"/>
                  <a:sym typeface="Quattrocento Sans"/>
                </a:rPr>
                <a:t>Interné pracovné úlohy</a:t>
              </a:r>
              <a:endParaRPr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794998" y="754650"/>
              <a:ext cx="2592289" cy="2498376"/>
              <a:chOff x="2950850" y="1013733"/>
              <a:chExt cx="2592289" cy="2498376"/>
            </a:xfrm>
          </p:grpSpPr>
          <p:sp>
            <p:nvSpPr>
              <p:cNvPr id="12" name="Google Shape;211;p29"/>
              <p:cNvSpPr txBox="1"/>
              <p:nvPr/>
            </p:nvSpPr>
            <p:spPr>
              <a:xfrm>
                <a:off x="2950850" y="1013733"/>
                <a:ext cx="2592289" cy="479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04B8D"/>
                  </a:buClr>
                  <a:buSzPts val="2600"/>
                  <a:buFont typeface="Arial"/>
                  <a:buNone/>
                </a:pPr>
                <a:r>
                  <a:rPr lang="sk-SK" sz="2600" b="1" dirty="0">
                    <a:solidFill>
                      <a:srgbClr val="104B8D"/>
                    </a:solidFill>
                    <a:latin typeface="Quattrocento Sans"/>
                    <a:sym typeface="Quattrocento Sans"/>
                  </a:rPr>
                  <a:t>Úlohy</a:t>
                </a:r>
                <a:endParaRPr b="1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9822" y="1581269"/>
                <a:ext cx="1816514" cy="1930840"/>
              </a:xfrm>
              <a:prstGeom prst="rect">
                <a:avLst/>
              </a:prstGeom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767329" y="1855948"/>
            <a:ext cx="3888909" cy="2798348"/>
            <a:chOff x="767329" y="1855948"/>
            <a:chExt cx="3888909" cy="2798348"/>
          </a:xfrm>
        </p:grpSpPr>
        <p:cxnSp>
          <p:nvCxnSpPr>
            <p:cNvPr id="26" name="Straight Arrow Connector 19">
              <a:extLst>
                <a:ext uri="{FF2B5EF4-FFF2-40B4-BE49-F238E27FC236}">
                  <a16:creationId xmlns:a16="http://schemas.microsoft.com/office/drawing/2014/main" id="{94B2B270-20F2-B74D-8603-FE7E686A5B0D}"/>
                </a:ext>
              </a:extLst>
            </p:cNvPr>
            <p:cNvCxnSpPr>
              <a:cxnSpLocks/>
            </p:cNvCxnSpPr>
            <p:nvPr/>
          </p:nvCxnSpPr>
          <p:spPr>
            <a:xfrm>
              <a:off x="3378529" y="2706019"/>
              <a:ext cx="1277709" cy="121"/>
            </a:xfrm>
            <a:prstGeom prst="straightConnector1">
              <a:avLst/>
            </a:prstGeom>
            <a:noFill/>
            <a:ln w="50800" cap="flat" cmpd="sng" algn="ctr">
              <a:solidFill>
                <a:srgbClr val="104B8D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  <p:grpSp>
          <p:nvGrpSpPr>
            <p:cNvPr id="9" name="Group 8"/>
            <p:cNvGrpSpPr/>
            <p:nvPr/>
          </p:nvGrpSpPr>
          <p:grpSpPr>
            <a:xfrm>
              <a:off x="767329" y="1855948"/>
              <a:ext cx="2616894" cy="2798348"/>
              <a:chOff x="767329" y="1855948"/>
              <a:chExt cx="2616894" cy="279834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F87CCE7-3AD6-AA46-A0C6-DECE0D413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801" y="1855948"/>
                <a:ext cx="2029748" cy="2193641"/>
              </a:xfrm>
              <a:prstGeom prst="rect">
                <a:avLst/>
              </a:prstGeom>
            </p:spPr>
          </p:pic>
          <p:sp>
            <p:nvSpPr>
              <p:cNvPr id="39" name="Google Shape;216;p29"/>
              <p:cNvSpPr txBox="1"/>
              <p:nvPr/>
            </p:nvSpPr>
            <p:spPr>
              <a:xfrm>
                <a:off x="767329" y="3874416"/>
                <a:ext cx="2616894" cy="779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04B8D"/>
                  </a:buClr>
                  <a:buSzPts val="2600"/>
                  <a:buFont typeface="Arial"/>
                  <a:buNone/>
                </a:pPr>
                <a:r>
                  <a:rPr lang="sk-SK" sz="2600" b="1" dirty="0">
                    <a:solidFill>
                      <a:srgbClr val="104B8D"/>
                    </a:solidFill>
                    <a:latin typeface="Quattrocento Sans"/>
                    <a:sym typeface="Quattrocento Sans"/>
                  </a:rPr>
                  <a:t>Prednosta</a:t>
                </a:r>
                <a:endParaRPr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7533162" y="1715419"/>
            <a:ext cx="4090316" cy="2694984"/>
            <a:chOff x="7533162" y="1715419"/>
            <a:chExt cx="4090316" cy="269498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26FB278-952C-E340-AD4A-4EDCBDB03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4984" y="1715419"/>
              <a:ext cx="2044700" cy="1981200"/>
            </a:xfrm>
            <a:prstGeom prst="rect">
              <a:avLst/>
            </a:prstGeom>
          </p:spPr>
        </p:pic>
        <p:sp>
          <p:nvSpPr>
            <p:cNvPr id="41" name="Google Shape;216;p29"/>
            <p:cNvSpPr txBox="1"/>
            <p:nvPr/>
          </p:nvSpPr>
          <p:spPr>
            <a:xfrm>
              <a:off x="9031189" y="3696619"/>
              <a:ext cx="2592289" cy="713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4B8D"/>
                </a:buClr>
                <a:buSzPts val="2600"/>
                <a:buFont typeface="Arial"/>
                <a:buNone/>
              </a:pPr>
              <a:r>
                <a:rPr lang="sk-SK" sz="2600" b="1" dirty="0">
                  <a:solidFill>
                    <a:srgbClr val="104B8D"/>
                  </a:solidFill>
                  <a:latin typeface="Quattrocento Sans"/>
                  <a:sym typeface="Quattrocento Sans"/>
                </a:rPr>
                <a:t>Stavebný odbor</a:t>
              </a:r>
              <a:endParaRPr dirty="0"/>
            </a:p>
          </p:txBody>
        </p:sp>
        <p:cxnSp>
          <p:nvCxnSpPr>
            <p:cNvPr id="30" name="Straight Arrow Connector 19">
              <a:extLst>
                <a:ext uri="{FF2B5EF4-FFF2-40B4-BE49-F238E27FC236}">
                  <a16:creationId xmlns:a16="http://schemas.microsoft.com/office/drawing/2014/main" id="{94B2B270-20F2-B74D-8603-FE7E686A5B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3162" y="2706019"/>
              <a:ext cx="1157456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104B8D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4913360" y="3432659"/>
            <a:ext cx="2588691" cy="3534503"/>
            <a:chOff x="4917210" y="3432659"/>
            <a:chExt cx="2588691" cy="3534503"/>
          </a:xfrm>
        </p:grpSpPr>
        <p:cxnSp>
          <p:nvCxnSpPr>
            <p:cNvPr id="28" name="Straight Arrow Connector 19">
              <a:extLst>
                <a:ext uri="{FF2B5EF4-FFF2-40B4-BE49-F238E27FC236}">
                  <a16:creationId xmlns:a16="http://schemas.microsoft.com/office/drawing/2014/main" id="{94B2B270-20F2-B74D-8603-FE7E686A5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31903" y="3432659"/>
              <a:ext cx="6130" cy="684424"/>
            </a:xfrm>
            <a:prstGeom prst="straightConnector1">
              <a:avLst/>
            </a:prstGeom>
            <a:noFill/>
            <a:ln w="50800" cap="flat" cmpd="sng" algn="ctr">
              <a:solidFill>
                <a:srgbClr val="104B8D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  <p:sp>
          <p:nvSpPr>
            <p:cNvPr id="15" name="Google Shape;216;p29"/>
            <p:cNvSpPr txBox="1"/>
            <p:nvPr/>
          </p:nvSpPr>
          <p:spPr>
            <a:xfrm>
              <a:off x="4917210" y="6218902"/>
              <a:ext cx="2588691" cy="748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4B8D"/>
                </a:buClr>
                <a:buSzPts val="2600"/>
                <a:buFont typeface="Arial"/>
                <a:buNone/>
              </a:pPr>
              <a:r>
                <a:rPr lang="sk-SK" sz="2600" b="1" dirty="0">
                  <a:solidFill>
                    <a:srgbClr val="104B8D"/>
                  </a:solidFill>
                  <a:latin typeface="Quattrocento Sans"/>
                  <a:sym typeface="Quattrocento Sans"/>
                </a:rPr>
                <a:t>Finančný odbor</a:t>
              </a:r>
              <a:endParaRPr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26FB278-952C-E340-AD4A-4EDCBDB03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9553" y="4296716"/>
              <a:ext cx="20447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4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4440" y="308237"/>
            <a:ext cx="1586410" cy="2408425"/>
            <a:chOff x="1330526" y="298198"/>
            <a:chExt cx="1897306" cy="3134343"/>
          </a:xfrm>
        </p:grpSpPr>
        <p:pic>
          <p:nvPicPr>
            <p:cNvPr id="183" name="Google Shape;183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30526" y="298198"/>
              <a:ext cx="1802130" cy="180213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6" name="Google Shape;186;p26"/>
            <p:cNvCxnSpPr/>
            <p:nvPr/>
          </p:nvCxnSpPr>
          <p:spPr>
            <a:xfrm>
              <a:off x="2584359" y="2267160"/>
              <a:ext cx="643473" cy="1165381"/>
            </a:xfrm>
            <a:prstGeom prst="straightConnector1">
              <a:avLst/>
            </a:prstGeom>
            <a:noFill/>
            <a:ln w="50800" cap="flat" cmpd="sng">
              <a:solidFill>
                <a:srgbClr val="104B8D"/>
              </a:solidFill>
              <a:prstDash val="solid"/>
              <a:miter lim="800000"/>
              <a:headEnd type="stealth" w="med" len="med"/>
              <a:tailEnd type="stealth" w="med" len="med"/>
            </a:ln>
          </p:spPr>
        </p:cxnSp>
      </p:grpSp>
      <p:grpSp>
        <p:nvGrpSpPr>
          <p:cNvPr id="8" name="Group 7"/>
          <p:cNvGrpSpPr/>
          <p:nvPr/>
        </p:nvGrpSpPr>
        <p:grpSpPr>
          <a:xfrm>
            <a:off x="8953672" y="308237"/>
            <a:ext cx="1691640" cy="2467583"/>
            <a:chOff x="8874591" y="239041"/>
            <a:chExt cx="2029235" cy="3193500"/>
          </a:xfrm>
        </p:grpSpPr>
        <p:pic>
          <p:nvPicPr>
            <p:cNvPr id="185" name="Google Shape;185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17522" y="239041"/>
              <a:ext cx="1886304" cy="18612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7" name="Google Shape;187;p26"/>
            <p:cNvCxnSpPr/>
            <p:nvPr/>
          </p:nvCxnSpPr>
          <p:spPr>
            <a:xfrm flipV="1">
              <a:off x="8874591" y="2377571"/>
              <a:ext cx="701245" cy="1054970"/>
            </a:xfrm>
            <a:prstGeom prst="straightConnector1">
              <a:avLst/>
            </a:prstGeom>
            <a:noFill/>
            <a:ln w="50800" cap="flat" cmpd="sng">
              <a:solidFill>
                <a:srgbClr val="104B8D"/>
              </a:solidFill>
              <a:prstDash val="solid"/>
              <a:miter lim="800000"/>
              <a:headEnd type="stealth" w="med" len="med"/>
              <a:tailEnd type="stealth" w="med" len="med"/>
            </a:ln>
          </p:spPr>
        </p:cxnSp>
      </p:grpSp>
      <p:grpSp>
        <p:nvGrpSpPr>
          <p:cNvPr id="7" name="Group 6"/>
          <p:cNvGrpSpPr/>
          <p:nvPr/>
        </p:nvGrpSpPr>
        <p:grpSpPr>
          <a:xfrm>
            <a:off x="4080446" y="239041"/>
            <a:ext cx="3942782" cy="2536779"/>
            <a:chOff x="3747322" y="169844"/>
            <a:chExt cx="4767992" cy="3284907"/>
          </a:xfrm>
        </p:grpSpPr>
        <p:pic>
          <p:nvPicPr>
            <p:cNvPr id="182" name="Google Shape;182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47322" y="169844"/>
              <a:ext cx="1999678" cy="19996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90401" y="207229"/>
              <a:ext cx="1924913" cy="1924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cxnSp>
          <p:nvCxnSpPr>
            <p:cNvPr id="188" name="Google Shape;188;p26"/>
            <p:cNvCxnSpPr/>
            <p:nvPr/>
          </p:nvCxnSpPr>
          <p:spPr>
            <a:xfrm flipV="1">
              <a:off x="6043326" y="2244951"/>
              <a:ext cx="15771" cy="1209800"/>
            </a:xfrm>
            <a:prstGeom prst="straightConnector1">
              <a:avLst/>
            </a:prstGeom>
            <a:noFill/>
            <a:ln w="50800" cap="flat" cmpd="sng">
              <a:solidFill>
                <a:srgbClr val="104B8D"/>
              </a:solidFill>
              <a:prstDash val="solid"/>
              <a:miter lim="800000"/>
              <a:headEnd type="stealth" w="med" len="med"/>
              <a:tailEnd type="stealth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62" y="2977756"/>
            <a:ext cx="2922114" cy="2374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D57F04-4BA2-934D-BD89-E2E99E1ACC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2187" y="5352137"/>
            <a:ext cx="4745086" cy="1243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0727" y="800475"/>
            <a:ext cx="4163605" cy="4328867"/>
            <a:chOff x="7770727" y="800475"/>
            <a:chExt cx="4163605" cy="43288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025" y="1696825"/>
              <a:ext cx="3229276" cy="3432517"/>
            </a:xfrm>
            <a:prstGeom prst="rect">
              <a:avLst/>
            </a:prstGeom>
          </p:spPr>
        </p:pic>
        <p:sp>
          <p:nvSpPr>
            <p:cNvPr id="6" name="Google Shape;210;p29"/>
            <p:cNvSpPr txBox="1"/>
            <p:nvPr/>
          </p:nvSpPr>
          <p:spPr>
            <a:xfrm>
              <a:off x="7770727" y="800475"/>
              <a:ext cx="4163605" cy="688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035D"/>
                </a:buClr>
                <a:buSzPts val="4400"/>
                <a:buFont typeface="Quattrocento Sans"/>
                <a:buNone/>
              </a:pPr>
              <a:r>
                <a:rPr lang="sk-SK" sz="3000" b="1" dirty="0">
                  <a:solidFill>
                    <a:srgbClr val="7C035D"/>
                  </a:solidFill>
                  <a:latin typeface="Quattrocento Sans"/>
                  <a:sym typeface="Quattrocento Sans"/>
                </a:rPr>
                <a:t>Interné pracovné úlohy</a:t>
              </a:r>
              <a:endParaRPr sz="3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1092" y="791851"/>
            <a:ext cx="6671927" cy="4581427"/>
            <a:chOff x="221092" y="791851"/>
            <a:chExt cx="6671927" cy="45814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092" y="1715678"/>
              <a:ext cx="6671927" cy="3657600"/>
            </a:xfrm>
            <a:prstGeom prst="rect">
              <a:avLst/>
            </a:prstGeom>
          </p:spPr>
        </p:pic>
        <p:sp>
          <p:nvSpPr>
            <p:cNvPr id="7" name="Google Shape;210;p29"/>
            <p:cNvSpPr txBox="1"/>
            <p:nvPr/>
          </p:nvSpPr>
          <p:spPr>
            <a:xfrm>
              <a:off x="2757024" y="791851"/>
              <a:ext cx="1600061" cy="696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035D"/>
                </a:buClr>
                <a:buSzPts val="4400"/>
                <a:buFont typeface="Quattrocento Sans"/>
                <a:buNone/>
              </a:pPr>
              <a:r>
                <a:rPr lang="sk-SK" sz="3000" b="1" dirty="0">
                  <a:solidFill>
                    <a:srgbClr val="7C035D"/>
                  </a:solidFill>
                  <a:latin typeface="Quattrocento Sans"/>
                  <a:sym typeface="Quattrocento Sans"/>
                </a:rPr>
                <a:t>Podnety</a:t>
              </a:r>
              <a:endParaRPr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461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/>
          <p:cNvSpPr txBox="1"/>
          <p:nvPr/>
        </p:nvSpPr>
        <p:spPr>
          <a:xfrm>
            <a:off x="6222293" y="3685510"/>
            <a:ext cx="184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k-SK" sz="2800" b="1" dirty="0">
              <a:solidFill>
                <a:srgbClr val="104B8D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algn="ctr"/>
            <a:endParaRPr lang="sk-SK" sz="2800" b="1" dirty="0">
              <a:solidFill>
                <a:srgbClr val="104B8D"/>
              </a:solidFill>
              <a:latin typeface="Segoe UI Semibold" panose="020B0502040204020203" pitchFamily="34" charset="0"/>
              <a:ea typeface="+mj-ea"/>
              <a:cs typeface="Segoe UI Semibold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72" y="3884613"/>
            <a:ext cx="2966684" cy="24738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D57F04-4BA2-934D-BD89-E2E99E1AC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535" y="2400484"/>
            <a:ext cx="4253512" cy="111477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83339" y="253758"/>
            <a:ext cx="3398467" cy="2480015"/>
            <a:chOff x="683339" y="253758"/>
            <a:chExt cx="3750584" cy="2712730"/>
          </a:xfrm>
        </p:grpSpPr>
        <p:grpSp>
          <p:nvGrpSpPr>
            <p:cNvPr id="33" name="Group 32"/>
            <p:cNvGrpSpPr/>
            <p:nvPr/>
          </p:nvGrpSpPr>
          <p:grpSpPr>
            <a:xfrm>
              <a:off x="930762" y="253758"/>
              <a:ext cx="3503161" cy="2193641"/>
              <a:chOff x="912904" y="288537"/>
              <a:chExt cx="3503161" cy="2193641"/>
            </a:xfrm>
          </p:grpSpPr>
          <p:cxnSp>
            <p:nvCxnSpPr>
              <p:cNvPr id="16" name="Straight Arrow Connector 19">
                <a:extLst>
                  <a:ext uri="{FF2B5EF4-FFF2-40B4-BE49-F238E27FC236}">
                    <a16:creationId xmlns:a16="http://schemas.microsoft.com/office/drawing/2014/main" id="{94B2B270-20F2-B74D-8603-FE7E686A5B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5033" y="1447473"/>
                <a:ext cx="1111032" cy="917193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104B8D"/>
                </a:solidFill>
                <a:prstDash val="solid"/>
                <a:miter lim="800000"/>
                <a:headEnd type="arrow"/>
                <a:tailEnd type="arrow"/>
              </a:ln>
              <a:effectLst/>
            </p:spPr>
          </p:cxn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F87CCE7-3AD6-AA46-A0C6-DECE0D413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2904" y="288537"/>
                <a:ext cx="2029748" cy="2193641"/>
              </a:xfrm>
              <a:prstGeom prst="rect">
                <a:avLst/>
              </a:prstGeom>
            </p:spPr>
          </p:pic>
        </p:grpSp>
        <p:sp>
          <p:nvSpPr>
            <p:cNvPr id="24" name="Google Shape;216;p29"/>
            <p:cNvSpPr txBox="1"/>
            <p:nvPr/>
          </p:nvSpPr>
          <p:spPr>
            <a:xfrm>
              <a:off x="683339" y="2218228"/>
              <a:ext cx="2588691" cy="748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4B8D"/>
                </a:buClr>
                <a:buSzPts val="2600"/>
                <a:buFont typeface="Arial"/>
                <a:buNone/>
              </a:pPr>
              <a:r>
                <a:rPr lang="sk-SK" sz="2600" b="1" dirty="0">
                  <a:solidFill>
                    <a:srgbClr val="104B8D"/>
                  </a:solidFill>
                  <a:latin typeface="Quattrocento Sans"/>
                  <a:sym typeface="Quattrocento Sans"/>
                </a:rPr>
                <a:t>Prednosta</a:t>
              </a:r>
              <a:endParaRPr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30636" y="253758"/>
            <a:ext cx="3252842" cy="2300178"/>
            <a:chOff x="7909998" y="358181"/>
            <a:chExt cx="3374509" cy="2608307"/>
          </a:xfrm>
        </p:grpSpPr>
        <p:grpSp>
          <p:nvGrpSpPr>
            <p:cNvPr id="34" name="Group 33"/>
            <p:cNvGrpSpPr/>
            <p:nvPr/>
          </p:nvGrpSpPr>
          <p:grpSpPr>
            <a:xfrm>
              <a:off x="7909998" y="358181"/>
              <a:ext cx="3102514" cy="2152283"/>
              <a:chOff x="7909998" y="394757"/>
              <a:chExt cx="3102514" cy="2152283"/>
            </a:xfrm>
          </p:grpSpPr>
          <p:cxnSp>
            <p:nvCxnSpPr>
              <p:cNvPr id="19" name="Straight Arrow Connector 19">
                <a:extLst>
                  <a:ext uri="{FF2B5EF4-FFF2-40B4-BE49-F238E27FC236}">
                    <a16:creationId xmlns:a16="http://schemas.microsoft.com/office/drawing/2014/main" id="{94B2B270-20F2-B74D-8603-FE7E686A5B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09998" y="1601561"/>
                <a:ext cx="881856" cy="945479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104B8D"/>
                </a:solidFill>
                <a:prstDash val="solid"/>
                <a:miter lim="800000"/>
                <a:headEnd type="arrow"/>
                <a:tailEnd type="arrow"/>
              </a:ln>
              <a:effectLst/>
            </p:spPr>
          </p:cxn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26FB278-952C-E340-AD4A-4EDCBDB03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7812" y="394757"/>
                <a:ext cx="2044700" cy="1981200"/>
              </a:xfrm>
              <a:prstGeom prst="rect">
                <a:avLst/>
              </a:prstGeom>
            </p:spPr>
          </p:pic>
        </p:grpSp>
        <p:sp>
          <p:nvSpPr>
            <p:cNvPr id="27" name="Google Shape;216;p29"/>
            <p:cNvSpPr txBox="1"/>
            <p:nvPr/>
          </p:nvSpPr>
          <p:spPr>
            <a:xfrm>
              <a:off x="8695816" y="2218228"/>
              <a:ext cx="2588691" cy="748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4B8D"/>
                </a:buClr>
                <a:buSzPts val="2600"/>
                <a:buFont typeface="Arial"/>
                <a:buNone/>
              </a:pPr>
              <a:r>
                <a:rPr lang="en-US" sz="2600" b="1" dirty="0">
                  <a:solidFill>
                    <a:srgbClr val="104B8D"/>
                  </a:solidFill>
                  <a:latin typeface="Quattrocento Sans"/>
                  <a:sym typeface="Quattrocento Sans"/>
                </a:rPr>
                <a:t>Referent</a:t>
              </a:r>
              <a:endParaRPr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077" y="4366909"/>
            <a:ext cx="3624729" cy="2264314"/>
            <a:chOff x="457077" y="4366909"/>
            <a:chExt cx="3624729" cy="2264314"/>
          </a:xfrm>
        </p:grpSpPr>
        <p:grpSp>
          <p:nvGrpSpPr>
            <p:cNvPr id="35" name="Group 34"/>
            <p:cNvGrpSpPr/>
            <p:nvPr/>
          </p:nvGrpSpPr>
          <p:grpSpPr>
            <a:xfrm>
              <a:off x="831407" y="4366909"/>
              <a:ext cx="3250399" cy="1704707"/>
              <a:chOff x="821980" y="4498130"/>
              <a:chExt cx="3611943" cy="1968500"/>
            </a:xfrm>
          </p:grpSpPr>
          <p:cxnSp>
            <p:nvCxnSpPr>
              <p:cNvPr id="22" name="Straight Arrow Connector 19">
                <a:extLst>
                  <a:ext uri="{FF2B5EF4-FFF2-40B4-BE49-F238E27FC236}">
                    <a16:creationId xmlns:a16="http://schemas.microsoft.com/office/drawing/2014/main" id="{94B2B270-20F2-B74D-8603-FE7E686A5B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57382" y="4556004"/>
                <a:ext cx="1076541" cy="881016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104B8D"/>
                </a:solidFill>
                <a:prstDash val="solid"/>
                <a:miter lim="800000"/>
                <a:headEnd type="arrow"/>
                <a:tailEnd type="arrow"/>
              </a:ln>
              <a:effectLst/>
            </p:spPr>
          </p:cxn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65339A5-7EF3-3547-B703-F04321188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1980" y="4498130"/>
                <a:ext cx="2044700" cy="1968500"/>
              </a:xfrm>
              <a:prstGeom prst="rect">
                <a:avLst/>
              </a:prstGeom>
            </p:spPr>
          </p:pic>
        </p:grpSp>
        <p:sp>
          <p:nvSpPr>
            <p:cNvPr id="28" name="Google Shape;216;p29"/>
            <p:cNvSpPr txBox="1"/>
            <p:nvPr/>
          </p:nvSpPr>
          <p:spPr>
            <a:xfrm>
              <a:off x="457077" y="5882963"/>
              <a:ext cx="2588691" cy="748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4B8D"/>
                </a:buClr>
                <a:buSzPts val="2600"/>
                <a:buFont typeface="Arial"/>
                <a:buNone/>
              </a:pPr>
              <a:r>
                <a:rPr lang="en-US" sz="2600" b="1" dirty="0" err="1">
                  <a:solidFill>
                    <a:srgbClr val="104B8D"/>
                  </a:solidFill>
                  <a:latin typeface="Quattrocento Sans"/>
                  <a:sym typeface="Quattrocento Sans"/>
                </a:rPr>
                <a:t>Technik</a:t>
              </a:r>
              <a:endParaRPr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49047" y="4320529"/>
            <a:ext cx="3351656" cy="2537471"/>
            <a:chOff x="8005481" y="4242817"/>
            <a:chExt cx="3504357" cy="2650585"/>
          </a:xfrm>
        </p:grpSpPr>
        <p:grpSp>
          <p:nvGrpSpPr>
            <p:cNvPr id="4" name="Group 3"/>
            <p:cNvGrpSpPr/>
            <p:nvPr/>
          </p:nvGrpSpPr>
          <p:grpSpPr>
            <a:xfrm>
              <a:off x="8005481" y="4242817"/>
              <a:ext cx="3340572" cy="2195690"/>
              <a:chOff x="7832448" y="4242817"/>
              <a:chExt cx="3513606" cy="2388406"/>
            </a:xfrm>
          </p:grpSpPr>
          <p:cxnSp>
            <p:nvCxnSpPr>
              <p:cNvPr id="25" name="Straight Arrow Connector 19">
                <a:extLst>
                  <a:ext uri="{FF2B5EF4-FFF2-40B4-BE49-F238E27FC236}">
                    <a16:creationId xmlns:a16="http://schemas.microsoft.com/office/drawing/2014/main" id="{94B2B270-20F2-B74D-8603-FE7E686A5B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2448" y="4362050"/>
                <a:ext cx="990106" cy="857916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104B8D"/>
                </a:solidFill>
                <a:prstDash val="solid"/>
                <a:miter lim="800000"/>
                <a:headEnd type="arrow"/>
                <a:tailEnd type="arrow"/>
              </a:ln>
              <a:effectLst/>
            </p:spPr>
          </p:cxn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D80A92E-5629-480F-A090-9CB47B666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7812" y="4242817"/>
                <a:ext cx="2378242" cy="2388406"/>
              </a:xfrm>
              <a:prstGeom prst="rect">
                <a:avLst/>
              </a:prstGeom>
            </p:spPr>
          </p:pic>
        </p:grpSp>
        <p:sp>
          <p:nvSpPr>
            <p:cNvPr id="31" name="Google Shape;216;p29"/>
            <p:cNvSpPr txBox="1"/>
            <p:nvPr/>
          </p:nvSpPr>
          <p:spPr>
            <a:xfrm>
              <a:off x="8921147" y="6145142"/>
              <a:ext cx="2588691" cy="748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4B8D"/>
                </a:buClr>
                <a:buSzPts val="2600"/>
                <a:buFont typeface="Arial"/>
                <a:buNone/>
              </a:pPr>
              <a:r>
                <a:rPr lang="en-US" sz="2600" b="1" dirty="0" err="1">
                  <a:solidFill>
                    <a:srgbClr val="104B8D"/>
                  </a:solidFill>
                  <a:latin typeface="Quattrocento Sans"/>
                  <a:sym typeface="Quattrocento Sans"/>
                </a:rPr>
                <a:t>IoT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02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931" y="481203"/>
            <a:ext cx="10258425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387" y="392018"/>
            <a:ext cx="2065471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4"/>
          <p:cNvSpPr txBox="1"/>
          <p:nvPr/>
        </p:nvSpPr>
        <p:spPr>
          <a:xfrm>
            <a:off x="4264149" y="735953"/>
            <a:ext cx="5005464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 b="1" i="0" u="none" strike="noStrike" cap="none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Primátor</a:t>
            </a:r>
            <a:endParaRPr sz="4400" b="1" i="0" u="none" strike="noStrike" cap="none">
              <a:solidFill>
                <a:srgbClr val="7C035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0" u="none" strike="noStrike" cap="none">
                <a:solidFill>
                  <a:srgbClr val="104B8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Správa mesta</a:t>
            </a:r>
            <a:endParaRPr/>
          </a:p>
        </p:txBody>
      </p:sp>
      <p:pic>
        <p:nvPicPr>
          <p:cNvPr id="269" name="Google Shape;269;p34" descr="A screenshot of a cell phone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8553" y="2621221"/>
            <a:ext cx="6882504" cy="3844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 descr="VÃ½sledok vyhÄ¾adÃ¡vania obrÃ¡zkov pre dopyt Krasne rano s rodinou na ihrisk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0609" y="582155"/>
            <a:ext cx="9022423" cy="565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80588" y="387302"/>
            <a:ext cx="7562653" cy="6178514"/>
            <a:chOff x="2580588" y="387302"/>
            <a:chExt cx="7562653" cy="61785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0588" y="1126831"/>
              <a:ext cx="7562653" cy="5438985"/>
            </a:xfrm>
            <a:prstGeom prst="rect">
              <a:avLst/>
            </a:prstGeom>
          </p:spPr>
        </p:pic>
        <p:sp>
          <p:nvSpPr>
            <p:cNvPr id="5" name="Google Shape;210;p29"/>
            <p:cNvSpPr txBox="1"/>
            <p:nvPr/>
          </p:nvSpPr>
          <p:spPr>
            <a:xfrm>
              <a:off x="3450800" y="387302"/>
              <a:ext cx="5822230" cy="564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035D"/>
                </a:buClr>
                <a:buSzPts val="4400"/>
                <a:buFont typeface="Quattrocento Sans"/>
                <a:buNone/>
              </a:pPr>
              <a:r>
                <a:rPr lang="sk-SK" sz="3200" b="1" dirty="0">
                  <a:solidFill>
                    <a:srgbClr val="7C035D"/>
                  </a:solidFill>
                  <a:latin typeface="Quattrocento Sans"/>
                  <a:sym typeface="Quattrocento Sans"/>
                </a:rPr>
                <a:t>Aplikácia pre úrad - </a:t>
              </a:r>
              <a:r>
                <a:rPr lang="sk-SK" sz="3200" b="1" dirty="0" err="1">
                  <a:solidFill>
                    <a:srgbClr val="7C035D"/>
                  </a:solidFill>
                  <a:latin typeface="Quattrocento Sans"/>
                  <a:sym typeface="Quattrocento Sans"/>
                </a:rPr>
                <a:t>offline</a:t>
              </a:r>
              <a:endParaRPr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1123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/>
          <p:nvPr/>
        </p:nvSpPr>
        <p:spPr>
          <a:xfrm>
            <a:off x="848840" y="3593625"/>
            <a:ext cx="10517082" cy="113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400"/>
              <a:buFont typeface="Quattrocento Sans"/>
              <a:buNone/>
            </a:pPr>
            <a:r>
              <a:rPr lang="sk-SK" sz="4400" b="1" i="0" u="none" strike="noStrike" cap="none" dirty="0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Efektívna organizácie práce</a:t>
            </a:r>
            <a:endParaRPr dirty="0"/>
          </a:p>
        </p:txBody>
      </p:sp>
      <p:sp>
        <p:nvSpPr>
          <p:cNvPr id="282" name="Google Shape;282;p36"/>
          <p:cNvSpPr txBox="1"/>
          <p:nvPr/>
        </p:nvSpPr>
        <p:spPr>
          <a:xfrm>
            <a:off x="837459" y="2260557"/>
            <a:ext cx="10517082" cy="113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400"/>
              <a:buFont typeface="Quattrocento Sans"/>
              <a:buNone/>
            </a:pPr>
            <a:r>
              <a:rPr lang="sk-SK" sz="4400" b="1" i="0" u="none" strike="noStrike" cap="none" dirty="0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Lepšia práca s informáciami</a:t>
            </a:r>
            <a:endParaRPr dirty="0"/>
          </a:p>
        </p:txBody>
      </p:sp>
      <p:pic>
        <p:nvPicPr>
          <p:cNvPr id="283" name="Google Shape;28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1932" y="243549"/>
            <a:ext cx="5670899" cy="144826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6"/>
          <p:cNvSpPr txBox="1"/>
          <p:nvPr/>
        </p:nvSpPr>
        <p:spPr>
          <a:xfrm>
            <a:off x="837459" y="4926694"/>
            <a:ext cx="10517082" cy="113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400"/>
              <a:buFont typeface="Quattrocento Sans"/>
              <a:buNone/>
            </a:pPr>
            <a:r>
              <a:rPr lang="sk-SK" sz="4400" b="1" i="0" u="none" strike="noStrike" cap="none" dirty="0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Vyhodnocovanie dát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282" grpId="0"/>
      <p:bldP spid="2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7884" y="413436"/>
            <a:ext cx="5670899" cy="144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829" y="1751968"/>
            <a:ext cx="2167132" cy="287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2167" y="2219154"/>
            <a:ext cx="2004434" cy="20382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7086600" y="4126741"/>
            <a:ext cx="2377472" cy="2566667"/>
            <a:chOff x="8882531" y="2794316"/>
            <a:chExt cx="2741378" cy="27542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866" y="2794316"/>
              <a:ext cx="2318994" cy="2318994"/>
            </a:xfrm>
            <a:prstGeom prst="rect">
              <a:avLst/>
            </a:prstGeom>
          </p:spPr>
        </p:pic>
        <p:sp>
          <p:nvSpPr>
            <p:cNvPr id="6" name="Google Shape;215;p29"/>
            <p:cNvSpPr txBox="1"/>
            <p:nvPr/>
          </p:nvSpPr>
          <p:spPr>
            <a:xfrm>
              <a:off x="8882531" y="4834799"/>
              <a:ext cx="2741378" cy="713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4B8D"/>
                </a:buClr>
                <a:buSzPts val="2600"/>
                <a:buFont typeface="Arial"/>
                <a:buNone/>
              </a:pPr>
              <a:r>
                <a:rPr lang="sk-SK" sz="2000" dirty="0">
                  <a:solidFill>
                    <a:srgbClr val="104B8D"/>
                  </a:solidFill>
                  <a:latin typeface="Quattrocento Sans"/>
                  <a:sym typeface="Quattrocento Sans"/>
                </a:rPr>
                <a:t>Kravany nad Dunajom</a:t>
              </a:r>
              <a:endParaRPr sz="2000" dirty="0"/>
            </a:p>
          </p:txBody>
        </p:sp>
      </p:grpSp>
      <p:pic>
        <p:nvPicPr>
          <p:cNvPr id="1026" name="Picture 2" descr="VÃ½sledok vyhÄ¾adÃ¡vania obrÃ¡zkov pre dopyt ruÅ¾ino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98" y="2264391"/>
            <a:ext cx="3811068" cy="19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VÃ½sledok vyhÄ¾adÃ¡vania obrÃ¡zkov pre dopyt erb mesta sen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2611891" y="4257364"/>
            <a:ext cx="3017935" cy="2676064"/>
            <a:chOff x="2611891" y="4257364"/>
            <a:chExt cx="3017935" cy="26760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891" y="4257364"/>
              <a:ext cx="3017935" cy="2010898"/>
            </a:xfrm>
            <a:prstGeom prst="rect">
              <a:avLst/>
            </a:prstGeom>
          </p:spPr>
        </p:pic>
        <p:sp>
          <p:nvSpPr>
            <p:cNvPr id="12" name="Google Shape;215;p29"/>
            <p:cNvSpPr txBox="1"/>
            <p:nvPr/>
          </p:nvSpPr>
          <p:spPr>
            <a:xfrm>
              <a:off x="2932122" y="6268262"/>
              <a:ext cx="2377472" cy="665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4B8D"/>
                </a:buClr>
                <a:buSzPts val="2600"/>
                <a:buFont typeface="Arial"/>
                <a:buNone/>
              </a:pPr>
              <a:r>
                <a:rPr lang="sk-SK" sz="2000" dirty="0">
                  <a:solidFill>
                    <a:srgbClr val="104B8D"/>
                  </a:solidFill>
                  <a:latin typeface="Quattrocento Sans"/>
                  <a:sym typeface="Quattrocento Sans"/>
                </a:rPr>
                <a:t>Senec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4B8D"/>
                </a:buClr>
                <a:buSzPts val="2600"/>
                <a:buFont typeface="Arial"/>
                <a:buNone/>
              </a:pPr>
              <a:endParaRPr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033" y="987765"/>
            <a:ext cx="5670899" cy="144826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9"/>
          <p:cNvSpPr txBox="1"/>
          <p:nvPr/>
        </p:nvSpPr>
        <p:spPr>
          <a:xfrm>
            <a:off x="677183" y="3060058"/>
            <a:ext cx="10458059" cy="110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800"/>
              <a:buFont typeface="Quattrocento Sans"/>
              <a:buNone/>
            </a:pPr>
            <a:r>
              <a:rPr lang="sk-SK" sz="4800" b="1" i="0" u="none" strike="noStrike" cap="none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ZADARMO</a:t>
            </a:r>
            <a:endParaRPr sz="4400" b="1" i="0" u="none" strike="noStrike" cap="none">
              <a:solidFill>
                <a:srgbClr val="7C035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/>
          <p:nvPr/>
        </p:nvSpPr>
        <p:spPr>
          <a:xfrm>
            <a:off x="821408" y="2720055"/>
            <a:ext cx="10517082" cy="113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5400"/>
              <a:buFont typeface="Quattrocento Sans"/>
              <a:buNone/>
            </a:pPr>
            <a:r>
              <a:rPr lang="sk-SK" sz="5400" b="1" i="0" u="none" strike="noStrike" cap="none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Prečo</a:t>
            </a:r>
            <a:r>
              <a:rPr lang="sk-SK" sz="4400" b="1" i="0" u="none" strike="noStrike" cap="none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0492" y="689249"/>
            <a:ext cx="3943949" cy="124653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1" descr="VÃ½sledok vyhÄ¾adÃ¡vania obrÃ¡zkov pre dopyt resc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" name="Google Shape;315;p41"/>
          <p:cNvGrpSpPr/>
          <p:nvPr/>
        </p:nvGrpSpPr>
        <p:grpSpPr>
          <a:xfrm>
            <a:off x="902438" y="6133389"/>
            <a:ext cx="1384693" cy="323272"/>
            <a:chOff x="51" y="1276"/>
            <a:chExt cx="7573" cy="1768"/>
          </a:xfrm>
        </p:grpSpPr>
        <p:sp>
          <p:nvSpPr>
            <p:cNvPr id="316" name="Google Shape;316;p41"/>
            <p:cNvSpPr/>
            <p:nvPr/>
          </p:nvSpPr>
          <p:spPr>
            <a:xfrm>
              <a:off x="56" y="1278"/>
              <a:ext cx="7568" cy="1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787" y="2089"/>
              <a:ext cx="6835" cy="955"/>
            </a:xfrm>
            <a:custGeom>
              <a:avLst/>
              <a:gdLst/>
              <a:ahLst/>
              <a:cxnLst/>
              <a:rect l="l" t="t" r="r" b="b"/>
              <a:pathLst>
                <a:path w="2891" h="403" extrusionOk="0">
                  <a:moveTo>
                    <a:pt x="2891" y="0"/>
                  </a:moveTo>
                  <a:cubicBezTo>
                    <a:pt x="2891" y="16"/>
                    <a:pt x="2891" y="16"/>
                    <a:pt x="2891" y="16"/>
                  </a:cubicBezTo>
                  <a:cubicBezTo>
                    <a:pt x="2891" y="16"/>
                    <a:pt x="2874" y="23"/>
                    <a:pt x="2874" y="43"/>
                  </a:cubicBezTo>
                  <a:cubicBezTo>
                    <a:pt x="2874" y="382"/>
                    <a:pt x="2874" y="382"/>
                    <a:pt x="2874" y="382"/>
                  </a:cubicBezTo>
                  <a:cubicBezTo>
                    <a:pt x="2874" y="393"/>
                    <a:pt x="2865" y="403"/>
                    <a:pt x="2853" y="403"/>
                  </a:cubicBezTo>
                  <a:cubicBezTo>
                    <a:pt x="2786" y="403"/>
                    <a:pt x="2786" y="403"/>
                    <a:pt x="2786" y="403"/>
                  </a:cubicBezTo>
                  <a:cubicBezTo>
                    <a:pt x="2640" y="172"/>
                    <a:pt x="2640" y="172"/>
                    <a:pt x="2640" y="172"/>
                  </a:cubicBezTo>
                  <a:cubicBezTo>
                    <a:pt x="2640" y="172"/>
                    <a:pt x="2643" y="191"/>
                    <a:pt x="2643" y="215"/>
                  </a:cubicBezTo>
                  <a:cubicBezTo>
                    <a:pt x="2643" y="403"/>
                    <a:pt x="2643" y="403"/>
                    <a:pt x="2643" y="403"/>
                  </a:cubicBezTo>
                  <a:cubicBezTo>
                    <a:pt x="2562" y="403"/>
                    <a:pt x="2562" y="403"/>
                    <a:pt x="2562" y="403"/>
                  </a:cubicBezTo>
                  <a:cubicBezTo>
                    <a:pt x="2562" y="0"/>
                    <a:pt x="2562" y="0"/>
                    <a:pt x="2562" y="0"/>
                  </a:cubicBezTo>
                  <a:cubicBezTo>
                    <a:pt x="2614" y="0"/>
                    <a:pt x="2614" y="0"/>
                    <a:pt x="2614" y="0"/>
                  </a:cubicBezTo>
                  <a:cubicBezTo>
                    <a:pt x="2641" y="0"/>
                    <a:pt x="2661" y="11"/>
                    <a:pt x="2675" y="33"/>
                  </a:cubicBezTo>
                  <a:cubicBezTo>
                    <a:pt x="2687" y="52"/>
                    <a:pt x="2797" y="226"/>
                    <a:pt x="2797" y="226"/>
                  </a:cubicBezTo>
                  <a:cubicBezTo>
                    <a:pt x="2797" y="226"/>
                    <a:pt x="2793" y="214"/>
                    <a:pt x="2793" y="182"/>
                  </a:cubicBezTo>
                  <a:cubicBezTo>
                    <a:pt x="2793" y="0"/>
                    <a:pt x="2793" y="0"/>
                    <a:pt x="2793" y="0"/>
                  </a:cubicBezTo>
                  <a:lnTo>
                    <a:pt x="2891" y="0"/>
                  </a:lnTo>
                  <a:close/>
                  <a:moveTo>
                    <a:pt x="1333" y="0"/>
                  </a:moveTo>
                  <a:cubicBezTo>
                    <a:pt x="1333" y="382"/>
                    <a:pt x="1333" y="382"/>
                    <a:pt x="1333" y="382"/>
                  </a:cubicBezTo>
                  <a:cubicBezTo>
                    <a:pt x="1333" y="393"/>
                    <a:pt x="1323" y="403"/>
                    <a:pt x="1311" y="403"/>
                  </a:cubicBezTo>
                  <a:cubicBezTo>
                    <a:pt x="1245" y="403"/>
                    <a:pt x="1245" y="403"/>
                    <a:pt x="1245" y="403"/>
                  </a:cubicBezTo>
                  <a:cubicBezTo>
                    <a:pt x="1098" y="172"/>
                    <a:pt x="1098" y="172"/>
                    <a:pt x="1098" y="172"/>
                  </a:cubicBezTo>
                  <a:cubicBezTo>
                    <a:pt x="1098" y="172"/>
                    <a:pt x="1101" y="191"/>
                    <a:pt x="1101" y="215"/>
                  </a:cubicBezTo>
                  <a:cubicBezTo>
                    <a:pt x="1101" y="403"/>
                    <a:pt x="1101" y="403"/>
                    <a:pt x="1101" y="403"/>
                  </a:cubicBezTo>
                  <a:cubicBezTo>
                    <a:pt x="1020" y="403"/>
                    <a:pt x="1020" y="403"/>
                    <a:pt x="1020" y="403"/>
                  </a:cubicBezTo>
                  <a:cubicBezTo>
                    <a:pt x="1020" y="0"/>
                    <a:pt x="1020" y="0"/>
                    <a:pt x="1020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100" y="0"/>
                    <a:pt x="1119" y="11"/>
                    <a:pt x="1133" y="33"/>
                  </a:cubicBezTo>
                  <a:cubicBezTo>
                    <a:pt x="1145" y="52"/>
                    <a:pt x="1256" y="226"/>
                    <a:pt x="1256" y="226"/>
                  </a:cubicBezTo>
                  <a:cubicBezTo>
                    <a:pt x="1256" y="226"/>
                    <a:pt x="1252" y="214"/>
                    <a:pt x="1252" y="182"/>
                  </a:cubicBezTo>
                  <a:cubicBezTo>
                    <a:pt x="1252" y="0"/>
                    <a:pt x="1252" y="0"/>
                    <a:pt x="1252" y="0"/>
                  </a:cubicBezTo>
                  <a:lnTo>
                    <a:pt x="1333" y="0"/>
                  </a:lnTo>
                  <a:close/>
                  <a:moveTo>
                    <a:pt x="329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21" y="154"/>
                    <a:pt x="221" y="154"/>
                    <a:pt x="221" y="154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7" y="22"/>
                    <a:pt x="17" y="43"/>
                  </a:cubicBezTo>
                  <a:cubicBezTo>
                    <a:pt x="17" y="403"/>
                    <a:pt x="17" y="403"/>
                    <a:pt x="17" y="403"/>
                  </a:cubicBezTo>
                  <a:cubicBezTo>
                    <a:pt x="126" y="403"/>
                    <a:pt x="126" y="403"/>
                    <a:pt x="126" y="403"/>
                  </a:cubicBezTo>
                  <a:cubicBezTo>
                    <a:pt x="126" y="228"/>
                    <a:pt x="126" y="228"/>
                    <a:pt x="126" y="228"/>
                  </a:cubicBezTo>
                  <a:cubicBezTo>
                    <a:pt x="221" y="228"/>
                    <a:pt x="221" y="228"/>
                    <a:pt x="221" y="228"/>
                  </a:cubicBezTo>
                  <a:cubicBezTo>
                    <a:pt x="221" y="403"/>
                    <a:pt x="221" y="403"/>
                    <a:pt x="221" y="403"/>
                  </a:cubicBezTo>
                  <a:cubicBezTo>
                    <a:pt x="329" y="403"/>
                    <a:pt x="329" y="403"/>
                    <a:pt x="329" y="403"/>
                  </a:cubicBezTo>
                  <a:lnTo>
                    <a:pt x="329" y="0"/>
                  </a:lnTo>
                  <a:close/>
                  <a:moveTo>
                    <a:pt x="681" y="0"/>
                  </a:moveTo>
                  <a:cubicBezTo>
                    <a:pt x="439" y="0"/>
                    <a:pt x="439" y="0"/>
                    <a:pt x="439" y="0"/>
                  </a:cubicBezTo>
                  <a:cubicBezTo>
                    <a:pt x="439" y="367"/>
                    <a:pt x="439" y="367"/>
                    <a:pt x="439" y="367"/>
                  </a:cubicBezTo>
                  <a:cubicBezTo>
                    <a:pt x="439" y="388"/>
                    <a:pt x="459" y="403"/>
                    <a:pt x="480" y="403"/>
                  </a:cubicBezTo>
                  <a:cubicBezTo>
                    <a:pt x="681" y="403"/>
                    <a:pt x="681" y="403"/>
                    <a:pt x="681" y="403"/>
                  </a:cubicBezTo>
                  <a:cubicBezTo>
                    <a:pt x="693" y="403"/>
                    <a:pt x="702" y="393"/>
                    <a:pt x="702" y="381"/>
                  </a:cubicBezTo>
                  <a:cubicBezTo>
                    <a:pt x="702" y="329"/>
                    <a:pt x="702" y="329"/>
                    <a:pt x="702" y="329"/>
                  </a:cubicBezTo>
                  <a:cubicBezTo>
                    <a:pt x="564" y="329"/>
                    <a:pt x="564" y="329"/>
                    <a:pt x="564" y="329"/>
                  </a:cubicBezTo>
                  <a:cubicBezTo>
                    <a:pt x="555" y="329"/>
                    <a:pt x="547" y="322"/>
                    <a:pt x="547" y="313"/>
                  </a:cubicBezTo>
                  <a:cubicBezTo>
                    <a:pt x="547" y="228"/>
                    <a:pt x="547" y="228"/>
                    <a:pt x="547" y="228"/>
                  </a:cubicBezTo>
                  <a:cubicBezTo>
                    <a:pt x="671" y="228"/>
                    <a:pt x="671" y="228"/>
                    <a:pt x="671" y="228"/>
                  </a:cubicBezTo>
                  <a:cubicBezTo>
                    <a:pt x="671" y="154"/>
                    <a:pt x="671" y="154"/>
                    <a:pt x="671" y="154"/>
                  </a:cubicBezTo>
                  <a:cubicBezTo>
                    <a:pt x="547" y="154"/>
                    <a:pt x="547" y="154"/>
                    <a:pt x="547" y="154"/>
                  </a:cubicBezTo>
                  <a:cubicBezTo>
                    <a:pt x="547" y="74"/>
                    <a:pt x="547" y="74"/>
                    <a:pt x="547" y="74"/>
                  </a:cubicBezTo>
                  <a:cubicBezTo>
                    <a:pt x="702" y="74"/>
                    <a:pt x="702" y="74"/>
                    <a:pt x="702" y="74"/>
                  </a:cubicBezTo>
                  <a:cubicBezTo>
                    <a:pt x="702" y="22"/>
                    <a:pt x="702" y="22"/>
                    <a:pt x="702" y="22"/>
                  </a:cubicBezTo>
                  <a:cubicBezTo>
                    <a:pt x="702" y="10"/>
                    <a:pt x="693" y="0"/>
                    <a:pt x="681" y="0"/>
                  </a:cubicBezTo>
                  <a:moveTo>
                    <a:pt x="910" y="0"/>
                  </a:moveTo>
                  <a:cubicBezTo>
                    <a:pt x="801" y="0"/>
                    <a:pt x="801" y="0"/>
                    <a:pt x="801" y="0"/>
                  </a:cubicBezTo>
                  <a:cubicBezTo>
                    <a:pt x="801" y="382"/>
                    <a:pt x="801" y="382"/>
                    <a:pt x="801" y="382"/>
                  </a:cubicBezTo>
                  <a:cubicBezTo>
                    <a:pt x="801" y="393"/>
                    <a:pt x="811" y="403"/>
                    <a:pt x="823" y="403"/>
                  </a:cubicBezTo>
                  <a:cubicBezTo>
                    <a:pt x="910" y="403"/>
                    <a:pt x="910" y="403"/>
                    <a:pt x="910" y="403"/>
                  </a:cubicBezTo>
                  <a:lnTo>
                    <a:pt x="910" y="0"/>
                  </a:lnTo>
                  <a:close/>
                  <a:moveTo>
                    <a:pt x="2448" y="0"/>
                  </a:moveTo>
                  <a:cubicBezTo>
                    <a:pt x="2206" y="0"/>
                    <a:pt x="2206" y="0"/>
                    <a:pt x="2206" y="0"/>
                  </a:cubicBezTo>
                  <a:cubicBezTo>
                    <a:pt x="2206" y="367"/>
                    <a:pt x="2206" y="367"/>
                    <a:pt x="2206" y="367"/>
                  </a:cubicBezTo>
                  <a:cubicBezTo>
                    <a:pt x="2206" y="387"/>
                    <a:pt x="2226" y="403"/>
                    <a:pt x="2247" y="403"/>
                  </a:cubicBezTo>
                  <a:cubicBezTo>
                    <a:pt x="2448" y="403"/>
                    <a:pt x="2448" y="403"/>
                    <a:pt x="2448" y="403"/>
                  </a:cubicBezTo>
                  <a:cubicBezTo>
                    <a:pt x="2460" y="403"/>
                    <a:pt x="2470" y="393"/>
                    <a:pt x="2470" y="381"/>
                  </a:cubicBezTo>
                  <a:cubicBezTo>
                    <a:pt x="2470" y="329"/>
                    <a:pt x="2470" y="329"/>
                    <a:pt x="2470" y="329"/>
                  </a:cubicBezTo>
                  <a:cubicBezTo>
                    <a:pt x="2331" y="329"/>
                    <a:pt x="2331" y="329"/>
                    <a:pt x="2331" y="329"/>
                  </a:cubicBezTo>
                  <a:cubicBezTo>
                    <a:pt x="2322" y="329"/>
                    <a:pt x="2315" y="322"/>
                    <a:pt x="2315" y="313"/>
                  </a:cubicBezTo>
                  <a:cubicBezTo>
                    <a:pt x="2315" y="228"/>
                    <a:pt x="2315" y="228"/>
                    <a:pt x="2315" y="228"/>
                  </a:cubicBezTo>
                  <a:cubicBezTo>
                    <a:pt x="2438" y="228"/>
                    <a:pt x="2438" y="228"/>
                    <a:pt x="2438" y="228"/>
                  </a:cubicBezTo>
                  <a:cubicBezTo>
                    <a:pt x="2438" y="154"/>
                    <a:pt x="2438" y="154"/>
                    <a:pt x="2438" y="154"/>
                  </a:cubicBezTo>
                  <a:cubicBezTo>
                    <a:pt x="2315" y="154"/>
                    <a:pt x="2315" y="154"/>
                    <a:pt x="2315" y="154"/>
                  </a:cubicBezTo>
                  <a:cubicBezTo>
                    <a:pt x="2315" y="74"/>
                    <a:pt x="2315" y="74"/>
                    <a:pt x="2315" y="74"/>
                  </a:cubicBezTo>
                  <a:cubicBezTo>
                    <a:pt x="2470" y="74"/>
                    <a:pt x="2470" y="74"/>
                    <a:pt x="2470" y="74"/>
                  </a:cubicBezTo>
                  <a:cubicBezTo>
                    <a:pt x="2470" y="22"/>
                    <a:pt x="2470" y="22"/>
                    <a:pt x="2470" y="22"/>
                  </a:cubicBezTo>
                  <a:cubicBezTo>
                    <a:pt x="2470" y="10"/>
                    <a:pt x="2460" y="0"/>
                    <a:pt x="2448" y="0"/>
                  </a:cubicBezTo>
                  <a:moveTo>
                    <a:pt x="1684" y="0"/>
                  </a:moveTo>
                  <a:cubicBezTo>
                    <a:pt x="1443" y="0"/>
                    <a:pt x="1443" y="0"/>
                    <a:pt x="1443" y="0"/>
                  </a:cubicBezTo>
                  <a:cubicBezTo>
                    <a:pt x="1443" y="367"/>
                    <a:pt x="1443" y="367"/>
                    <a:pt x="1443" y="367"/>
                  </a:cubicBezTo>
                  <a:cubicBezTo>
                    <a:pt x="1443" y="387"/>
                    <a:pt x="1463" y="403"/>
                    <a:pt x="1483" y="403"/>
                  </a:cubicBezTo>
                  <a:cubicBezTo>
                    <a:pt x="1684" y="403"/>
                    <a:pt x="1684" y="403"/>
                    <a:pt x="1684" y="403"/>
                  </a:cubicBezTo>
                  <a:cubicBezTo>
                    <a:pt x="1696" y="403"/>
                    <a:pt x="1706" y="393"/>
                    <a:pt x="1706" y="381"/>
                  </a:cubicBezTo>
                  <a:cubicBezTo>
                    <a:pt x="1706" y="329"/>
                    <a:pt x="1706" y="329"/>
                    <a:pt x="1706" y="329"/>
                  </a:cubicBezTo>
                  <a:cubicBezTo>
                    <a:pt x="1567" y="329"/>
                    <a:pt x="1567" y="329"/>
                    <a:pt x="1567" y="329"/>
                  </a:cubicBezTo>
                  <a:cubicBezTo>
                    <a:pt x="1558" y="329"/>
                    <a:pt x="1551" y="322"/>
                    <a:pt x="1551" y="313"/>
                  </a:cubicBezTo>
                  <a:cubicBezTo>
                    <a:pt x="1551" y="228"/>
                    <a:pt x="1551" y="228"/>
                    <a:pt x="1551" y="228"/>
                  </a:cubicBezTo>
                  <a:cubicBezTo>
                    <a:pt x="1675" y="228"/>
                    <a:pt x="1675" y="228"/>
                    <a:pt x="1675" y="228"/>
                  </a:cubicBezTo>
                  <a:cubicBezTo>
                    <a:pt x="1675" y="154"/>
                    <a:pt x="1675" y="154"/>
                    <a:pt x="1675" y="154"/>
                  </a:cubicBezTo>
                  <a:cubicBezTo>
                    <a:pt x="1551" y="154"/>
                    <a:pt x="1551" y="154"/>
                    <a:pt x="1551" y="154"/>
                  </a:cubicBezTo>
                  <a:cubicBezTo>
                    <a:pt x="1551" y="74"/>
                    <a:pt x="1551" y="74"/>
                    <a:pt x="1551" y="74"/>
                  </a:cubicBezTo>
                  <a:cubicBezTo>
                    <a:pt x="1706" y="74"/>
                    <a:pt x="1706" y="74"/>
                    <a:pt x="1706" y="74"/>
                  </a:cubicBezTo>
                  <a:cubicBezTo>
                    <a:pt x="1706" y="22"/>
                    <a:pt x="1706" y="22"/>
                    <a:pt x="1706" y="22"/>
                  </a:cubicBezTo>
                  <a:cubicBezTo>
                    <a:pt x="1706" y="10"/>
                    <a:pt x="1696" y="0"/>
                    <a:pt x="1684" y="0"/>
                  </a:cubicBezTo>
                  <a:moveTo>
                    <a:pt x="2143" y="0"/>
                  </a:moveTo>
                  <a:cubicBezTo>
                    <a:pt x="2065" y="0"/>
                    <a:pt x="2065" y="0"/>
                    <a:pt x="2065" y="0"/>
                  </a:cubicBezTo>
                  <a:cubicBezTo>
                    <a:pt x="2046" y="0"/>
                    <a:pt x="2032" y="5"/>
                    <a:pt x="2017" y="22"/>
                  </a:cubicBezTo>
                  <a:cubicBezTo>
                    <a:pt x="2002" y="39"/>
                    <a:pt x="1906" y="149"/>
                    <a:pt x="1906" y="149"/>
                  </a:cubicBezTo>
                  <a:cubicBezTo>
                    <a:pt x="1906" y="0"/>
                    <a:pt x="1906" y="0"/>
                    <a:pt x="1906" y="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98" y="382"/>
                    <a:pt x="1798" y="382"/>
                    <a:pt x="1798" y="382"/>
                  </a:cubicBezTo>
                  <a:cubicBezTo>
                    <a:pt x="1798" y="393"/>
                    <a:pt x="1808" y="403"/>
                    <a:pt x="1820" y="403"/>
                  </a:cubicBezTo>
                  <a:cubicBezTo>
                    <a:pt x="1906" y="403"/>
                    <a:pt x="1906" y="403"/>
                    <a:pt x="1906" y="403"/>
                  </a:cubicBezTo>
                  <a:cubicBezTo>
                    <a:pt x="1906" y="220"/>
                    <a:pt x="1906" y="220"/>
                    <a:pt x="1906" y="220"/>
                  </a:cubicBezTo>
                  <a:cubicBezTo>
                    <a:pt x="1906" y="220"/>
                    <a:pt x="1988" y="348"/>
                    <a:pt x="2002" y="370"/>
                  </a:cubicBezTo>
                  <a:cubicBezTo>
                    <a:pt x="2016" y="392"/>
                    <a:pt x="2031" y="403"/>
                    <a:pt x="2063" y="403"/>
                  </a:cubicBezTo>
                  <a:cubicBezTo>
                    <a:pt x="2152" y="403"/>
                    <a:pt x="2152" y="403"/>
                    <a:pt x="2152" y="403"/>
                  </a:cubicBezTo>
                  <a:cubicBezTo>
                    <a:pt x="2000" y="165"/>
                    <a:pt x="2000" y="165"/>
                    <a:pt x="2000" y="165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51" y="1276"/>
              <a:ext cx="1227" cy="1171"/>
            </a:xfrm>
            <a:custGeom>
              <a:avLst/>
              <a:gdLst/>
              <a:ahLst/>
              <a:cxnLst/>
              <a:rect l="l" t="t" r="r" b="b"/>
              <a:pathLst>
                <a:path w="519" h="494" extrusionOk="0">
                  <a:moveTo>
                    <a:pt x="109" y="490"/>
                  </a:moveTo>
                  <a:cubicBezTo>
                    <a:pt x="103" y="494"/>
                    <a:pt x="96" y="488"/>
                    <a:pt x="98" y="482"/>
                  </a:cubicBezTo>
                  <a:cubicBezTo>
                    <a:pt x="101" y="473"/>
                    <a:pt x="156" y="305"/>
                    <a:pt x="156" y="305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0" y="192"/>
                    <a:pt x="3" y="184"/>
                    <a:pt x="9" y="184"/>
                  </a:cubicBezTo>
                  <a:cubicBezTo>
                    <a:pt x="19" y="184"/>
                    <a:pt x="195" y="184"/>
                    <a:pt x="195" y="184"/>
                  </a:cubicBezTo>
                  <a:cubicBezTo>
                    <a:pt x="195" y="184"/>
                    <a:pt x="250" y="16"/>
                    <a:pt x="253" y="7"/>
                  </a:cubicBezTo>
                  <a:cubicBezTo>
                    <a:pt x="255" y="1"/>
                    <a:pt x="264" y="0"/>
                    <a:pt x="266" y="7"/>
                  </a:cubicBezTo>
                  <a:cubicBezTo>
                    <a:pt x="269" y="16"/>
                    <a:pt x="323" y="184"/>
                    <a:pt x="323" y="184"/>
                  </a:cubicBezTo>
                  <a:cubicBezTo>
                    <a:pt x="323" y="184"/>
                    <a:pt x="500" y="184"/>
                    <a:pt x="509" y="184"/>
                  </a:cubicBezTo>
                  <a:cubicBezTo>
                    <a:pt x="516" y="184"/>
                    <a:pt x="519" y="192"/>
                    <a:pt x="513" y="196"/>
                  </a:cubicBezTo>
                  <a:cubicBezTo>
                    <a:pt x="423" y="261"/>
                    <a:pt x="423" y="261"/>
                    <a:pt x="423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52" y="261"/>
                    <a:pt x="252" y="261"/>
                    <a:pt x="252" y="261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231" y="324"/>
                    <a:pt x="231" y="324"/>
                    <a:pt x="231" y="324"/>
                  </a:cubicBezTo>
                  <a:cubicBezTo>
                    <a:pt x="199" y="425"/>
                    <a:pt x="199" y="425"/>
                    <a:pt x="199" y="425"/>
                  </a:cubicBezTo>
                  <a:cubicBezTo>
                    <a:pt x="199" y="425"/>
                    <a:pt x="114" y="486"/>
                    <a:pt x="109" y="4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19" name="Google Shape;319;p41"/>
          <p:cNvGrpSpPr/>
          <p:nvPr/>
        </p:nvGrpSpPr>
        <p:grpSpPr>
          <a:xfrm>
            <a:off x="2973200" y="6152727"/>
            <a:ext cx="1573218" cy="362361"/>
            <a:chOff x="3117860" y="6099150"/>
            <a:chExt cx="1573218" cy="358773"/>
          </a:xfrm>
        </p:grpSpPr>
        <p:sp>
          <p:nvSpPr>
            <p:cNvPr id="320" name="Google Shape;320;p41"/>
            <p:cNvSpPr/>
            <p:nvPr/>
          </p:nvSpPr>
          <p:spPr>
            <a:xfrm>
              <a:off x="3232160" y="6354736"/>
              <a:ext cx="65088" cy="79375"/>
            </a:xfrm>
            <a:custGeom>
              <a:avLst/>
              <a:gdLst/>
              <a:ahLst/>
              <a:cxnLst/>
              <a:rect l="l" t="t" r="r" b="b"/>
              <a:pathLst>
                <a:path w="154" h="185" extrusionOk="0">
                  <a:moveTo>
                    <a:pt x="154" y="3"/>
                  </a:moveTo>
                  <a:cubicBezTo>
                    <a:pt x="153" y="5"/>
                    <a:pt x="152" y="6"/>
                    <a:pt x="150" y="8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5"/>
                    <a:pt x="68" y="106"/>
                    <a:pt x="65" y="109"/>
                  </a:cubicBezTo>
                  <a:cubicBezTo>
                    <a:pt x="63" y="112"/>
                    <a:pt x="61" y="115"/>
                    <a:pt x="60" y="121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3"/>
                    <a:pt x="41" y="185"/>
                    <a:pt x="38" y="185"/>
                  </a:cubicBezTo>
                  <a:cubicBezTo>
                    <a:pt x="20" y="185"/>
                    <a:pt x="20" y="185"/>
                    <a:pt x="20" y="185"/>
                  </a:cubicBezTo>
                  <a:cubicBezTo>
                    <a:pt x="17" y="185"/>
                    <a:pt x="16" y="183"/>
                    <a:pt x="16" y="180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15"/>
                    <a:pt x="34" y="113"/>
                    <a:pt x="34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2"/>
                    <a:pt x="27" y="3"/>
                    <a:pt x="28" y="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2"/>
                    <a:pt x="53" y="82"/>
                    <a:pt x="54" y="82"/>
                  </a:cubicBezTo>
                  <a:cubicBezTo>
                    <a:pt x="55" y="82"/>
                    <a:pt x="56" y="82"/>
                    <a:pt x="58" y="80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3" y="3"/>
                    <a:pt x="124" y="1"/>
                    <a:pt x="125" y="1"/>
                  </a:cubicBezTo>
                  <a:cubicBezTo>
                    <a:pt x="126" y="0"/>
                    <a:pt x="127" y="0"/>
                    <a:pt x="129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4" y="1"/>
                    <a:pt x="15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1" name="Google Shape;321;p41"/>
            <p:cNvSpPr/>
            <p:nvPr/>
          </p:nvSpPr>
          <p:spPr>
            <a:xfrm>
              <a:off x="3282961" y="6373786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41" h="143" extrusionOk="0">
                  <a:moveTo>
                    <a:pt x="110" y="70"/>
                  </a:moveTo>
                  <a:cubicBezTo>
                    <a:pt x="115" y="52"/>
                    <a:pt x="115" y="39"/>
                    <a:pt x="110" y="31"/>
                  </a:cubicBezTo>
                  <a:cubicBezTo>
                    <a:pt x="106" y="23"/>
                    <a:pt x="97" y="19"/>
                    <a:pt x="84" y="19"/>
                  </a:cubicBezTo>
                  <a:cubicBezTo>
                    <a:pt x="71" y="19"/>
                    <a:pt x="60" y="23"/>
                    <a:pt x="51" y="31"/>
                  </a:cubicBezTo>
                  <a:cubicBezTo>
                    <a:pt x="42" y="39"/>
                    <a:pt x="35" y="53"/>
                    <a:pt x="30" y="72"/>
                  </a:cubicBezTo>
                  <a:cubicBezTo>
                    <a:pt x="26" y="91"/>
                    <a:pt x="26" y="104"/>
                    <a:pt x="30" y="112"/>
                  </a:cubicBezTo>
                  <a:cubicBezTo>
                    <a:pt x="35" y="120"/>
                    <a:pt x="44" y="124"/>
                    <a:pt x="57" y="124"/>
                  </a:cubicBezTo>
                  <a:cubicBezTo>
                    <a:pt x="70" y="124"/>
                    <a:pt x="80" y="120"/>
                    <a:pt x="89" y="111"/>
                  </a:cubicBezTo>
                  <a:cubicBezTo>
                    <a:pt x="98" y="103"/>
                    <a:pt x="105" y="90"/>
                    <a:pt x="110" y="70"/>
                  </a:cubicBezTo>
                  <a:moveTo>
                    <a:pt x="137" y="71"/>
                  </a:moveTo>
                  <a:cubicBezTo>
                    <a:pt x="134" y="81"/>
                    <a:pt x="130" y="91"/>
                    <a:pt x="125" y="100"/>
                  </a:cubicBezTo>
                  <a:cubicBezTo>
                    <a:pt x="120" y="109"/>
                    <a:pt x="114" y="116"/>
                    <a:pt x="107" y="122"/>
                  </a:cubicBezTo>
                  <a:cubicBezTo>
                    <a:pt x="100" y="129"/>
                    <a:pt x="92" y="134"/>
                    <a:pt x="82" y="137"/>
                  </a:cubicBezTo>
                  <a:cubicBezTo>
                    <a:pt x="73" y="141"/>
                    <a:pt x="63" y="143"/>
                    <a:pt x="52" y="143"/>
                  </a:cubicBezTo>
                  <a:cubicBezTo>
                    <a:pt x="41" y="143"/>
                    <a:pt x="32" y="141"/>
                    <a:pt x="24" y="138"/>
                  </a:cubicBezTo>
                  <a:cubicBezTo>
                    <a:pt x="17" y="134"/>
                    <a:pt x="11" y="130"/>
                    <a:pt x="7" y="123"/>
                  </a:cubicBezTo>
                  <a:cubicBezTo>
                    <a:pt x="3" y="117"/>
                    <a:pt x="1" y="110"/>
                    <a:pt x="0" y="101"/>
                  </a:cubicBezTo>
                  <a:cubicBezTo>
                    <a:pt x="0" y="92"/>
                    <a:pt x="1" y="82"/>
                    <a:pt x="4" y="72"/>
                  </a:cubicBezTo>
                  <a:cubicBezTo>
                    <a:pt x="6" y="61"/>
                    <a:pt x="10" y="52"/>
                    <a:pt x="15" y="43"/>
                  </a:cubicBezTo>
                  <a:cubicBezTo>
                    <a:pt x="20" y="34"/>
                    <a:pt x="26" y="27"/>
                    <a:pt x="33" y="20"/>
                  </a:cubicBezTo>
                  <a:cubicBezTo>
                    <a:pt x="40" y="14"/>
                    <a:pt x="49" y="9"/>
                    <a:pt x="58" y="5"/>
                  </a:cubicBezTo>
                  <a:cubicBezTo>
                    <a:pt x="67" y="2"/>
                    <a:pt x="77" y="0"/>
                    <a:pt x="89" y="0"/>
                  </a:cubicBezTo>
                  <a:cubicBezTo>
                    <a:pt x="100" y="0"/>
                    <a:pt x="109" y="2"/>
                    <a:pt x="116" y="5"/>
                  </a:cubicBezTo>
                  <a:cubicBezTo>
                    <a:pt x="124" y="8"/>
                    <a:pt x="129" y="13"/>
                    <a:pt x="133" y="19"/>
                  </a:cubicBezTo>
                  <a:cubicBezTo>
                    <a:pt x="137" y="26"/>
                    <a:pt x="139" y="33"/>
                    <a:pt x="140" y="42"/>
                  </a:cubicBezTo>
                  <a:cubicBezTo>
                    <a:pt x="141" y="51"/>
                    <a:pt x="140" y="60"/>
                    <a:pt x="137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2" name="Google Shape;322;p41"/>
            <p:cNvSpPr/>
            <p:nvPr/>
          </p:nvSpPr>
          <p:spPr>
            <a:xfrm>
              <a:off x="4448190" y="6373786"/>
              <a:ext cx="58738" cy="60325"/>
            </a:xfrm>
            <a:custGeom>
              <a:avLst/>
              <a:gdLst/>
              <a:ahLst/>
              <a:cxnLst/>
              <a:rect l="l" t="t" r="r" b="b"/>
              <a:pathLst>
                <a:path w="141" h="143" extrusionOk="0">
                  <a:moveTo>
                    <a:pt x="110" y="70"/>
                  </a:moveTo>
                  <a:cubicBezTo>
                    <a:pt x="115" y="52"/>
                    <a:pt x="115" y="39"/>
                    <a:pt x="110" y="31"/>
                  </a:cubicBezTo>
                  <a:cubicBezTo>
                    <a:pt x="105" y="23"/>
                    <a:pt x="97" y="19"/>
                    <a:pt x="83" y="19"/>
                  </a:cubicBezTo>
                  <a:cubicBezTo>
                    <a:pt x="70" y="19"/>
                    <a:pt x="60" y="23"/>
                    <a:pt x="51" y="31"/>
                  </a:cubicBezTo>
                  <a:cubicBezTo>
                    <a:pt x="42" y="39"/>
                    <a:pt x="35" y="53"/>
                    <a:pt x="30" y="72"/>
                  </a:cubicBezTo>
                  <a:cubicBezTo>
                    <a:pt x="26" y="91"/>
                    <a:pt x="26" y="104"/>
                    <a:pt x="30" y="112"/>
                  </a:cubicBezTo>
                  <a:cubicBezTo>
                    <a:pt x="35" y="120"/>
                    <a:pt x="44" y="124"/>
                    <a:pt x="57" y="124"/>
                  </a:cubicBezTo>
                  <a:cubicBezTo>
                    <a:pt x="70" y="124"/>
                    <a:pt x="80" y="120"/>
                    <a:pt x="89" y="111"/>
                  </a:cubicBezTo>
                  <a:cubicBezTo>
                    <a:pt x="98" y="103"/>
                    <a:pt x="105" y="90"/>
                    <a:pt x="110" y="70"/>
                  </a:cubicBezTo>
                  <a:moveTo>
                    <a:pt x="137" y="71"/>
                  </a:moveTo>
                  <a:cubicBezTo>
                    <a:pt x="134" y="81"/>
                    <a:pt x="130" y="91"/>
                    <a:pt x="125" y="100"/>
                  </a:cubicBezTo>
                  <a:cubicBezTo>
                    <a:pt x="120" y="109"/>
                    <a:pt x="114" y="116"/>
                    <a:pt x="107" y="122"/>
                  </a:cubicBezTo>
                  <a:cubicBezTo>
                    <a:pt x="100" y="129"/>
                    <a:pt x="92" y="134"/>
                    <a:pt x="82" y="137"/>
                  </a:cubicBezTo>
                  <a:cubicBezTo>
                    <a:pt x="73" y="141"/>
                    <a:pt x="63" y="143"/>
                    <a:pt x="51" y="143"/>
                  </a:cubicBezTo>
                  <a:cubicBezTo>
                    <a:pt x="41" y="143"/>
                    <a:pt x="31" y="141"/>
                    <a:pt x="24" y="138"/>
                  </a:cubicBezTo>
                  <a:cubicBezTo>
                    <a:pt x="17" y="134"/>
                    <a:pt x="11" y="130"/>
                    <a:pt x="7" y="123"/>
                  </a:cubicBezTo>
                  <a:cubicBezTo>
                    <a:pt x="3" y="117"/>
                    <a:pt x="1" y="110"/>
                    <a:pt x="0" y="101"/>
                  </a:cubicBezTo>
                  <a:cubicBezTo>
                    <a:pt x="0" y="92"/>
                    <a:pt x="1" y="82"/>
                    <a:pt x="3" y="72"/>
                  </a:cubicBezTo>
                  <a:cubicBezTo>
                    <a:pt x="6" y="61"/>
                    <a:pt x="10" y="52"/>
                    <a:pt x="15" y="43"/>
                  </a:cubicBezTo>
                  <a:cubicBezTo>
                    <a:pt x="20" y="34"/>
                    <a:pt x="26" y="27"/>
                    <a:pt x="33" y="20"/>
                  </a:cubicBezTo>
                  <a:cubicBezTo>
                    <a:pt x="40" y="14"/>
                    <a:pt x="48" y="9"/>
                    <a:pt x="58" y="5"/>
                  </a:cubicBezTo>
                  <a:cubicBezTo>
                    <a:pt x="67" y="2"/>
                    <a:pt x="77" y="0"/>
                    <a:pt x="89" y="0"/>
                  </a:cubicBezTo>
                  <a:cubicBezTo>
                    <a:pt x="100" y="0"/>
                    <a:pt x="109" y="2"/>
                    <a:pt x="116" y="5"/>
                  </a:cubicBezTo>
                  <a:cubicBezTo>
                    <a:pt x="124" y="8"/>
                    <a:pt x="129" y="13"/>
                    <a:pt x="133" y="19"/>
                  </a:cubicBezTo>
                  <a:cubicBezTo>
                    <a:pt x="137" y="26"/>
                    <a:pt x="139" y="33"/>
                    <a:pt x="140" y="42"/>
                  </a:cubicBezTo>
                  <a:cubicBezTo>
                    <a:pt x="141" y="51"/>
                    <a:pt x="139" y="60"/>
                    <a:pt x="137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3538549" y="6373786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41" h="143" extrusionOk="0">
                  <a:moveTo>
                    <a:pt x="110" y="70"/>
                  </a:moveTo>
                  <a:cubicBezTo>
                    <a:pt x="115" y="52"/>
                    <a:pt x="115" y="39"/>
                    <a:pt x="111" y="31"/>
                  </a:cubicBezTo>
                  <a:cubicBezTo>
                    <a:pt x="106" y="23"/>
                    <a:pt x="97" y="19"/>
                    <a:pt x="84" y="19"/>
                  </a:cubicBezTo>
                  <a:cubicBezTo>
                    <a:pt x="71" y="19"/>
                    <a:pt x="60" y="23"/>
                    <a:pt x="51" y="31"/>
                  </a:cubicBezTo>
                  <a:cubicBezTo>
                    <a:pt x="43" y="39"/>
                    <a:pt x="36" y="53"/>
                    <a:pt x="31" y="72"/>
                  </a:cubicBezTo>
                  <a:cubicBezTo>
                    <a:pt x="26" y="91"/>
                    <a:pt x="26" y="104"/>
                    <a:pt x="31" y="112"/>
                  </a:cubicBezTo>
                  <a:cubicBezTo>
                    <a:pt x="35" y="120"/>
                    <a:pt x="44" y="124"/>
                    <a:pt x="57" y="124"/>
                  </a:cubicBezTo>
                  <a:cubicBezTo>
                    <a:pt x="70" y="124"/>
                    <a:pt x="81" y="120"/>
                    <a:pt x="90" y="111"/>
                  </a:cubicBezTo>
                  <a:cubicBezTo>
                    <a:pt x="99" y="103"/>
                    <a:pt x="106" y="90"/>
                    <a:pt x="110" y="70"/>
                  </a:cubicBezTo>
                  <a:moveTo>
                    <a:pt x="137" y="71"/>
                  </a:moveTo>
                  <a:cubicBezTo>
                    <a:pt x="135" y="81"/>
                    <a:pt x="131" y="91"/>
                    <a:pt x="126" y="100"/>
                  </a:cubicBezTo>
                  <a:cubicBezTo>
                    <a:pt x="121" y="109"/>
                    <a:pt x="115" y="116"/>
                    <a:pt x="108" y="122"/>
                  </a:cubicBezTo>
                  <a:cubicBezTo>
                    <a:pt x="100" y="129"/>
                    <a:pt x="92" y="134"/>
                    <a:pt x="83" y="137"/>
                  </a:cubicBezTo>
                  <a:cubicBezTo>
                    <a:pt x="74" y="141"/>
                    <a:pt x="63" y="143"/>
                    <a:pt x="52" y="143"/>
                  </a:cubicBezTo>
                  <a:cubicBezTo>
                    <a:pt x="41" y="143"/>
                    <a:pt x="32" y="141"/>
                    <a:pt x="25" y="138"/>
                  </a:cubicBezTo>
                  <a:cubicBezTo>
                    <a:pt x="17" y="134"/>
                    <a:pt x="12" y="130"/>
                    <a:pt x="8" y="123"/>
                  </a:cubicBezTo>
                  <a:cubicBezTo>
                    <a:pt x="4" y="117"/>
                    <a:pt x="1" y="110"/>
                    <a:pt x="1" y="101"/>
                  </a:cubicBezTo>
                  <a:cubicBezTo>
                    <a:pt x="0" y="92"/>
                    <a:pt x="1" y="82"/>
                    <a:pt x="4" y="72"/>
                  </a:cubicBezTo>
                  <a:cubicBezTo>
                    <a:pt x="7" y="61"/>
                    <a:pt x="11" y="52"/>
                    <a:pt x="16" y="43"/>
                  </a:cubicBezTo>
                  <a:cubicBezTo>
                    <a:pt x="21" y="34"/>
                    <a:pt x="27" y="27"/>
                    <a:pt x="34" y="20"/>
                  </a:cubicBezTo>
                  <a:cubicBezTo>
                    <a:pt x="41" y="14"/>
                    <a:pt x="49" y="9"/>
                    <a:pt x="58" y="5"/>
                  </a:cubicBezTo>
                  <a:cubicBezTo>
                    <a:pt x="68" y="2"/>
                    <a:pt x="78" y="0"/>
                    <a:pt x="89" y="0"/>
                  </a:cubicBezTo>
                  <a:cubicBezTo>
                    <a:pt x="100" y="0"/>
                    <a:pt x="109" y="2"/>
                    <a:pt x="117" y="5"/>
                  </a:cubicBezTo>
                  <a:cubicBezTo>
                    <a:pt x="124" y="8"/>
                    <a:pt x="130" y="13"/>
                    <a:pt x="134" y="19"/>
                  </a:cubicBezTo>
                  <a:cubicBezTo>
                    <a:pt x="138" y="26"/>
                    <a:pt x="140" y="33"/>
                    <a:pt x="141" y="42"/>
                  </a:cubicBezTo>
                  <a:cubicBezTo>
                    <a:pt x="141" y="51"/>
                    <a:pt x="140" y="60"/>
                    <a:pt x="137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4" name="Google Shape;324;p41"/>
            <p:cNvSpPr/>
            <p:nvPr/>
          </p:nvSpPr>
          <p:spPr>
            <a:xfrm>
              <a:off x="3351223" y="6373786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06" y="134"/>
                  </a:moveTo>
                  <a:cubicBezTo>
                    <a:pt x="106" y="137"/>
                    <a:pt x="103" y="139"/>
                    <a:pt x="100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2" y="139"/>
                    <a:pt x="82" y="138"/>
                    <a:pt x="82" y="135"/>
                  </a:cubicBezTo>
                  <a:cubicBezTo>
                    <a:pt x="82" y="135"/>
                    <a:pt x="83" y="133"/>
                    <a:pt x="83" y="133"/>
                  </a:cubicBezTo>
                  <a:cubicBezTo>
                    <a:pt x="83" y="132"/>
                    <a:pt x="82" y="131"/>
                    <a:pt x="81" y="131"/>
                  </a:cubicBezTo>
                  <a:cubicBezTo>
                    <a:pt x="79" y="130"/>
                    <a:pt x="77" y="132"/>
                    <a:pt x="74" y="133"/>
                  </a:cubicBezTo>
                  <a:cubicBezTo>
                    <a:pt x="71" y="135"/>
                    <a:pt x="68" y="136"/>
                    <a:pt x="65" y="137"/>
                  </a:cubicBezTo>
                  <a:cubicBezTo>
                    <a:pt x="61" y="138"/>
                    <a:pt x="58" y="139"/>
                    <a:pt x="54" y="140"/>
                  </a:cubicBezTo>
                  <a:cubicBezTo>
                    <a:pt x="50" y="140"/>
                    <a:pt x="45" y="141"/>
                    <a:pt x="40" y="141"/>
                  </a:cubicBezTo>
                  <a:cubicBezTo>
                    <a:pt x="32" y="141"/>
                    <a:pt x="25" y="140"/>
                    <a:pt x="18" y="138"/>
                  </a:cubicBezTo>
                  <a:cubicBezTo>
                    <a:pt x="12" y="136"/>
                    <a:pt x="7" y="132"/>
                    <a:pt x="4" y="127"/>
                  </a:cubicBezTo>
                  <a:cubicBezTo>
                    <a:pt x="3" y="125"/>
                    <a:pt x="2" y="122"/>
                    <a:pt x="1" y="119"/>
                  </a:cubicBezTo>
                  <a:cubicBezTo>
                    <a:pt x="1" y="116"/>
                    <a:pt x="0" y="113"/>
                    <a:pt x="0" y="110"/>
                  </a:cubicBezTo>
                  <a:cubicBezTo>
                    <a:pt x="1" y="106"/>
                    <a:pt x="1" y="102"/>
                    <a:pt x="2" y="98"/>
                  </a:cubicBezTo>
                  <a:cubicBezTo>
                    <a:pt x="3" y="93"/>
                    <a:pt x="4" y="88"/>
                    <a:pt x="6" y="82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28" y="0"/>
                    <a:pt x="3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2" y="2"/>
                    <a:pt x="52" y="5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27" y="101"/>
                    <a:pt x="27" y="109"/>
                    <a:pt x="30" y="114"/>
                  </a:cubicBezTo>
                  <a:cubicBezTo>
                    <a:pt x="34" y="119"/>
                    <a:pt x="42" y="122"/>
                    <a:pt x="54" y="122"/>
                  </a:cubicBezTo>
                  <a:cubicBezTo>
                    <a:pt x="57" y="122"/>
                    <a:pt x="60" y="121"/>
                    <a:pt x="64" y="121"/>
                  </a:cubicBezTo>
                  <a:cubicBezTo>
                    <a:pt x="67" y="120"/>
                    <a:pt x="71" y="119"/>
                    <a:pt x="74" y="117"/>
                  </a:cubicBezTo>
                  <a:cubicBezTo>
                    <a:pt x="79" y="115"/>
                    <a:pt x="82" y="113"/>
                    <a:pt x="84" y="111"/>
                  </a:cubicBezTo>
                  <a:cubicBezTo>
                    <a:pt x="86" y="109"/>
                    <a:pt x="88" y="106"/>
                    <a:pt x="89" y="101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2"/>
                    <a:pt x="117" y="0"/>
                    <a:pt x="12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0"/>
                    <a:pt x="141" y="2"/>
                    <a:pt x="140" y="5"/>
                  </a:cubicBezTo>
                  <a:lnTo>
                    <a:pt x="106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5" name="Google Shape;325;p41"/>
            <p:cNvSpPr/>
            <p:nvPr/>
          </p:nvSpPr>
          <p:spPr>
            <a:xfrm>
              <a:off x="4049726" y="6373786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07" y="134"/>
                  </a:moveTo>
                  <a:cubicBezTo>
                    <a:pt x="106" y="137"/>
                    <a:pt x="104" y="139"/>
                    <a:pt x="100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3" y="139"/>
                    <a:pt x="82" y="138"/>
                    <a:pt x="82" y="135"/>
                  </a:cubicBezTo>
                  <a:cubicBezTo>
                    <a:pt x="82" y="135"/>
                    <a:pt x="83" y="133"/>
                    <a:pt x="83" y="133"/>
                  </a:cubicBezTo>
                  <a:cubicBezTo>
                    <a:pt x="83" y="132"/>
                    <a:pt x="82" y="131"/>
                    <a:pt x="81" y="131"/>
                  </a:cubicBezTo>
                  <a:cubicBezTo>
                    <a:pt x="79" y="130"/>
                    <a:pt x="77" y="132"/>
                    <a:pt x="74" y="133"/>
                  </a:cubicBezTo>
                  <a:cubicBezTo>
                    <a:pt x="71" y="135"/>
                    <a:pt x="68" y="136"/>
                    <a:pt x="65" y="137"/>
                  </a:cubicBezTo>
                  <a:cubicBezTo>
                    <a:pt x="61" y="138"/>
                    <a:pt x="58" y="139"/>
                    <a:pt x="54" y="140"/>
                  </a:cubicBezTo>
                  <a:cubicBezTo>
                    <a:pt x="50" y="140"/>
                    <a:pt x="45" y="141"/>
                    <a:pt x="40" y="141"/>
                  </a:cubicBezTo>
                  <a:cubicBezTo>
                    <a:pt x="32" y="141"/>
                    <a:pt x="25" y="140"/>
                    <a:pt x="19" y="138"/>
                  </a:cubicBezTo>
                  <a:cubicBezTo>
                    <a:pt x="12" y="136"/>
                    <a:pt x="8" y="132"/>
                    <a:pt x="5" y="127"/>
                  </a:cubicBezTo>
                  <a:cubicBezTo>
                    <a:pt x="3" y="125"/>
                    <a:pt x="2" y="122"/>
                    <a:pt x="1" y="119"/>
                  </a:cubicBezTo>
                  <a:cubicBezTo>
                    <a:pt x="1" y="116"/>
                    <a:pt x="0" y="113"/>
                    <a:pt x="1" y="110"/>
                  </a:cubicBezTo>
                  <a:cubicBezTo>
                    <a:pt x="1" y="106"/>
                    <a:pt x="1" y="102"/>
                    <a:pt x="2" y="98"/>
                  </a:cubicBezTo>
                  <a:cubicBezTo>
                    <a:pt x="3" y="93"/>
                    <a:pt x="4" y="88"/>
                    <a:pt x="6" y="82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3" y="2"/>
                    <a:pt x="52" y="5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27" y="101"/>
                    <a:pt x="27" y="109"/>
                    <a:pt x="31" y="114"/>
                  </a:cubicBezTo>
                  <a:cubicBezTo>
                    <a:pt x="34" y="119"/>
                    <a:pt x="42" y="122"/>
                    <a:pt x="54" y="122"/>
                  </a:cubicBezTo>
                  <a:cubicBezTo>
                    <a:pt x="57" y="122"/>
                    <a:pt x="60" y="121"/>
                    <a:pt x="64" y="121"/>
                  </a:cubicBezTo>
                  <a:cubicBezTo>
                    <a:pt x="68" y="120"/>
                    <a:pt x="71" y="119"/>
                    <a:pt x="75" y="117"/>
                  </a:cubicBezTo>
                  <a:cubicBezTo>
                    <a:pt x="79" y="115"/>
                    <a:pt x="82" y="113"/>
                    <a:pt x="84" y="111"/>
                  </a:cubicBezTo>
                  <a:cubicBezTo>
                    <a:pt x="86" y="109"/>
                    <a:pt x="88" y="106"/>
                    <a:pt x="89" y="101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2"/>
                    <a:pt x="117" y="0"/>
                    <a:pt x="12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1" y="2"/>
                    <a:pt x="140" y="5"/>
                  </a:cubicBezTo>
                  <a:lnTo>
                    <a:pt x="10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3608399" y="6373786"/>
              <a:ext cx="58738" cy="60325"/>
            </a:xfrm>
            <a:custGeom>
              <a:avLst/>
              <a:gdLst/>
              <a:ahLst/>
              <a:cxnLst/>
              <a:rect l="l" t="t" r="r" b="b"/>
              <a:pathLst>
                <a:path w="140" h="141" extrusionOk="0">
                  <a:moveTo>
                    <a:pt x="106" y="134"/>
                  </a:moveTo>
                  <a:cubicBezTo>
                    <a:pt x="105" y="137"/>
                    <a:pt x="103" y="139"/>
                    <a:pt x="99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2" y="139"/>
                    <a:pt x="81" y="138"/>
                    <a:pt x="82" y="135"/>
                  </a:cubicBezTo>
                  <a:cubicBezTo>
                    <a:pt x="82" y="135"/>
                    <a:pt x="82" y="133"/>
                    <a:pt x="82" y="133"/>
                  </a:cubicBezTo>
                  <a:cubicBezTo>
                    <a:pt x="82" y="132"/>
                    <a:pt x="82" y="131"/>
                    <a:pt x="80" y="131"/>
                  </a:cubicBezTo>
                  <a:cubicBezTo>
                    <a:pt x="79" y="130"/>
                    <a:pt x="76" y="132"/>
                    <a:pt x="73" y="133"/>
                  </a:cubicBezTo>
                  <a:cubicBezTo>
                    <a:pt x="71" y="135"/>
                    <a:pt x="67" y="136"/>
                    <a:pt x="64" y="137"/>
                  </a:cubicBezTo>
                  <a:cubicBezTo>
                    <a:pt x="61" y="138"/>
                    <a:pt x="57" y="139"/>
                    <a:pt x="53" y="140"/>
                  </a:cubicBezTo>
                  <a:cubicBezTo>
                    <a:pt x="49" y="140"/>
                    <a:pt x="45" y="141"/>
                    <a:pt x="39" y="141"/>
                  </a:cubicBezTo>
                  <a:cubicBezTo>
                    <a:pt x="31" y="141"/>
                    <a:pt x="24" y="140"/>
                    <a:pt x="18" y="138"/>
                  </a:cubicBezTo>
                  <a:cubicBezTo>
                    <a:pt x="12" y="136"/>
                    <a:pt x="7" y="132"/>
                    <a:pt x="4" y="127"/>
                  </a:cubicBezTo>
                  <a:cubicBezTo>
                    <a:pt x="2" y="125"/>
                    <a:pt x="1" y="122"/>
                    <a:pt x="1" y="119"/>
                  </a:cubicBezTo>
                  <a:cubicBezTo>
                    <a:pt x="0" y="116"/>
                    <a:pt x="0" y="113"/>
                    <a:pt x="0" y="110"/>
                  </a:cubicBezTo>
                  <a:cubicBezTo>
                    <a:pt x="0" y="106"/>
                    <a:pt x="1" y="102"/>
                    <a:pt x="2" y="98"/>
                  </a:cubicBezTo>
                  <a:cubicBezTo>
                    <a:pt x="2" y="93"/>
                    <a:pt x="4" y="88"/>
                    <a:pt x="5" y="82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2"/>
                    <a:pt x="28" y="0"/>
                    <a:pt x="3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2" y="2"/>
                    <a:pt x="51" y="5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6" y="101"/>
                    <a:pt x="26" y="109"/>
                    <a:pt x="30" y="114"/>
                  </a:cubicBezTo>
                  <a:cubicBezTo>
                    <a:pt x="33" y="119"/>
                    <a:pt x="41" y="122"/>
                    <a:pt x="53" y="122"/>
                  </a:cubicBezTo>
                  <a:cubicBezTo>
                    <a:pt x="56" y="122"/>
                    <a:pt x="60" y="121"/>
                    <a:pt x="63" y="121"/>
                  </a:cubicBezTo>
                  <a:cubicBezTo>
                    <a:pt x="67" y="120"/>
                    <a:pt x="71" y="119"/>
                    <a:pt x="74" y="117"/>
                  </a:cubicBezTo>
                  <a:cubicBezTo>
                    <a:pt x="78" y="115"/>
                    <a:pt x="81" y="113"/>
                    <a:pt x="83" y="111"/>
                  </a:cubicBezTo>
                  <a:cubicBezTo>
                    <a:pt x="86" y="109"/>
                    <a:pt x="87" y="106"/>
                    <a:pt x="88" y="101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4" y="2"/>
                    <a:pt x="116" y="0"/>
                    <a:pt x="119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0" y="2"/>
                    <a:pt x="139" y="5"/>
                  </a:cubicBezTo>
                  <a:lnTo>
                    <a:pt x="106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3719525" y="6373786"/>
              <a:ext cx="58738" cy="60325"/>
            </a:xfrm>
            <a:custGeom>
              <a:avLst/>
              <a:gdLst/>
              <a:ahLst/>
              <a:cxnLst/>
              <a:rect l="l" t="t" r="r" b="b"/>
              <a:pathLst>
                <a:path w="140" h="141" extrusionOk="0">
                  <a:moveTo>
                    <a:pt x="34" y="7"/>
                  </a:moveTo>
                  <a:cubicBezTo>
                    <a:pt x="35" y="4"/>
                    <a:pt x="37" y="2"/>
                    <a:pt x="40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8" y="2"/>
                    <a:pt x="59" y="3"/>
                    <a:pt x="58" y="5"/>
                  </a:cubicBezTo>
                  <a:cubicBezTo>
                    <a:pt x="58" y="6"/>
                    <a:pt x="58" y="7"/>
                    <a:pt x="58" y="8"/>
                  </a:cubicBezTo>
                  <a:cubicBezTo>
                    <a:pt x="58" y="9"/>
                    <a:pt x="58" y="10"/>
                    <a:pt x="59" y="10"/>
                  </a:cubicBezTo>
                  <a:cubicBezTo>
                    <a:pt x="61" y="10"/>
                    <a:pt x="63" y="8"/>
                    <a:pt x="66" y="7"/>
                  </a:cubicBezTo>
                  <a:cubicBezTo>
                    <a:pt x="69" y="6"/>
                    <a:pt x="73" y="5"/>
                    <a:pt x="76" y="4"/>
                  </a:cubicBezTo>
                  <a:cubicBezTo>
                    <a:pt x="79" y="3"/>
                    <a:pt x="82" y="2"/>
                    <a:pt x="86" y="1"/>
                  </a:cubicBezTo>
                  <a:cubicBezTo>
                    <a:pt x="90" y="0"/>
                    <a:pt x="95" y="0"/>
                    <a:pt x="100" y="0"/>
                  </a:cubicBezTo>
                  <a:cubicBezTo>
                    <a:pt x="108" y="0"/>
                    <a:pt x="116" y="1"/>
                    <a:pt x="122" y="3"/>
                  </a:cubicBezTo>
                  <a:cubicBezTo>
                    <a:pt x="128" y="5"/>
                    <a:pt x="133" y="9"/>
                    <a:pt x="136" y="13"/>
                  </a:cubicBezTo>
                  <a:cubicBezTo>
                    <a:pt x="137" y="16"/>
                    <a:pt x="138" y="19"/>
                    <a:pt x="139" y="21"/>
                  </a:cubicBezTo>
                  <a:cubicBezTo>
                    <a:pt x="140" y="24"/>
                    <a:pt x="140" y="27"/>
                    <a:pt x="140" y="31"/>
                  </a:cubicBezTo>
                  <a:cubicBezTo>
                    <a:pt x="139" y="34"/>
                    <a:pt x="139" y="38"/>
                    <a:pt x="138" y="43"/>
                  </a:cubicBezTo>
                  <a:cubicBezTo>
                    <a:pt x="137" y="47"/>
                    <a:pt x="136" y="52"/>
                    <a:pt x="135" y="58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4" y="139"/>
                    <a:pt x="112" y="141"/>
                    <a:pt x="109" y="141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89" y="141"/>
                    <a:pt x="88" y="139"/>
                    <a:pt x="89" y="136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0"/>
                    <a:pt x="113" y="32"/>
                    <a:pt x="110" y="27"/>
                  </a:cubicBezTo>
                  <a:cubicBezTo>
                    <a:pt x="106" y="21"/>
                    <a:pt x="99" y="19"/>
                    <a:pt x="86" y="19"/>
                  </a:cubicBezTo>
                  <a:cubicBezTo>
                    <a:pt x="83" y="19"/>
                    <a:pt x="80" y="19"/>
                    <a:pt x="76" y="20"/>
                  </a:cubicBezTo>
                  <a:cubicBezTo>
                    <a:pt x="73" y="21"/>
                    <a:pt x="69" y="22"/>
                    <a:pt x="66" y="24"/>
                  </a:cubicBezTo>
                  <a:cubicBezTo>
                    <a:pt x="62" y="26"/>
                    <a:pt x="59" y="28"/>
                    <a:pt x="56" y="30"/>
                  </a:cubicBezTo>
                  <a:cubicBezTo>
                    <a:pt x="54" y="32"/>
                    <a:pt x="52" y="35"/>
                    <a:pt x="51" y="39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5" y="139"/>
                    <a:pt x="23" y="141"/>
                    <a:pt x="21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1" y="141"/>
                    <a:pt x="0" y="139"/>
                    <a:pt x="0" y="136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4511690" y="6373786"/>
              <a:ext cx="58738" cy="60325"/>
            </a:xfrm>
            <a:custGeom>
              <a:avLst/>
              <a:gdLst/>
              <a:ahLst/>
              <a:cxnLst/>
              <a:rect l="l" t="t" r="r" b="b"/>
              <a:pathLst>
                <a:path w="140" h="141" extrusionOk="0">
                  <a:moveTo>
                    <a:pt x="34" y="7"/>
                  </a:moveTo>
                  <a:cubicBezTo>
                    <a:pt x="35" y="4"/>
                    <a:pt x="37" y="2"/>
                    <a:pt x="40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8" y="2"/>
                    <a:pt x="59" y="3"/>
                    <a:pt x="58" y="5"/>
                  </a:cubicBezTo>
                  <a:cubicBezTo>
                    <a:pt x="58" y="6"/>
                    <a:pt x="58" y="7"/>
                    <a:pt x="58" y="8"/>
                  </a:cubicBezTo>
                  <a:cubicBezTo>
                    <a:pt x="58" y="9"/>
                    <a:pt x="58" y="10"/>
                    <a:pt x="59" y="10"/>
                  </a:cubicBezTo>
                  <a:cubicBezTo>
                    <a:pt x="61" y="10"/>
                    <a:pt x="63" y="8"/>
                    <a:pt x="66" y="7"/>
                  </a:cubicBezTo>
                  <a:cubicBezTo>
                    <a:pt x="69" y="6"/>
                    <a:pt x="73" y="5"/>
                    <a:pt x="76" y="4"/>
                  </a:cubicBezTo>
                  <a:cubicBezTo>
                    <a:pt x="79" y="3"/>
                    <a:pt x="82" y="2"/>
                    <a:pt x="86" y="1"/>
                  </a:cubicBezTo>
                  <a:cubicBezTo>
                    <a:pt x="90" y="0"/>
                    <a:pt x="95" y="0"/>
                    <a:pt x="101" y="0"/>
                  </a:cubicBezTo>
                  <a:cubicBezTo>
                    <a:pt x="109" y="0"/>
                    <a:pt x="116" y="1"/>
                    <a:pt x="122" y="3"/>
                  </a:cubicBezTo>
                  <a:cubicBezTo>
                    <a:pt x="128" y="5"/>
                    <a:pt x="133" y="9"/>
                    <a:pt x="136" y="13"/>
                  </a:cubicBezTo>
                  <a:cubicBezTo>
                    <a:pt x="137" y="16"/>
                    <a:pt x="138" y="19"/>
                    <a:pt x="139" y="21"/>
                  </a:cubicBezTo>
                  <a:cubicBezTo>
                    <a:pt x="140" y="24"/>
                    <a:pt x="140" y="27"/>
                    <a:pt x="140" y="31"/>
                  </a:cubicBezTo>
                  <a:cubicBezTo>
                    <a:pt x="140" y="34"/>
                    <a:pt x="139" y="38"/>
                    <a:pt x="138" y="43"/>
                  </a:cubicBezTo>
                  <a:cubicBezTo>
                    <a:pt x="137" y="47"/>
                    <a:pt x="136" y="52"/>
                    <a:pt x="135" y="58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4" y="139"/>
                    <a:pt x="112" y="141"/>
                    <a:pt x="109" y="141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89" y="141"/>
                    <a:pt x="88" y="139"/>
                    <a:pt x="89" y="136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0"/>
                    <a:pt x="113" y="32"/>
                    <a:pt x="110" y="27"/>
                  </a:cubicBezTo>
                  <a:cubicBezTo>
                    <a:pt x="106" y="21"/>
                    <a:pt x="99" y="19"/>
                    <a:pt x="86" y="19"/>
                  </a:cubicBezTo>
                  <a:cubicBezTo>
                    <a:pt x="83" y="19"/>
                    <a:pt x="80" y="19"/>
                    <a:pt x="76" y="20"/>
                  </a:cubicBezTo>
                  <a:cubicBezTo>
                    <a:pt x="73" y="21"/>
                    <a:pt x="69" y="22"/>
                    <a:pt x="66" y="24"/>
                  </a:cubicBezTo>
                  <a:cubicBezTo>
                    <a:pt x="62" y="26"/>
                    <a:pt x="59" y="28"/>
                    <a:pt x="56" y="30"/>
                  </a:cubicBezTo>
                  <a:cubicBezTo>
                    <a:pt x="54" y="32"/>
                    <a:pt x="52" y="35"/>
                    <a:pt x="51" y="39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5" y="139"/>
                    <a:pt x="24" y="141"/>
                    <a:pt x="21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1" y="141"/>
                    <a:pt x="0" y="139"/>
                    <a:pt x="0" y="136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3414724" y="6373786"/>
              <a:ext cx="47625" cy="60325"/>
            </a:xfrm>
            <a:custGeom>
              <a:avLst/>
              <a:gdLst/>
              <a:ahLst/>
              <a:cxnLst/>
              <a:rect l="l" t="t" r="r" b="b"/>
              <a:pathLst>
                <a:path w="113" h="141" extrusionOk="0">
                  <a:moveTo>
                    <a:pt x="108" y="22"/>
                  </a:moveTo>
                  <a:cubicBezTo>
                    <a:pt x="107" y="25"/>
                    <a:pt x="106" y="26"/>
                    <a:pt x="103" y="26"/>
                  </a:cubicBezTo>
                  <a:cubicBezTo>
                    <a:pt x="102" y="26"/>
                    <a:pt x="98" y="25"/>
                    <a:pt x="97" y="25"/>
                  </a:cubicBezTo>
                  <a:cubicBezTo>
                    <a:pt x="96" y="25"/>
                    <a:pt x="95" y="25"/>
                    <a:pt x="94" y="24"/>
                  </a:cubicBezTo>
                  <a:cubicBezTo>
                    <a:pt x="92" y="24"/>
                    <a:pt x="91" y="24"/>
                    <a:pt x="89" y="24"/>
                  </a:cubicBezTo>
                  <a:cubicBezTo>
                    <a:pt x="87" y="23"/>
                    <a:pt x="84" y="23"/>
                    <a:pt x="80" y="23"/>
                  </a:cubicBezTo>
                  <a:cubicBezTo>
                    <a:pt x="73" y="23"/>
                    <a:pt x="67" y="25"/>
                    <a:pt x="62" y="28"/>
                  </a:cubicBezTo>
                  <a:cubicBezTo>
                    <a:pt x="56" y="31"/>
                    <a:pt x="53" y="36"/>
                    <a:pt x="50" y="44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6" y="139"/>
                    <a:pt x="24" y="141"/>
                    <a:pt x="21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1" y="13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7" y="2"/>
                    <a:pt x="41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8" y="2"/>
                    <a:pt x="59" y="3"/>
                    <a:pt x="59" y="6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11"/>
                    <a:pt x="58" y="12"/>
                    <a:pt x="60" y="12"/>
                  </a:cubicBezTo>
                  <a:cubicBezTo>
                    <a:pt x="62" y="12"/>
                    <a:pt x="64" y="10"/>
                    <a:pt x="67" y="9"/>
                  </a:cubicBezTo>
                  <a:cubicBezTo>
                    <a:pt x="69" y="8"/>
                    <a:pt x="72" y="7"/>
                    <a:pt x="75" y="5"/>
                  </a:cubicBezTo>
                  <a:cubicBezTo>
                    <a:pt x="79" y="3"/>
                    <a:pt x="82" y="3"/>
                    <a:pt x="86" y="1"/>
                  </a:cubicBezTo>
                  <a:cubicBezTo>
                    <a:pt x="90" y="0"/>
                    <a:pt x="94" y="0"/>
                    <a:pt x="98" y="0"/>
                  </a:cubicBezTo>
                  <a:cubicBezTo>
                    <a:pt x="103" y="0"/>
                    <a:pt x="110" y="1"/>
                    <a:pt x="111" y="2"/>
                  </a:cubicBezTo>
                  <a:cubicBezTo>
                    <a:pt x="112" y="3"/>
                    <a:pt x="113" y="5"/>
                    <a:pt x="112" y="7"/>
                  </a:cubicBezTo>
                  <a:lnTo>
                    <a:pt x="10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4113226" y="6373786"/>
              <a:ext cx="47625" cy="60325"/>
            </a:xfrm>
            <a:custGeom>
              <a:avLst/>
              <a:gdLst/>
              <a:ahLst/>
              <a:cxnLst/>
              <a:rect l="l" t="t" r="r" b="b"/>
              <a:pathLst>
                <a:path w="112" h="141" extrusionOk="0">
                  <a:moveTo>
                    <a:pt x="107" y="22"/>
                  </a:moveTo>
                  <a:cubicBezTo>
                    <a:pt x="107" y="25"/>
                    <a:pt x="105" y="26"/>
                    <a:pt x="102" y="26"/>
                  </a:cubicBezTo>
                  <a:cubicBezTo>
                    <a:pt x="101" y="26"/>
                    <a:pt x="97" y="25"/>
                    <a:pt x="96" y="25"/>
                  </a:cubicBezTo>
                  <a:cubicBezTo>
                    <a:pt x="96" y="25"/>
                    <a:pt x="94" y="25"/>
                    <a:pt x="93" y="24"/>
                  </a:cubicBezTo>
                  <a:cubicBezTo>
                    <a:pt x="92" y="24"/>
                    <a:pt x="90" y="24"/>
                    <a:pt x="88" y="24"/>
                  </a:cubicBezTo>
                  <a:cubicBezTo>
                    <a:pt x="86" y="23"/>
                    <a:pt x="83" y="23"/>
                    <a:pt x="79" y="23"/>
                  </a:cubicBezTo>
                  <a:cubicBezTo>
                    <a:pt x="72" y="23"/>
                    <a:pt x="66" y="25"/>
                    <a:pt x="61" y="28"/>
                  </a:cubicBezTo>
                  <a:cubicBezTo>
                    <a:pt x="55" y="31"/>
                    <a:pt x="52" y="36"/>
                    <a:pt x="50" y="44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5" y="139"/>
                    <a:pt x="23" y="141"/>
                    <a:pt x="20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1" y="141"/>
                    <a:pt x="0" y="139"/>
                    <a:pt x="0" y="13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4"/>
                    <a:pt x="37" y="2"/>
                    <a:pt x="40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8" y="2"/>
                    <a:pt x="58" y="3"/>
                    <a:pt x="58" y="6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1"/>
                    <a:pt x="57" y="12"/>
                    <a:pt x="59" y="12"/>
                  </a:cubicBezTo>
                  <a:cubicBezTo>
                    <a:pt x="61" y="12"/>
                    <a:pt x="63" y="10"/>
                    <a:pt x="66" y="9"/>
                  </a:cubicBezTo>
                  <a:cubicBezTo>
                    <a:pt x="68" y="8"/>
                    <a:pt x="71" y="7"/>
                    <a:pt x="74" y="5"/>
                  </a:cubicBezTo>
                  <a:cubicBezTo>
                    <a:pt x="78" y="3"/>
                    <a:pt x="81" y="3"/>
                    <a:pt x="85" y="1"/>
                  </a:cubicBezTo>
                  <a:cubicBezTo>
                    <a:pt x="89" y="0"/>
                    <a:pt x="93" y="0"/>
                    <a:pt x="97" y="0"/>
                  </a:cubicBezTo>
                  <a:cubicBezTo>
                    <a:pt x="102" y="0"/>
                    <a:pt x="109" y="1"/>
                    <a:pt x="110" y="2"/>
                  </a:cubicBezTo>
                  <a:cubicBezTo>
                    <a:pt x="111" y="3"/>
                    <a:pt x="112" y="5"/>
                    <a:pt x="111" y="7"/>
                  </a:cubicBezTo>
                  <a:lnTo>
                    <a:pt x="10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3671899" y="6373786"/>
              <a:ext cx="47625" cy="60325"/>
            </a:xfrm>
            <a:custGeom>
              <a:avLst/>
              <a:gdLst/>
              <a:ahLst/>
              <a:cxnLst/>
              <a:rect l="l" t="t" r="r" b="b"/>
              <a:pathLst>
                <a:path w="112" h="141" extrusionOk="0">
                  <a:moveTo>
                    <a:pt x="108" y="22"/>
                  </a:moveTo>
                  <a:cubicBezTo>
                    <a:pt x="107" y="25"/>
                    <a:pt x="105" y="26"/>
                    <a:pt x="103" y="26"/>
                  </a:cubicBezTo>
                  <a:cubicBezTo>
                    <a:pt x="102" y="26"/>
                    <a:pt x="98" y="25"/>
                    <a:pt x="97" y="25"/>
                  </a:cubicBezTo>
                  <a:cubicBezTo>
                    <a:pt x="96" y="25"/>
                    <a:pt x="94" y="25"/>
                    <a:pt x="93" y="24"/>
                  </a:cubicBezTo>
                  <a:cubicBezTo>
                    <a:pt x="92" y="24"/>
                    <a:pt x="90" y="24"/>
                    <a:pt x="88" y="24"/>
                  </a:cubicBezTo>
                  <a:cubicBezTo>
                    <a:pt x="86" y="23"/>
                    <a:pt x="83" y="23"/>
                    <a:pt x="80" y="23"/>
                  </a:cubicBezTo>
                  <a:cubicBezTo>
                    <a:pt x="72" y="23"/>
                    <a:pt x="66" y="25"/>
                    <a:pt x="61" y="28"/>
                  </a:cubicBezTo>
                  <a:cubicBezTo>
                    <a:pt x="56" y="31"/>
                    <a:pt x="52" y="36"/>
                    <a:pt x="50" y="44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5" y="139"/>
                    <a:pt x="23" y="141"/>
                    <a:pt x="20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1" y="141"/>
                    <a:pt x="0" y="139"/>
                    <a:pt x="1" y="13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4"/>
                    <a:pt x="37" y="2"/>
                    <a:pt x="40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8" y="2"/>
                    <a:pt x="59" y="3"/>
                    <a:pt x="58" y="6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1"/>
                    <a:pt x="57" y="12"/>
                    <a:pt x="59" y="12"/>
                  </a:cubicBezTo>
                  <a:cubicBezTo>
                    <a:pt x="61" y="12"/>
                    <a:pt x="63" y="10"/>
                    <a:pt x="66" y="9"/>
                  </a:cubicBezTo>
                  <a:cubicBezTo>
                    <a:pt x="69" y="8"/>
                    <a:pt x="71" y="7"/>
                    <a:pt x="74" y="5"/>
                  </a:cubicBezTo>
                  <a:cubicBezTo>
                    <a:pt x="79" y="3"/>
                    <a:pt x="82" y="3"/>
                    <a:pt x="85" y="1"/>
                  </a:cubicBezTo>
                  <a:cubicBezTo>
                    <a:pt x="89" y="0"/>
                    <a:pt x="93" y="0"/>
                    <a:pt x="97" y="0"/>
                  </a:cubicBezTo>
                  <a:cubicBezTo>
                    <a:pt x="102" y="0"/>
                    <a:pt x="109" y="1"/>
                    <a:pt x="110" y="2"/>
                  </a:cubicBezTo>
                  <a:cubicBezTo>
                    <a:pt x="112" y="3"/>
                    <a:pt x="112" y="5"/>
                    <a:pt x="111" y="7"/>
                  </a:cubicBezTo>
                  <a:lnTo>
                    <a:pt x="10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3786200" y="6373786"/>
              <a:ext cx="57150" cy="60325"/>
            </a:xfrm>
            <a:custGeom>
              <a:avLst/>
              <a:gdLst/>
              <a:ahLst/>
              <a:cxnLst/>
              <a:rect l="l" t="t" r="r" b="b"/>
              <a:pathLst>
                <a:path w="137" h="143" extrusionOk="0">
                  <a:moveTo>
                    <a:pt x="108" y="52"/>
                  </a:moveTo>
                  <a:cubicBezTo>
                    <a:pt x="111" y="42"/>
                    <a:pt x="110" y="33"/>
                    <a:pt x="105" y="28"/>
                  </a:cubicBezTo>
                  <a:cubicBezTo>
                    <a:pt x="100" y="22"/>
                    <a:pt x="93" y="19"/>
                    <a:pt x="83" y="19"/>
                  </a:cubicBezTo>
                  <a:cubicBezTo>
                    <a:pt x="77" y="19"/>
                    <a:pt x="71" y="20"/>
                    <a:pt x="67" y="21"/>
                  </a:cubicBezTo>
                  <a:cubicBezTo>
                    <a:pt x="62" y="23"/>
                    <a:pt x="57" y="26"/>
                    <a:pt x="53" y="29"/>
                  </a:cubicBezTo>
                  <a:cubicBezTo>
                    <a:pt x="50" y="32"/>
                    <a:pt x="46" y="36"/>
                    <a:pt x="44" y="40"/>
                  </a:cubicBezTo>
                  <a:cubicBezTo>
                    <a:pt x="41" y="45"/>
                    <a:pt x="39" y="49"/>
                    <a:pt x="38" y="53"/>
                  </a:cubicBezTo>
                  <a:cubicBezTo>
                    <a:pt x="38" y="54"/>
                    <a:pt x="38" y="55"/>
                    <a:pt x="38" y="55"/>
                  </a:cubicBezTo>
                  <a:cubicBezTo>
                    <a:pt x="38" y="56"/>
                    <a:pt x="39" y="56"/>
                    <a:pt x="41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5" y="56"/>
                    <a:pt x="106" y="56"/>
                    <a:pt x="106" y="55"/>
                  </a:cubicBezTo>
                  <a:cubicBezTo>
                    <a:pt x="107" y="55"/>
                    <a:pt x="108" y="54"/>
                    <a:pt x="108" y="52"/>
                  </a:cubicBezTo>
                  <a:moveTo>
                    <a:pt x="130" y="69"/>
                  </a:moveTo>
                  <a:cubicBezTo>
                    <a:pt x="129" y="73"/>
                    <a:pt x="127" y="74"/>
                    <a:pt x="124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4" y="74"/>
                    <a:pt x="32" y="76"/>
                    <a:pt x="32" y="78"/>
                  </a:cubicBezTo>
                  <a:cubicBezTo>
                    <a:pt x="28" y="92"/>
                    <a:pt x="29" y="103"/>
                    <a:pt x="35" y="111"/>
                  </a:cubicBezTo>
                  <a:cubicBezTo>
                    <a:pt x="41" y="119"/>
                    <a:pt x="51" y="123"/>
                    <a:pt x="66" y="123"/>
                  </a:cubicBezTo>
                  <a:cubicBezTo>
                    <a:pt x="71" y="123"/>
                    <a:pt x="77" y="123"/>
                    <a:pt x="81" y="122"/>
                  </a:cubicBezTo>
                  <a:cubicBezTo>
                    <a:pt x="86" y="121"/>
                    <a:pt x="91" y="120"/>
                    <a:pt x="94" y="118"/>
                  </a:cubicBezTo>
                  <a:cubicBezTo>
                    <a:pt x="98" y="117"/>
                    <a:pt x="101" y="116"/>
                    <a:pt x="103" y="115"/>
                  </a:cubicBezTo>
                  <a:cubicBezTo>
                    <a:pt x="105" y="114"/>
                    <a:pt x="107" y="113"/>
                    <a:pt x="108" y="113"/>
                  </a:cubicBezTo>
                  <a:cubicBezTo>
                    <a:pt x="111" y="113"/>
                    <a:pt x="112" y="115"/>
                    <a:pt x="111" y="118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9"/>
                    <a:pt x="107" y="130"/>
                    <a:pt x="107" y="131"/>
                  </a:cubicBezTo>
                  <a:cubicBezTo>
                    <a:pt x="106" y="132"/>
                    <a:pt x="106" y="133"/>
                    <a:pt x="104" y="134"/>
                  </a:cubicBezTo>
                  <a:cubicBezTo>
                    <a:pt x="102" y="135"/>
                    <a:pt x="99" y="137"/>
                    <a:pt x="96" y="138"/>
                  </a:cubicBezTo>
                  <a:cubicBezTo>
                    <a:pt x="92" y="139"/>
                    <a:pt x="88" y="140"/>
                    <a:pt x="84" y="141"/>
                  </a:cubicBezTo>
                  <a:cubicBezTo>
                    <a:pt x="80" y="141"/>
                    <a:pt x="75" y="142"/>
                    <a:pt x="71" y="142"/>
                  </a:cubicBezTo>
                  <a:cubicBezTo>
                    <a:pt x="66" y="143"/>
                    <a:pt x="62" y="143"/>
                    <a:pt x="58" y="143"/>
                  </a:cubicBezTo>
                  <a:cubicBezTo>
                    <a:pt x="34" y="143"/>
                    <a:pt x="18" y="137"/>
                    <a:pt x="10" y="124"/>
                  </a:cubicBezTo>
                  <a:cubicBezTo>
                    <a:pt x="2" y="112"/>
                    <a:pt x="0" y="95"/>
                    <a:pt x="6" y="73"/>
                  </a:cubicBezTo>
                  <a:cubicBezTo>
                    <a:pt x="9" y="61"/>
                    <a:pt x="13" y="51"/>
                    <a:pt x="19" y="42"/>
                  </a:cubicBezTo>
                  <a:cubicBezTo>
                    <a:pt x="24" y="33"/>
                    <a:pt x="30" y="26"/>
                    <a:pt x="37" y="19"/>
                  </a:cubicBezTo>
                  <a:cubicBezTo>
                    <a:pt x="45" y="13"/>
                    <a:pt x="53" y="8"/>
                    <a:pt x="61" y="5"/>
                  </a:cubicBezTo>
                  <a:cubicBezTo>
                    <a:pt x="70" y="2"/>
                    <a:pt x="79" y="0"/>
                    <a:pt x="89" y="0"/>
                  </a:cubicBezTo>
                  <a:cubicBezTo>
                    <a:pt x="108" y="0"/>
                    <a:pt x="121" y="5"/>
                    <a:pt x="128" y="16"/>
                  </a:cubicBezTo>
                  <a:cubicBezTo>
                    <a:pt x="136" y="27"/>
                    <a:pt x="137" y="43"/>
                    <a:pt x="132" y="63"/>
                  </a:cubicBezTo>
                  <a:lnTo>
                    <a:pt x="13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3965588" y="6354736"/>
              <a:ext cx="77788" cy="79375"/>
            </a:xfrm>
            <a:custGeom>
              <a:avLst/>
              <a:gdLst/>
              <a:ahLst/>
              <a:cxnLst/>
              <a:rect l="l" t="t" r="r" b="b"/>
              <a:pathLst>
                <a:path w="185" h="189" extrusionOk="0">
                  <a:moveTo>
                    <a:pt x="152" y="94"/>
                  </a:moveTo>
                  <a:cubicBezTo>
                    <a:pt x="158" y="70"/>
                    <a:pt x="158" y="51"/>
                    <a:pt x="151" y="39"/>
                  </a:cubicBezTo>
                  <a:cubicBezTo>
                    <a:pt x="144" y="26"/>
                    <a:pt x="131" y="20"/>
                    <a:pt x="112" y="20"/>
                  </a:cubicBezTo>
                  <a:cubicBezTo>
                    <a:pt x="103" y="20"/>
                    <a:pt x="94" y="21"/>
                    <a:pt x="86" y="25"/>
                  </a:cubicBezTo>
                  <a:cubicBezTo>
                    <a:pt x="78" y="28"/>
                    <a:pt x="71" y="33"/>
                    <a:pt x="64" y="39"/>
                  </a:cubicBezTo>
                  <a:cubicBezTo>
                    <a:pt x="57" y="45"/>
                    <a:pt x="51" y="53"/>
                    <a:pt x="46" y="62"/>
                  </a:cubicBezTo>
                  <a:cubicBezTo>
                    <a:pt x="41" y="71"/>
                    <a:pt x="37" y="82"/>
                    <a:pt x="34" y="94"/>
                  </a:cubicBezTo>
                  <a:cubicBezTo>
                    <a:pt x="31" y="106"/>
                    <a:pt x="29" y="116"/>
                    <a:pt x="29" y="125"/>
                  </a:cubicBezTo>
                  <a:cubicBezTo>
                    <a:pt x="29" y="134"/>
                    <a:pt x="31" y="142"/>
                    <a:pt x="34" y="149"/>
                  </a:cubicBezTo>
                  <a:cubicBezTo>
                    <a:pt x="38" y="155"/>
                    <a:pt x="42" y="160"/>
                    <a:pt x="49" y="164"/>
                  </a:cubicBezTo>
                  <a:cubicBezTo>
                    <a:pt x="55" y="167"/>
                    <a:pt x="63" y="169"/>
                    <a:pt x="73" y="169"/>
                  </a:cubicBezTo>
                  <a:cubicBezTo>
                    <a:pt x="82" y="169"/>
                    <a:pt x="91" y="167"/>
                    <a:pt x="100" y="164"/>
                  </a:cubicBezTo>
                  <a:cubicBezTo>
                    <a:pt x="108" y="160"/>
                    <a:pt x="115" y="155"/>
                    <a:pt x="122" y="149"/>
                  </a:cubicBezTo>
                  <a:cubicBezTo>
                    <a:pt x="129" y="142"/>
                    <a:pt x="135" y="134"/>
                    <a:pt x="140" y="125"/>
                  </a:cubicBezTo>
                  <a:cubicBezTo>
                    <a:pt x="145" y="116"/>
                    <a:pt x="149" y="106"/>
                    <a:pt x="152" y="94"/>
                  </a:cubicBezTo>
                  <a:moveTo>
                    <a:pt x="180" y="94"/>
                  </a:moveTo>
                  <a:cubicBezTo>
                    <a:pt x="176" y="108"/>
                    <a:pt x="171" y="120"/>
                    <a:pt x="165" y="132"/>
                  </a:cubicBezTo>
                  <a:cubicBezTo>
                    <a:pt x="158" y="143"/>
                    <a:pt x="150" y="153"/>
                    <a:pt x="141" y="162"/>
                  </a:cubicBezTo>
                  <a:cubicBezTo>
                    <a:pt x="131" y="170"/>
                    <a:pt x="121" y="177"/>
                    <a:pt x="109" y="182"/>
                  </a:cubicBezTo>
                  <a:cubicBezTo>
                    <a:pt x="96" y="186"/>
                    <a:pt x="83" y="189"/>
                    <a:pt x="68" y="189"/>
                  </a:cubicBezTo>
                  <a:cubicBezTo>
                    <a:pt x="54" y="189"/>
                    <a:pt x="42" y="187"/>
                    <a:pt x="32" y="182"/>
                  </a:cubicBezTo>
                  <a:cubicBezTo>
                    <a:pt x="22" y="177"/>
                    <a:pt x="15" y="171"/>
                    <a:pt x="10" y="163"/>
                  </a:cubicBezTo>
                  <a:cubicBezTo>
                    <a:pt x="4" y="155"/>
                    <a:pt x="1" y="145"/>
                    <a:pt x="1" y="133"/>
                  </a:cubicBezTo>
                  <a:cubicBezTo>
                    <a:pt x="0" y="122"/>
                    <a:pt x="1" y="109"/>
                    <a:pt x="5" y="95"/>
                  </a:cubicBezTo>
                  <a:cubicBezTo>
                    <a:pt x="9" y="81"/>
                    <a:pt x="14" y="68"/>
                    <a:pt x="20" y="57"/>
                  </a:cubicBezTo>
                  <a:cubicBezTo>
                    <a:pt x="27" y="45"/>
                    <a:pt x="35" y="35"/>
                    <a:pt x="44" y="27"/>
                  </a:cubicBezTo>
                  <a:cubicBezTo>
                    <a:pt x="53" y="18"/>
                    <a:pt x="64" y="12"/>
                    <a:pt x="76" y="7"/>
                  </a:cubicBezTo>
                  <a:cubicBezTo>
                    <a:pt x="88" y="2"/>
                    <a:pt x="102" y="0"/>
                    <a:pt x="117" y="0"/>
                  </a:cubicBezTo>
                  <a:cubicBezTo>
                    <a:pt x="131" y="0"/>
                    <a:pt x="143" y="2"/>
                    <a:pt x="153" y="7"/>
                  </a:cubicBezTo>
                  <a:cubicBezTo>
                    <a:pt x="163" y="11"/>
                    <a:pt x="170" y="17"/>
                    <a:pt x="175" y="26"/>
                  </a:cubicBezTo>
                  <a:cubicBezTo>
                    <a:pt x="180" y="34"/>
                    <a:pt x="183" y="44"/>
                    <a:pt x="184" y="55"/>
                  </a:cubicBezTo>
                  <a:cubicBezTo>
                    <a:pt x="185" y="67"/>
                    <a:pt x="184" y="80"/>
                    <a:pt x="180" y="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4189426" y="6354736"/>
              <a:ext cx="66675" cy="79375"/>
            </a:xfrm>
            <a:custGeom>
              <a:avLst/>
              <a:gdLst/>
              <a:ahLst/>
              <a:cxnLst/>
              <a:rect l="l" t="t" r="r" b="b"/>
              <a:pathLst>
                <a:path w="159" h="185" extrusionOk="0">
                  <a:moveTo>
                    <a:pt x="130" y="54"/>
                  </a:moveTo>
                  <a:cubicBezTo>
                    <a:pt x="133" y="42"/>
                    <a:pt x="132" y="33"/>
                    <a:pt x="127" y="27"/>
                  </a:cubicBezTo>
                  <a:cubicBezTo>
                    <a:pt x="122" y="22"/>
                    <a:pt x="113" y="19"/>
                    <a:pt x="99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1" y="19"/>
                    <a:pt x="70" y="20"/>
                    <a:pt x="69" y="22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90"/>
                    <a:pt x="52" y="91"/>
                    <a:pt x="54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94" y="91"/>
                    <a:pt x="105" y="88"/>
                    <a:pt x="113" y="82"/>
                  </a:cubicBezTo>
                  <a:cubicBezTo>
                    <a:pt x="121" y="76"/>
                    <a:pt x="127" y="67"/>
                    <a:pt x="130" y="54"/>
                  </a:cubicBezTo>
                  <a:moveTo>
                    <a:pt x="156" y="54"/>
                  </a:moveTo>
                  <a:cubicBezTo>
                    <a:pt x="154" y="65"/>
                    <a:pt x="150" y="74"/>
                    <a:pt x="144" y="82"/>
                  </a:cubicBezTo>
                  <a:cubicBezTo>
                    <a:pt x="137" y="91"/>
                    <a:pt x="129" y="98"/>
                    <a:pt x="120" y="103"/>
                  </a:cubicBezTo>
                  <a:cubicBezTo>
                    <a:pt x="113" y="106"/>
                    <a:pt x="107" y="108"/>
                    <a:pt x="99" y="109"/>
                  </a:cubicBezTo>
                  <a:cubicBezTo>
                    <a:pt x="92" y="111"/>
                    <a:pt x="82" y="111"/>
                    <a:pt x="71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7" y="111"/>
                    <a:pt x="45" y="113"/>
                    <a:pt x="45" y="115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7" y="183"/>
                    <a:pt x="25" y="185"/>
                    <a:pt x="22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2" y="185"/>
                    <a:pt x="0" y="183"/>
                    <a:pt x="1" y="18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2"/>
                    <a:pt x="49" y="0"/>
                    <a:pt x="5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0"/>
                    <a:pt x="117" y="1"/>
                  </a:cubicBezTo>
                  <a:cubicBezTo>
                    <a:pt x="122" y="1"/>
                    <a:pt x="126" y="2"/>
                    <a:pt x="130" y="2"/>
                  </a:cubicBezTo>
                  <a:cubicBezTo>
                    <a:pt x="133" y="3"/>
                    <a:pt x="136" y="4"/>
                    <a:pt x="139" y="5"/>
                  </a:cubicBezTo>
                  <a:cubicBezTo>
                    <a:pt x="141" y="6"/>
                    <a:pt x="144" y="8"/>
                    <a:pt x="146" y="9"/>
                  </a:cubicBezTo>
                  <a:cubicBezTo>
                    <a:pt x="151" y="14"/>
                    <a:pt x="155" y="20"/>
                    <a:pt x="156" y="28"/>
                  </a:cubicBezTo>
                  <a:cubicBezTo>
                    <a:pt x="158" y="35"/>
                    <a:pt x="159" y="45"/>
                    <a:pt x="156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4252926" y="6373786"/>
              <a:ext cx="55563" cy="60325"/>
            </a:xfrm>
            <a:custGeom>
              <a:avLst/>
              <a:gdLst/>
              <a:ahLst/>
              <a:cxnLst/>
              <a:rect l="l" t="t" r="r" b="b"/>
              <a:pathLst>
                <a:path w="131" h="143" extrusionOk="0">
                  <a:moveTo>
                    <a:pt x="95" y="71"/>
                  </a:moveTo>
                  <a:cubicBezTo>
                    <a:pt x="95" y="69"/>
                    <a:pt x="95" y="68"/>
                    <a:pt x="94" y="68"/>
                  </a:cubicBezTo>
                  <a:cubicBezTo>
                    <a:pt x="92" y="68"/>
                    <a:pt x="91" y="68"/>
                    <a:pt x="89" y="6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1"/>
                    <a:pt x="43" y="84"/>
                    <a:pt x="39" y="88"/>
                  </a:cubicBezTo>
                  <a:cubicBezTo>
                    <a:pt x="35" y="91"/>
                    <a:pt x="32" y="96"/>
                    <a:pt x="30" y="103"/>
                  </a:cubicBezTo>
                  <a:cubicBezTo>
                    <a:pt x="29" y="107"/>
                    <a:pt x="29" y="110"/>
                    <a:pt x="29" y="113"/>
                  </a:cubicBezTo>
                  <a:cubicBezTo>
                    <a:pt x="30" y="115"/>
                    <a:pt x="31" y="117"/>
                    <a:pt x="33" y="119"/>
                  </a:cubicBezTo>
                  <a:cubicBezTo>
                    <a:pt x="35" y="121"/>
                    <a:pt x="37" y="122"/>
                    <a:pt x="40" y="122"/>
                  </a:cubicBezTo>
                  <a:cubicBezTo>
                    <a:pt x="43" y="123"/>
                    <a:pt x="46" y="123"/>
                    <a:pt x="50" y="123"/>
                  </a:cubicBezTo>
                  <a:cubicBezTo>
                    <a:pt x="59" y="123"/>
                    <a:pt x="68" y="121"/>
                    <a:pt x="74" y="118"/>
                  </a:cubicBezTo>
                  <a:cubicBezTo>
                    <a:pt x="81" y="115"/>
                    <a:pt x="85" y="111"/>
                    <a:pt x="86" y="107"/>
                  </a:cubicBezTo>
                  <a:lnTo>
                    <a:pt x="95" y="71"/>
                  </a:lnTo>
                  <a:close/>
                  <a:moveTo>
                    <a:pt x="104" y="136"/>
                  </a:moveTo>
                  <a:cubicBezTo>
                    <a:pt x="103" y="139"/>
                    <a:pt x="101" y="141"/>
                    <a:pt x="98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0" y="141"/>
                    <a:pt x="79" y="140"/>
                    <a:pt x="80" y="138"/>
                  </a:cubicBezTo>
                  <a:cubicBezTo>
                    <a:pt x="80" y="138"/>
                    <a:pt x="80" y="136"/>
                    <a:pt x="80" y="136"/>
                  </a:cubicBezTo>
                  <a:cubicBezTo>
                    <a:pt x="80" y="135"/>
                    <a:pt x="80" y="134"/>
                    <a:pt x="78" y="134"/>
                  </a:cubicBezTo>
                  <a:cubicBezTo>
                    <a:pt x="76" y="134"/>
                    <a:pt x="74" y="135"/>
                    <a:pt x="72" y="136"/>
                  </a:cubicBezTo>
                  <a:cubicBezTo>
                    <a:pt x="69" y="137"/>
                    <a:pt x="67" y="138"/>
                    <a:pt x="63" y="139"/>
                  </a:cubicBezTo>
                  <a:cubicBezTo>
                    <a:pt x="60" y="140"/>
                    <a:pt x="57" y="141"/>
                    <a:pt x="52" y="142"/>
                  </a:cubicBezTo>
                  <a:cubicBezTo>
                    <a:pt x="48" y="142"/>
                    <a:pt x="44" y="143"/>
                    <a:pt x="38" y="143"/>
                  </a:cubicBezTo>
                  <a:cubicBezTo>
                    <a:pt x="29" y="143"/>
                    <a:pt x="22" y="142"/>
                    <a:pt x="17" y="139"/>
                  </a:cubicBezTo>
                  <a:cubicBezTo>
                    <a:pt x="11" y="137"/>
                    <a:pt x="7" y="134"/>
                    <a:pt x="5" y="131"/>
                  </a:cubicBezTo>
                  <a:cubicBezTo>
                    <a:pt x="2" y="127"/>
                    <a:pt x="1" y="123"/>
                    <a:pt x="1" y="119"/>
                  </a:cubicBezTo>
                  <a:cubicBezTo>
                    <a:pt x="0" y="114"/>
                    <a:pt x="1" y="109"/>
                    <a:pt x="2" y="105"/>
                  </a:cubicBezTo>
                  <a:cubicBezTo>
                    <a:pt x="5" y="93"/>
                    <a:pt x="11" y="85"/>
                    <a:pt x="19" y="78"/>
                  </a:cubicBezTo>
                  <a:cubicBezTo>
                    <a:pt x="27" y="71"/>
                    <a:pt x="40" y="66"/>
                    <a:pt x="57" y="6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5" y="50"/>
                    <a:pt x="98" y="49"/>
                    <a:pt x="99" y="48"/>
                  </a:cubicBezTo>
                  <a:cubicBezTo>
                    <a:pt x="101" y="47"/>
                    <a:pt x="102" y="45"/>
                    <a:pt x="102" y="43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5" y="31"/>
                    <a:pt x="104" y="26"/>
                    <a:pt x="101" y="24"/>
                  </a:cubicBezTo>
                  <a:cubicBezTo>
                    <a:pt x="98" y="21"/>
                    <a:pt x="92" y="20"/>
                    <a:pt x="82" y="20"/>
                  </a:cubicBezTo>
                  <a:cubicBezTo>
                    <a:pt x="75" y="20"/>
                    <a:pt x="69" y="20"/>
                    <a:pt x="63" y="21"/>
                  </a:cubicBezTo>
                  <a:cubicBezTo>
                    <a:pt x="58" y="22"/>
                    <a:pt x="53" y="24"/>
                    <a:pt x="49" y="25"/>
                  </a:cubicBezTo>
                  <a:cubicBezTo>
                    <a:pt x="45" y="27"/>
                    <a:pt x="43" y="28"/>
                    <a:pt x="40" y="29"/>
                  </a:cubicBezTo>
                  <a:cubicBezTo>
                    <a:pt x="38" y="30"/>
                    <a:pt x="36" y="31"/>
                    <a:pt x="34" y="31"/>
                  </a:cubicBezTo>
                  <a:cubicBezTo>
                    <a:pt x="32" y="31"/>
                    <a:pt x="31" y="30"/>
                    <a:pt x="32" y="27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6" y="12"/>
                    <a:pt x="37" y="11"/>
                  </a:cubicBezTo>
                  <a:cubicBezTo>
                    <a:pt x="38" y="10"/>
                    <a:pt x="40" y="9"/>
                    <a:pt x="43" y="8"/>
                  </a:cubicBezTo>
                  <a:cubicBezTo>
                    <a:pt x="50" y="5"/>
                    <a:pt x="57" y="3"/>
                    <a:pt x="65" y="2"/>
                  </a:cubicBezTo>
                  <a:cubicBezTo>
                    <a:pt x="72" y="1"/>
                    <a:pt x="81" y="0"/>
                    <a:pt x="90" y="0"/>
                  </a:cubicBezTo>
                  <a:cubicBezTo>
                    <a:pt x="108" y="0"/>
                    <a:pt x="120" y="3"/>
                    <a:pt x="126" y="10"/>
                  </a:cubicBezTo>
                  <a:cubicBezTo>
                    <a:pt x="129" y="14"/>
                    <a:pt x="131" y="18"/>
                    <a:pt x="131" y="23"/>
                  </a:cubicBezTo>
                  <a:cubicBezTo>
                    <a:pt x="131" y="28"/>
                    <a:pt x="130" y="35"/>
                    <a:pt x="128" y="44"/>
                  </a:cubicBezTo>
                  <a:lnTo>
                    <a:pt x="104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4313252" y="6373786"/>
              <a:ext cx="49213" cy="60325"/>
            </a:xfrm>
            <a:custGeom>
              <a:avLst/>
              <a:gdLst/>
              <a:ahLst/>
              <a:cxnLst/>
              <a:rect l="l" t="t" r="r" b="b"/>
              <a:pathLst>
                <a:path w="115" h="143" extrusionOk="0">
                  <a:moveTo>
                    <a:pt x="94" y="102"/>
                  </a:moveTo>
                  <a:cubicBezTo>
                    <a:pt x="91" y="116"/>
                    <a:pt x="84" y="126"/>
                    <a:pt x="73" y="133"/>
                  </a:cubicBezTo>
                  <a:cubicBezTo>
                    <a:pt x="62" y="139"/>
                    <a:pt x="50" y="143"/>
                    <a:pt x="35" y="143"/>
                  </a:cubicBezTo>
                  <a:cubicBezTo>
                    <a:pt x="22" y="143"/>
                    <a:pt x="11" y="140"/>
                    <a:pt x="4" y="136"/>
                  </a:cubicBezTo>
                  <a:cubicBezTo>
                    <a:pt x="2" y="135"/>
                    <a:pt x="1" y="134"/>
                    <a:pt x="1" y="133"/>
                  </a:cubicBezTo>
                  <a:cubicBezTo>
                    <a:pt x="0" y="132"/>
                    <a:pt x="0" y="130"/>
                    <a:pt x="1" y="129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4" y="117"/>
                    <a:pt x="4" y="116"/>
                    <a:pt x="5" y="115"/>
                  </a:cubicBezTo>
                  <a:cubicBezTo>
                    <a:pt x="6" y="114"/>
                    <a:pt x="7" y="114"/>
                    <a:pt x="8" y="114"/>
                  </a:cubicBezTo>
                  <a:cubicBezTo>
                    <a:pt x="10" y="114"/>
                    <a:pt x="11" y="115"/>
                    <a:pt x="13" y="116"/>
                  </a:cubicBezTo>
                  <a:cubicBezTo>
                    <a:pt x="15" y="117"/>
                    <a:pt x="16" y="117"/>
                    <a:pt x="18" y="119"/>
                  </a:cubicBezTo>
                  <a:cubicBezTo>
                    <a:pt x="20" y="120"/>
                    <a:pt x="23" y="121"/>
                    <a:pt x="26" y="121"/>
                  </a:cubicBezTo>
                  <a:cubicBezTo>
                    <a:pt x="30" y="122"/>
                    <a:pt x="34" y="123"/>
                    <a:pt x="38" y="123"/>
                  </a:cubicBezTo>
                  <a:cubicBezTo>
                    <a:pt x="47" y="123"/>
                    <a:pt x="54" y="122"/>
                    <a:pt x="59" y="119"/>
                  </a:cubicBezTo>
                  <a:cubicBezTo>
                    <a:pt x="63" y="115"/>
                    <a:pt x="67" y="111"/>
                    <a:pt x="68" y="105"/>
                  </a:cubicBezTo>
                  <a:cubicBezTo>
                    <a:pt x="69" y="101"/>
                    <a:pt x="69" y="98"/>
                    <a:pt x="68" y="95"/>
                  </a:cubicBezTo>
                  <a:cubicBezTo>
                    <a:pt x="67" y="93"/>
                    <a:pt x="64" y="89"/>
                    <a:pt x="59" y="86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34" y="67"/>
                    <a:pt x="29" y="61"/>
                    <a:pt x="28" y="56"/>
                  </a:cubicBezTo>
                  <a:cubicBezTo>
                    <a:pt x="26" y="50"/>
                    <a:pt x="26" y="44"/>
                    <a:pt x="27" y="38"/>
                  </a:cubicBezTo>
                  <a:cubicBezTo>
                    <a:pt x="31" y="26"/>
                    <a:pt x="37" y="16"/>
                    <a:pt x="46" y="10"/>
                  </a:cubicBezTo>
                  <a:cubicBezTo>
                    <a:pt x="56" y="3"/>
                    <a:pt x="68" y="0"/>
                    <a:pt x="83" y="0"/>
                  </a:cubicBezTo>
                  <a:cubicBezTo>
                    <a:pt x="90" y="0"/>
                    <a:pt x="95" y="1"/>
                    <a:pt x="100" y="2"/>
                  </a:cubicBezTo>
                  <a:cubicBezTo>
                    <a:pt x="106" y="4"/>
                    <a:pt x="109" y="5"/>
                    <a:pt x="112" y="7"/>
                  </a:cubicBezTo>
                  <a:cubicBezTo>
                    <a:pt x="113" y="8"/>
                    <a:pt x="114" y="9"/>
                    <a:pt x="115" y="10"/>
                  </a:cubicBezTo>
                  <a:cubicBezTo>
                    <a:pt x="115" y="11"/>
                    <a:pt x="115" y="12"/>
                    <a:pt x="114" y="14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6"/>
                    <a:pt x="111" y="27"/>
                    <a:pt x="110" y="28"/>
                  </a:cubicBezTo>
                  <a:cubicBezTo>
                    <a:pt x="110" y="28"/>
                    <a:pt x="109" y="29"/>
                    <a:pt x="107" y="29"/>
                  </a:cubicBezTo>
                  <a:cubicBezTo>
                    <a:pt x="106" y="29"/>
                    <a:pt x="104" y="27"/>
                    <a:pt x="103" y="27"/>
                  </a:cubicBezTo>
                  <a:cubicBezTo>
                    <a:pt x="101" y="26"/>
                    <a:pt x="99" y="25"/>
                    <a:pt x="97" y="24"/>
                  </a:cubicBezTo>
                  <a:cubicBezTo>
                    <a:pt x="95" y="23"/>
                    <a:pt x="93" y="22"/>
                    <a:pt x="90" y="21"/>
                  </a:cubicBezTo>
                  <a:cubicBezTo>
                    <a:pt x="87" y="20"/>
                    <a:pt x="83" y="20"/>
                    <a:pt x="79" y="20"/>
                  </a:cubicBezTo>
                  <a:cubicBezTo>
                    <a:pt x="71" y="20"/>
                    <a:pt x="65" y="21"/>
                    <a:pt x="61" y="23"/>
                  </a:cubicBezTo>
                  <a:cubicBezTo>
                    <a:pt x="57" y="26"/>
                    <a:pt x="54" y="30"/>
                    <a:pt x="53" y="34"/>
                  </a:cubicBezTo>
                  <a:cubicBezTo>
                    <a:pt x="52" y="38"/>
                    <a:pt x="52" y="41"/>
                    <a:pt x="53" y="44"/>
                  </a:cubicBezTo>
                  <a:cubicBezTo>
                    <a:pt x="54" y="46"/>
                    <a:pt x="56" y="49"/>
                    <a:pt x="59" y="51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94" y="77"/>
                    <a:pt x="98" y="88"/>
                    <a:pt x="94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4364052" y="6373786"/>
              <a:ext cx="47625" cy="60325"/>
            </a:xfrm>
            <a:custGeom>
              <a:avLst/>
              <a:gdLst/>
              <a:ahLst/>
              <a:cxnLst/>
              <a:rect l="l" t="t" r="r" b="b"/>
              <a:pathLst>
                <a:path w="115" h="143" extrusionOk="0">
                  <a:moveTo>
                    <a:pt x="94" y="102"/>
                  </a:moveTo>
                  <a:cubicBezTo>
                    <a:pt x="91" y="116"/>
                    <a:pt x="84" y="126"/>
                    <a:pt x="73" y="133"/>
                  </a:cubicBezTo>
                  <a:cubicBezTo>
                    <a:pt x="62" y="139"/>
                    <a:pt x="50" y="143"/>
                    <a:pt x="35" y="143"/>
                  </a:cubicBezTo>
                  <a:cubicBezTo>
                    <a:pt x="21" y="143"/>
                    <a:pt x="11" y="140"/>
                    <a:pt x="4" y="136"/>
                  </a:cubicBezTo>
                  <a:cubicBezTo>
                    <a:pt x="2" y="135"/>
                    <a:pt x="1" y="134"/>
                    <a:pt x="1" y="133"/>
                  </a:cubicBezTo>
                  <a:cubicBezTo>
                    <a:pt x="0" y="132"/>
                    <a:pt x="0" y="130"/>
                    <a:pt x="1" y="129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4" y="117"/>
                    <a:pt x="4" y="116"/>
                    <a:pt x="5" y="115"/>
                  </a:cubicBezTo>
                  <a:cubicBezTo>
                    <a:pt x="6" y="114"/>
                    <a:pt x="6" y="114"/>
                    <a:pt x="8" y="114"/>
                  </a:cubicBezTo>
                  <a:cubicBezTo>
                    <a:pt x="10" y="114"/>
                    <a:pt x="11" y="115"/>
                    <a:pt x="13" y="116"/>
                  </a:cubicBezTo>
                  <a:cubicBezTo>
                    <a:pt x="15" y="117"/>
                    <a:pt x="16" y="117"/>
                    <a:pt x="18" y="119"/>
                  </a:cubicBezTo>
                  <a:cubicBezTo>
                    <a:pt x="20" y="120"/>
                    <a:pt x="23" y="121"/>
                    <a:pt x="26" y="121"/>
                  </a:cubicBezTo>
                  <a:cubicBezTo>
                    <a:pt x="29" y="122"/>
                    <a:pt x="33" y="123"/>
                    <a:pt x="38" y="123"/>
                  </a:cubicBezTo>
                  <a:cubicBezTo>
                    <a:pt x="47" y="123"/>
                    <a:pt x="54" y="122"/>
                    <a:pt x="58" y="119"/>
                  </a:cubicBezTo>
                  <a:cubicBezTo>
                    <a:pt x="63" y="115"/>
                    <a:pt x="66" y="111"/>
                    <a:pt x="68" y="105"/>
                  </a:cubicBezTo>
                  <a:cubicBezTo>
                    <a:pt x="69" y="101"/>
                    <a:pt x="69" y="98"/>
                    <a:pt x="68" y="95"/>
                  </a:cubicBezTo>
                  <a:cubicBezTo>
                    <a:pt x="66" y="93"/>
                    <a:pt x="63" y="89"/>
                    <a:pt x="59" y="86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34" y="67"/>
                    <a:pt x="29" y="61"/>
                    <a:pt x="27" y="56"/>
                  </a:cubicBezTo>
                  <a:cubicBezTo>
                    <a:pt x="26" y="50"/>
                    <a:pt x="26" y="44"/>
                    <a:pt x="27" y="38"/>
                  </a:cubicBezTo>
                  <a:cubicBezTo>
                    <a:pt x="30" y="26"/>
                    <a:pt x="37" y="16"/>
                    <a:pt x="46" y="10"/>
                  </a:cubicBezTo>
                  <a:cubicBezTo>
                    <a:pt x="56" y="3"/>
                    <a:pt x="68" y="0"/>
                    <a:pt x="82" y="0"/>
                  </a:cubicBezTo>
                  <a:cubicBezTo>
                    <a:pt x="89" y="0"/>
                    <a:pt x="95" y="1"/>
                    <a:pt x="100" y="2"/>
                  </a:cubicBezTo>
                  <a:cubicBezTo>
                    <a:pt x="105" y="4"/>
                    <a:pt x="109" y="5"/>
                    <a:pt x="112" y="7"/>
                  </a:cubicBezTo>
                  <a:cubicBezTo>
                    <a:pt x="113" y="8"/>
                    <a:pt x="114" y="9"/>
                    <a:pt x="115" y="10"/>
                  </a:cubicBezTo>
                  <a:cubicBezTo>
                    <a:pt x="115" y="11"/>
                    <a:pt x="115" y="12"/>
                    <a:pt x="114" y="14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6"/>
                    <a:pt x="111" y="27"/>
                    <a:pt x="110" y="28"/>
                  </a:cubicBezTo>
                  <a:cubicBezTo>
                    <a:pt x="110" y="28"/>
                    <a:pt x="109" y="29"/>
                    <a:pt x="107" y="29"/>
                  </a:cubicBezTo>
                  <a:cubicBezTo>
                    <a:pt x="106" y="29"/>
                    <a:pt x="104" y="27"/>
                    <a:pt x="103" y="27"/>
                  </a:cubicBezTo>
                  <a:cubicBezTo>
                    <a:pt x="101" y="26"/>
                    <a:pt x="99" y="25"/>
                    <a:pt x="97" y="24"/>
                  </a:cubicBezTo>
                  <a:cubicBezTo>
                    <a:pt x="94" y="23"/>
                    <a:pt x="93" y="22"/>
                    <a:pt x="90" y="21"/>
                  </a:cubicBezTo>
                  <a:cubicBezTo>
                    <a:pt x="87" y="20"/>
                    <a:pt x="83" y="20"/>
                    <a:pt x="78" y="20"/>
                  </a:cubicBezTo>
                  <a:cubicBezTo>
                    <a:pt x="71" y="20"/>
                    <a:pt x="65" y="21"/>
                    <a:pt x="61" y="23"/>
                  </a:cubicBezTo>
                  <a:cubicBezTo>
                    <a:pt x="56" y="26"/>
                    <a:pt x="54" y="30"/>
                    <a:pt x="52" y="34"/>
                  </a:cubicBezTo>
                  <a:cubicBezTo>
                    <a:pt x="51" y="38"/>
                    <a:pt x="52" y="41"/>
                    <a:pt x="53" y="44"/>
                  </a:cubicBezTo>
                  <a:cubicBezTo>
                    <a:pt x="54" y="46"/>
                    <a:pt x="56" y="49"/>
                    <a:pt x="59" y="51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94" y="77"/>
                    <a:pt x="98" y="88"/>
                    <a:pt x="94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4416440" y="6373786"/>
              <a:ext cx="25400" cy="60325"/>
            </a:xfrm>
            <a:custGeom>
              <a:avLst/>
              <a:gdLst/>
              <a:ahLst/>
              <a:cxnLst/>
              <a:rect l="l" t="t" r="r" b="b"/>
              <a:pathLst>
                <a:path w="61" h="139" extrusionOk="0">
                  <a:moveTo>
                    <a:pt x="27" y="134"/>
                  </a:moveTo>
                  <a:cubicBezTo>
                    <a:pt x="26" y="137"/>
                    <a:pt x="24" y="139"/>
                    <a:pt x="21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1" y="139"/>
                    <a:pt x="0" y="137"/>
                    <a:pt x="1" y="13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2"/>
                    <a:pt x="37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1" y="2"/>
                    <a:pt x="60" y="5"/>
                  </a:cubicBezTo>
                  <a:lnTo>
                    <a:pt x="2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4432315" y="6349974"/>
              <a:ext cx="17463" cy="14287"/>
            </a:xfrm>
            <a:custGeom>
              <a:avLst/>
              <a:gdLst/>
              <a:ahLst/>
              <a:cxnLst/>
              <a:rect l="l" t="t" r="r" b="b"/>
              <a:pathLst>
                <a:path w="40" h="33" extrusionOk="0">
                  <a:moveTo>
                    <a:pt x="37" y="17"/>
                  </a:moveTo>
                  <a:cubicBezTo>
                    <a:pt x="34" y="28"/>
                    <a:pt x="27" y="33"/>
                    <a:pt x="15" y="33"/>
                  </a:cubicBezTo>
                  <a:cubicBezTo>
                    <a:pt x="4" y="33"/>
                    <a:pt x="0" y="28"/>
                    <a:pt x="3" y="16"/>
                  </a:cubicBezTo>
                  <a:cubicBezTo>
                    <a:pt x="5" y="11"/>
                    <a:pt x="7" y="7"/>
                    <a:pt x="11" y="4"/>
                  </a:cubicBezTo>
                  <a:cubicBezTo>
                    <a:pt x="15" y="1"/>
                    <a:pt x="19" y="0"/>
                    <a:pt x="24" y="0"/>
                  </a:cubicBezTo>
                  <a:cubicBezTo>
                    <a:pt x="35" y="0"/>
                    <a:pt x="40" y="6"/>
                    <a:pt x="3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3848113" y="6373786"/>
              <a:ext cx="61913" cy="84137"/>
            </a:xfrm>
            <a:custGeom>
              <a:avLst/>
              <a:gdLst/>
              <a:ahLst/>
              <a:cxnLst/>
              <a:rect l="l" t="t" r="r" b="b"/>
              <a:pathLst>
                <a:path w="147" h="198" extrusionOk="0">
                  <a:moveTo>
                    <a:pt x="2" y="192"/>
                  </a:moveTo>
                  <a:cubicBezTo>
                    <a:pt x="4" y="189"/>
                    <a:pt x="16" y="170"/>
                    <a:pt x="20" y="164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1" y="145"/>
                    <a:pt x="32" y="144"/>
                    <a:pt x="33" y="143"/>
                  </a:cubicBezTo>
                  <a:cubicBezTo>
                    <a:pt x="33" y="142"/>
                    <a:pt x="33" y="141"/>
                    <a:pt x="34" y="140"/>
                  </a:cubicBezTo>
                  <a:cubicBezTo>
                    <a:pt x="34" y="139"/>
                    <a:pt x="34" y="136"/>
                    <a:pt x="34" y="13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5"/>
                    <a:pt x="18" y="3"/>
                  </a:cubicBezTo>
                  <a:cubicBezTo>
                    <a:pt x="19" y="1"/>
                    <a:pt x="21" y="0"/>
                    <a:pt x="2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3" y="0"/>
                    <a:pt x="44" y="1"/>
                  </a:cubicBezTo>
                  <a:cubicBezTo>
                    <a:pt x="44" y="1"/>
                    <a:pt x="45" y="2"/>
                    <a:pt x="45" y="3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3"/>
                    <a:pt x="56" y="104"/>
                    <a:pt x="57" y="104"/>
                  </a:cubicBezTo>
                  <a:cubicBezTo>
                    <a:pt x="57" y="104"/>
                    <a:pt x="59" y="103"/>
                    <a:pt x="60" y="101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3" y="2"/>
                    <a:pt x="123" y="1"/>
                    <a:pt x="124" y="1"/>
                  </a:cubicBezTo>
                  <a:cubicBezTo>
                    <a:pt x="125" y="0"/>
                    <a:pt x="126" y="0"/>
                    <a:pt x="128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6" y="0"/>
                    <a:pt x="147" y="1"/>
                    <a:pt x="146" y="3"/>
                  </a:cubicBezTo>
                  <a:cubicBezTo>
                    <a:pt x="146" y="4"/>
                    <a:pt x="146" y="5"/>
                    <a:pt x="146" y="6"/>
                  </a:cubicBezTo>
                  <a:cubicBezTo>
                    <a:pt x="145" y="7"/>
                    <a:pt x="145" y="7"/>
                    <a:pt x="144" y="8"/>
                  </a:cubicBezTo>
                  <a:cubicBezTo>
                    <a:pt x="144" y="8"/>
                    <a:pt x="30" y="189"/>
                    <a:pt x="27" y="193"/>
                  </a:cubicBezTo>
                  <a:cubicBezTo>
                    <a:pt x="25" y="196"/>
                    <a:pt x="23" y="198"/>
                    <a:pt x="20" y="198"/>
                  </a:cubicBezTo>
                  <a:cubicBezTo>
                    <a:pt x="4" y="198"/>
                    <a:pt x="4" y="198"/>
                    <a:pt x="4" y="198"/>
                  </a:cubicBezTo>
                  <a:cubicBezTo>
                    <a:pt x="1" y="198"/>
                    <a:pt x="0" y="195"/>
                    <a:pt x="2" y="19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3903675" y="6418236"/>
              <a:ext cx="20638" cy="26987"/>
            </a:xfrm>
            <a:custGeom>
              <a:avLst/>
              <a:gdLst/>
              <a:ahLst/>
              <a:cxnLst/>
              <a:rect l="l" t="t" r="r" b="b"/>
              <a:pathLst>
                <a:path w="49" h="63" extrusionOk="0">
                  <a:moveTo>
                    <a:pt x="18" y="33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5" y="33"/>
                    <a:pt x="3" y="31"/>
                    <a:pt x="4" y="28"/>
                  </a:cubicBezTo>
                  <a:cubicBezTo>
                    <a:pt x="4" y="28"/>
                    <a:pt x="5" y="23"/>
                    <a:pt x="7" y="15"/>
                  </a:cubicBezTo>
                  <a:cubicBezTo>
                    <a:pt x="9" y="9"/>
                    <a:pt x="11" y="5"/>
                    <a:pt x="11" y="5"/>
                  </a:cubicBezTo>
                  <a:cubicBezTo>
                    <a:pt x="12" y="3"/>
                    <a:pt x="15" y="1"/>
                    <a:pt x="18" y="0"/>
                  </a:cubicBezTo>
                  <a:cubicBezTo>
                    <a:pt x="18" y="0"/>
                    <a:pt x="24" y="0"/>
                    <a:pt x="31" y="0"/>
                  </a:cubicBezTo>
                  <a:cubicBezTo>
                    <a:pt x="37" y="0"/>
                    <a:pt x="44" y="0"/>
                    <a:pt x="44" y="0"/>
                  </a:cubicBezTo>
                  <a:cubicBezTo>
                    <a:pt x="47" y="0"/>
                    <a:pt x="49" y="3"/>
                    <a:pt x="48" y="6"/>
                  </a:cubicBezTo>
                  <a:cubicBezTo>
                    <a:pt x="48" y="6"/>
                    <a:pt x="48" y="8"/>
                    <a:pt x="45" y="18"/>
                  </a:cubicBezTo>
                  <a:cubicBezTo>
                    <a:pt x="40" y="37"/>
                    <a:pt x="27" y="54"/>
                    <a:pt x="16" y="62"/>
                  </a:cubicBezTo>
                  <a:cubicBezTo>
                    <a:pt x="15" y="62"/>
                    <a:pt x="13" y="63"/>
                    <a:pt x="1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3"/>
                    <a:pt x="0" y="61"/>
                    <a:pt x="1" y="60"/>
                  </a:cubicBezTo>
                  <a:cubicBezTo>
                    <a:pt x="9" y="53"/>
                    <a:pt x="17" y="41"/>
                    <a:pt x="19" y="37"/>
                  </a:cubicBezTo>
                  <a:cubicBezTo>
                    <a:pt x="21" y="34"/>
                    <a:pt x="20" y="33"/>
                    <a:pt x="1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2" name="Google Shape;342;p41"/>
            <p:cNvSpPr/>
            <p:nvPr/>
          </p:nvSpPr>
          <p:spPr>
            <a:xfrm>
              <a:off x="3478224" y="6354736"/>
              <a:ext cx="58738" cy="79375"/>
            </a:xfrm>
            <a:custGeom>
              <a:avLst/>
              <a:gdLst/>
              <a:ahLst/>
              <a:cxnLst/>
              <a:rect l="l" t="t" r="r" b="b"/>
              <a:pathLst>
                <a:path w="139" h="187" extrusionOk="0">
                  <a:moveTo>
                    <a:pt x="66" y="161"/>
                  </a:moveTo>
                  <a:cubicBezTo>
                    <a:pt x="70" y="158"/>
                    <a:pt x="73" y="155"/>
                    <a:pt x="75" y="147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2"/>
                    <a:pt x="114" y="0"/>
                    <a:pt x="117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8" y="0"/>
                    <a:pt x="139" y="2"/>
                    <a:pt x="138" y="5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98" y="160"/>
                    <a:pt x="92" y="171"/>
                    <a:pt x="84" y="177"/>
                  </a:cubicBezTo>
                  <a:cubicBezTo>
                    <a:pt x="71" y="186"/>
                    <a:pt x="60" y="187"/>
                    <a:pt x="45" y="187"/>
                  </a:cubicBezTo>
                  <a:cubicBezTo>
                    <a:pt x="41" y="187"/>
                    <a:pt x="34" y="186"/>
                    <a:pt x="30" y="186"/>
                  </a:cubicBezTo>
                  <a:cubicBezTo>
                    <a:pt x="25" y="185"/>
                    <a:pt x="22" y="184"/>
                    <a:pt x="18" y="183"/>
                  </a:cubicBezTo>
                  <a:cubicBezTo>
                    <a:pt x="14" y="183"/>
                    <a:pt x="11" y="182"/>
                    <a:pt x="8" y="180"/>
                  </a:cubicBezTo>
                  <a:cubicBezTo>
                    <a:pt x="5" y="179"/>
                    <a:pt x="3" y="178"/>
                    <a:pt x="1" y="177"/>
                  </a:cubicBezTo>
                  <a:cubicBezTo>
                    <a:pt x="0" y="176"/>
                    <a:pt x="0" y="175"/>
                    <a:pt x="0" y="174"/>
                  </a:cubicBezTo>
                  <a:cubicBezTo>
                    <a:pt x="0" y="173"/>
                    <a:pt x="0" y="172"/>
                    <a:pt x="1" y="170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4" y="157"/>
                    <a:pt x="5" y="156"/>
                    <a:pt x="8" y="156"/>
                  </a:cubicBezTo>
                  <a:cubicBezTo>
                    <a:pt x="9" y="156"/>
                    <a:pt x="11" y="156"/>
                    <a:pt x="12" y="157"/>
                  </a:cubicBezTo>
                  <a:cubicBezTo>
                    <a:pt x="14" y="158"/>
                    <a:pt x="16" y="160"/>
                    <a:pt x="19" y="161"/>
                  </a:cubicBezTo>
                  <a:cubicBezTo>
                    <a:pt x="22" y="162"/>
                    <a:pt x="26" y="163"/>
                    <a:pt x="30" y="164"/>
                  </a:cubicBezTo>
                  <a:cubicBezTo>
                    <a:pt x="35" y="165"/>
                    <a:pt x="40" y="166"/>
                    <a:pt x="45" y="166"/>
                  </a:cubicBezTo>
                  <a:cubicBezTo>
                    <a:pt x="53" y="166"/>
                    <a:pt x="60" y="165"/>
                    <a:pt x="66" y="1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3706825" y="6124550"/>
              <a:ext cx="166688" cy="171449"/>
            </a:xfrm>
            <a:custGeom>
              <a:avLst/>
              <a:gdLst/>
              <a:ahLst/>
              <a:cxnLst/>
              <a:rect l="l" t="t" r="r" b="b"/>
              <a:pathLst>
                <a:path w="397" h="404" extrusionOk="0">
                  <a:moveTo>
                    <a:pt x="250" y="204"/>
                  </a:moveTo>
                  <a:cubicBezTo>
                    <a:pt x="214" y="334"/>
                    <a:pt x="214" y="334"/>
                    <a:pt x="214" y="334"/>
                  </a:cubicBezTo>
                  <a:cubicBezTo>
                    <a:pt x="207" y="335"/>
                    <a:pt x="197" y="336"/>
                    <a:pt x="183" y="336"/>
                  </a:cubicBezTo>
                  <a:cubicBezTo>
                    <a:pt x="113" y="336"/>
                    <a:pt x="121" y="315"/>
                    <a:pt x="150" y="201"/>
                  </a:cubicBezTo>
                  <a:cubicBezTo>
                    <a:pt x="181" y="83"/>
                    <a:pt x="199" y="62"/>
                    <a:pt x="242" y="62"/>
                  </a:cubicBezTo>
                  <a:cubicBezTo>
                    <a:pt x="284" y="62"/>
                    <a:pt x="284" y="90"/>
                    <a:pt x="274" y="126"/>
                  </a:cubicBezTo>
                  <a:cubicBezTo>
                    <a:pt x="380" y="126"/>
                    <a:pt x="380" y="126"/>
                    <a:pt x="380" y="126"/>
                  </a:cubicBezTo>
                  <a:cubicBezTo>
                    <a:pt x="397" y="59"/>
                    <a:pt x="385" y="0"/>
                    <a:pt x="261" y="0"/>
                  </a:cubicBezTo>
                  <a:cubicBezTo>
                    <a:pt x="123" y="0"/>
                    <a:pt x="86" y="29"/>
                    <a:pt x="41" y="201"/>
                  </a:cubicBezTo>
                  <a:cubicBezTo>
                    <a:pt x="0" y="362"/>
                    <a:pt x="14" y="404"/>
                    <a:pt x="163" y="404"/>
                  </a:cubicBezTo>
                  <a:cubicBezTo>
                    <a:pt x="234" y="404"/>
                    <a:pt x="263" y="399"/>
                    <a:pt x="306" y="391"/>
                  </a:cubicBezTo>
                  <a:cubicBezTo>
                    <a:pt x="356" y="204"/>
                    <a:pt x="356" y="204"/>
                    <a:pt x="356" y="204"/>
                  </a:cubicBezTo>
                  <a:lnTo>
                    <a:pt x="25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3860813" y="6126137"/>
              <a:ext cx="146051" cy="166687"/>
            </a:xfrm>
            <a:custGeom>
              <a:avLst/>
              <a:gdLst/>
              <a:ahLst/>
              <a:cxnLst/>
              <a:rect l="l" t="t" r="r" b="b"/>
              <a:pathLst>
                <a:path w="345" h="394" extrusionOk="0">
                  <a:moveTo>
                    <a:pt x="137" y="326"/>
                  </a:moveTo>
                  <a:cubicBezTo>
                    <a:pt x="123" y="326"/>
                    <a:pt x="118" y="322"/>
                    <a:pt x="121" y="311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287" y="217"/>
                    <a:pt x="287" y="217"/>
                    <a:pt x="287" y="217"/>
                  </a:cubicBezTo>
                  <a:cubicBezTo>
                    <a:pt x="302" y="155"/>
                    <a:pt x="302" y="155"/>
                    <a:pt x="302" y="155"/>
                  </a:cubicBezTo>
                  <a:cubicBezTo>
                    <a:pt x="161" y="155"/>
                    <a:pt x="161" y="155"/>
                    <a:pt x="161" y="155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81" y="76"/>
                    <a:pt x="193" y="62"/>
                    <a:pt x="215" y="62"/>
                  </a:cubicBezTo>
                  <a:cubicBezTo>
                    <a:pt x="329" y="62"/>
                    <a:pt x="329" y="62"/>
                    <a:pt x="329" y="62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12" y="0"/>
                    <a:pt x="91" y="12"/>
                    <a:pt x="64" y="115"/>
                  </a:cubicBezTo>
                  <a:cubicBezTo>
                    <a:pt x="15" y="303"/>
                    <a:pt x="15" y="303"/>
                    <a:pt x="15" y="303"/>
                  </a:cubicBezTo>
                  <a:cubicBezTo>
                    <a:pt x="0" y="367"/>
                    <a:pt x="19" y="394"/>
                    <a:pt x="71" y="394"/>
                  </a:cubicBezTo>
                  <a:cubicBezTo>
                    <a:pt x="213" y="394"/>
                    <a:pt x="213" y="394"/>
                    <a:pt x="213" y="394"/>
                  </a:cubicBezTo>
                  <a:cubicBezTo>
                    <a:pt x="241" y="394"/>
                    <a:pt x="259" y="379"/>
                    <a:pt x="268" y="356"/>
                  </a:cubicBezTo>
                  <a:cubicBezTo>
                    <a:pt x="280" y="326"/>
                    <a:pt x="280" y="326"/>
                    <a:pt x="280" y="326"/>
                  </a:cubicBezTo>
                  <a:lnTo>
                    <a:pt x="137" y="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4546615" y="6126137"/>
              <a:ext cx="144463" cy="166687"/>
            </a:xfrm>
            <a:custGeom>
              <a:avLst/>
              <a:gdLst/>
              <a:ahLst/>
              <a:cxnLst/>
              <a:rect l="l" t="t" r="r" b="b"/>
              <a:pathLst>
                <a:path w="345" h="394" extrusionOk="0">
                  <a:moveTo>
                    <a:pt x="136" y="326"/>
                  </a:moveTo>
                  <a:cubicBezTo>
                    <a:pt x="122" y="326"/>
                    <a:pt x="118" y="322"/>
                    <a:pt x="120" y="311"/>
                  </a:cubicBezTo>
                  <a:cubicBezTo>
                    <a:pt x="144" y="217"/>
                    <a:pt x="144" y="217"/>
                    <a:pt x="144" y="217"/>
                  </a:cubicBezTo>
                  <a:cubicBezTo>
                    <a:pt x="286" y="217"/>
                    <a:pt x="286" y="217"/>
                    <a:pt x="286" y="217"/>
                  </a:cubicBezTo>
                  <a:cubicBezTo>
                    <a:pt x="302" y="155"/>
                    <a:pt x="302" y="155"/>
                    <a:pt x="302" y="155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81" y="76"/>
                    <a:pt x="192" y="62"/>
                    <a:pt x="215" y="62"/>
                  </a:cubicBezTo>
                  <a:cubicBezTo>
                    <a:pt x="329" y="62"/>
                    <a:pt x="329" y="62"/>
                    <a:pt x="329" y="62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11" y="0"/>
                    <a:pt x="91" y="12"/>
                    <a:pt x="64" y="115"/>
                  </a:cubicBezTo>
                  <a:cubicBezTo>
                    <a:pt x="15" y="303"/>
                    <a:pt x="15" y="303"/>
                    <a:pt x="15" y="303"/>
                  </a:cubicBezTo>
                  <a:cubicBezTo>
                    <a:pt x="0" y="367"/>
                    <a:pt x="19" y="394"/>
                    <a:pt x="70" y="394"/>
                  </a:cubicBezTo>
                  <a:cubicBezTo>
                    <a:pt x="213" y="394"/>
                    <a:pt x="213" y="394"/>
                    <a:pt x="213" y="394"/>
                  </a:cubicBezTo>
                  <a:cubicBezTo>
                    <a:pt x="241" y="394"/>
                    <a:pt x="259" y="379"/>
                    <a:pt x="268" y="356"/>
                  </a:cubicBezTo>
                  <a:cubicBezTo>
                    <a:pt x="279" y="326"/>
                    <a:pt x="279" y="326"/>
                    <a:pt x="279" y="326"/>
                  </a:cubicBezTo>
                  <a:lnTo>
                    <a:pt x="136" y="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3552837" y="6126137"/>
              <a:ext cx="169863" cy="166687"/>
            </a:xfrm>
            <a:custGeom>
              <a:avLst/>
              <a:gdLst/>
              <a:ahLst/>
              <a:cxnLst/>
              <a:rect l="l" t="t" r="r" b="b"/>
              <a:pathLst>
                <a:path w="404" h="394" extrusionOk="0">
                  <a:moveTo>
                    <a:pt x="152" y="327"/>
                  </a:moveTo>
                  <a:cubicBezTo>
                    <a:pt x="123" y="327"/>
                    <a:pt x="123" y="327"/>
                    <a:pt x="123" y="327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200" y="62"/>
                    <a:pt x="203" y="61"/>
                    <a:pt x="225" y="61"/>
                  </a:cubicBezTo>
                  <a:cubicBezTo>
                    <a:pt x="287" y="61"/>
                    <a:pt x="287" y="82"/>
                    <a:pt x="257" y="195"/>
                  </a:cubicBezTo>
                  <a:cubicBezTo>
                    <a:pt x="228" y="310"/>
                    <a:pt x="210" y="327"/>
                    <a:pt x="152" y="327"/>
                  </a:cubicBezTo>
                  <a:moveTo>
                    <a:pt x="243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2" y="382"/>
                    <a:pt x="2" y="382"/>
                    <a:pt x="2" y="382"/>
                  </a:cubicBezTo>
                  <a:cubicBezTo>
                    <a:pt x="0" y="389"/>
                    <a:pt x="4" y="394"/>
                    <a:pt x="11" y="394"/>
                  </a:cubicBezTo>
                  <a:cubicBezTo>
                    <a:pt x="137" y="394"/>
                    <a:pt x="137" y="394"/>
                    <a:pt x="137" y="394"/>
                  </a:cubicBezTo>
                  <a:cubicBezTo>
                    <a:pt x="296" y="394"/>
                    <a:pt x="323" y="364"/>
                    <a:pt x="366" y="195"/>
                  </a:cubicBezTo>
                  <a:cubicBezTo>
                    <a:pt x="404" y="49"/>
                    <a:pt x="381" y="0"/>
                    <a:pt x="2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7" name="Google Shape;347;p41"/>
            <p:cNvSpPr/>
            <p:nvPr/>
          </p:nvSpPr>
          <p:spPr>
            <a:xfrm>
              <a:off x="4391039" y="6126137"/>
              <a:ext cx="168276" cy="166687"/>
            </a:xfrm>
            <a:custGeom>
              <a:avLst/>
              <a:gdLst/>
              <a:ahLst/>
              <a:cxnLst/>
              <a:rect l="l" t="t" r="r" b="b"/>
              <a:pathLst>
                <a:path w="397" h="395" extrusionOk="0">
                  <a:moveTo>
                    <a:pt x="242" y="0"/>
                  </a:moveTo>
                  <a:cubicBezTo>
                    <a:pt x="161" y="0"/>
                    <a:pt x="123" y="2"/>
                    <a:pt x="100" y="1"/>
                  </a:cubicBezTo>
                  <a:cubicBezTo>
                    <a:pt x="1" y="383"/>
                    <a:pt x="1" y="383"/>
                    <a:pt x="1" y="383"/>
                  </a:cubicBezTo>
                  <a:cubicBezTo>
                    <a:pt x="0" y="390"/>
                    <a:pt x="3" y="395"/>
                    <a:pt x="10" y="395"/>
                  </a:cubicBezTo>
                  <a:cubicBezTo>
                    <a:pt x="105" y="395"/>
                    <a:pt x="105" y="395"/>
                    <a:pt x="105" y="395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9" y="63"/>
                    <a:pt x="213" y="62"/>
                    <a:pt x="226" y="62"/>
                  </a:cubicBezTo>
                  <a:cubicBezTo>
                    <a:pt x="272" y="62"/>
                    <a:pt x="278" y="78"/>
                    <a:pt x="266" y="125"/>
                  </a:cubicBezTo>
                  <a:cubicBezTo>
                    <a:pt x="199" y="383"/>
                    <a:pt x="199" y="383"/>
                    <a:pt x="199" y="383"/>
                  </a:cubicBezTo>
                  <a:cubicBezTo>
                    <a:pt x="198" y="390"/>
                    <a:pt x="202" y="395"/>
                    <a:pt x="208" y="395"/>
                  </a:cubicBezTo>
                  <a:cubicBezTo>
                    <a:pt x="303" y="395"/>
                    <a:pt x="303" y="395"/>
                    <a:pt x="303" y="395"/>
                  </a:cubicBezTo>
                  <a:cubicBezTo>
                    <a:pt x="373" y="125"/>
                    <a:pt x="373" y="125"/>
                    <a:pt x="373" y="125"/>
                  </a:cubicBezTo>
                  <a:cubicBezTo>
                    <a:pt x="397" y="32"/>
                    <a:pt x="356" y="0"/>
                    <a:pt x="2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8" name="Google Shape;348;p41"/>
            <p:cNvSpPr/>
            <p:nvPr/>
          </p:nvSpPr>
          <p:spPr>
            <a:xfrm>
              <a:off x="4140214" y="6126137"/>
              <a:ext cx="134938" cy="166687"/>
            </a:xfrm>
            <a:custGeom>
              <a:avLst/>
              <a:gdLst/>
              <a:ahLst/>
              <a:cxnLst/>
              <a:rect l="l" t="t" r="r" b="b"/>
              <a:pathLst>
                <a:path w="320" h="394" extrusionOk="0">
                  <a:moveTo>
                    <a:pt x="17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4"/>
                    <a:pt x="107" y="65"/>
                    <a:pt x="106" y="66"/>
                  </a:cubicBezTo>
                  <a:cubicBezTo>
                    <a:pt x="89" y="79"/>
                    <a:pt x="79" y="97"/>
                    <a:pt x="74" y="115"/>
                  </a:cubicBezTo>
                  <a:cubicBezTo>
                    <a:pt x="5" y="382"/>
                    <a:pt x="5" y="382"/>
                    <a:pt x="5" y="382"/>
                  </a:cubicBezTo>
                  <a:cubicBezTo>
                    <a:pt x="3" y="389"/>
                    <a:pt x="7" y="394"/>
                    <a:pt x="13" y="394"/>
                  </a:cubicBezTo>
                  <a:cubicBezTo>
                    <a:pt x="115" y="394"/>
                    <a:pt x="115" y="394"/>
                    <a:pt x="115" y="394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82" y="64"/>
                    <a:pt x="300" y="52"/>
                    <a:pt x="310" y="26"/>
                  </a:cubicBezTo>
                  <a:cubicBezTo>
                    <a:pt x="320" y="0"/>
                    <a:pt x="320" y="0"/>
                    <a:pt x="320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9" name="Google Shape;349;p41"/>
            <p:cNvSpPr/>
            <p:nvPr/>
          </p:nvSpPr>
          <p:spPr>
            <a:xfrm>
              <a:off x="3476636" y="6126137"/>
              <a:ext cx="88900" cy="166687"/>
            </a:xfrm>
            <a:custGeom>
              <a:avLst/>
              <a:gdLst/>
              <a:ahLst/>
              <a:cxnLst/>
              <a:rect l="l" t="t" r="r" b="b"/>
              <a:pathLst>
                <a:path w="211" h="394" extrusionOk="0">
                  <a:moveTo>
                    <a:pt x="110" y="394"/>
                  </a:moveTo>
                  <a:cubicBezTo>
                    <a:pt x="209" y="12"/>
                    <a:pt x="209" y="12"/>
                    <a:pt x="209" y="12"/>
                  </a:cubicBezTo>
                  <a:cubicBezTo>
                    <a:pt x="211" y="5"/>
                    <a:pt x="207" y="0"/>
                    <a:pt x="20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2" y="382"/>
                    <a:pt x="2" y="382"/>
                    <a:pt x="2" y="382"/>
                  </a:cubicBezTo>
                  <a:cubicBezTo>
                    <a:pt x="0" y="389"/>
                    <a:pt x="4" y="394"/>
                    <a:pt x="10" y="394"/>
                  </a:cubicBezTo>
                  <a:lnTo>
                    <a:pt x="110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4233876" y="6124550"/>
              <a:ext cx="171451" cy="171449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171" y="339"/>
                  </a:moveTo>
                  <a:cubicBezTo>
                    <a:pt x="126" y="339"/>
                    <a:pt x="119" y="323"/>
                    <a:pt x="151" y="200"/>
                  </a:cubicBezTo>
                  <a:cubicBezTo>
                    <a:pt x="177" y="98"/>
                    <a:pt x="202" y="62"/>
                    <a:pt x="243" y="62"/>
                  </a:cubicBezTo>
                  <a:cubicBezTo>
                    <a:pt x="288" y="62"/>
                    <a:pt x="293" y="86"/>
                    <a:pt x="264" y="200"/>
                  </a:cubicBezTo>
                  <a:cubicBezTo>
                    <a:pt x="235" y="312"/>
                    <a:pt x="206" y="339"/>
                    <a:pt x="171" y="339"/>
                  </a:cubicBezTo>
                  <a:moveTo>
                    <a:pt x="259" y="0"/>
                  </a:moveTo>
                  <a:cubicBezTo>
                    <a:pt x="139" y="0"/>
                    <a:pt x="88" y="22"/>
                    <a:pt x="41" y="203"/>
                  </a:cubicBezTo>
                  <a:cubicBezTo>
                    <a:pt x="0" y="360"/>
                    <a:pt x="33" y="406"/>
                    <a:pt x="154" y="406"/>
                  </a:cubicBezTo>
                  <a:cubicBezTo>
                    <a:pt x="278" y="406"/>
                    <a:pt x="326" y="380"/>
                    <a:pt x="372" y="203"/>
                  </a:cubicBezTo>
                  <a:cubicBezTo>
                    <a:pt x="405" y="75"/>
                    <a:pt x="399" y="0"/>
                    <a:pt x="2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3143260" y="6102325"/>
              <a:ext cx="131763" cy="111124"/>
            </a:xfrm>
            <a:custGeom>
              <a:avLst/>
              <a:gdLst/>
              <a:ahLst/>
              <a:cxnLst/>
              <a:rect l="l" t="t" r="r" b="b"/>
              <a:pathLst>
                <a:path w="311" h="264" extrusionOk="0">
                  <a:moveTo>
                    <a:pt x="1" y="259"/>
                  </a:moveTo>
                  <a:cubicBezTo>
                    <a:pt x="63" y="42"/>
                    <a:pt x="63" y="42"/>
                    <a:pt x="63" y="42"/>
                  </a:cubicBezTo>
                  <a:cubicBezTo>
                    <a:pt x="68" y="20"/>
                    <a:pt x="93" y="0"/>
                    <a:pt x="118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0" y="0"/>
                    <a:pt x="311" y="4"/>
                    <a:pt x="309" y="5"/>
                  </a:cubicBezTo>
                  <a:cubicBezTo>
                    <a:pt x="210" y="73"/>
                    <a:pt x="92" y="172"/>
                    <a:pt x="6" y="262"/>
                  </a:cubicBezTo>
                  <a:cubicBezTo>
                    <a:pt x="4" y="264"/>
                    <a:pt x="0" y="262"/>
                    <a:pt x="1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2" name="Google Shape;352;p41"/>
            <p:cNvSpPr/>
            <p:nvPr/>
          </p:nvSpPr>
          <p:spPr>
            <a:xfrm>
              <a:off x="3117860" y="6099150"/>
              <a:ext cx="219076" cy="193674"/>
            </a:xfrm>
            <a:custGeom>
              <a:avLst/>
              <a:gdLst/>
              <a:ahLst/>
              <a:cxnLst/>
              <a:rect l="l" t="t" r="r" b="b"/>
              <a:pathLst>
                <a:path w="521" h="458" extrusionOk="0">
                  <a:moveTo>
                    <a:pt x="212" y="394"/>
                  </a:moveTo>
                  <a:cubicBezTo>
                    <a:pt x="273" y="180"/>
                    <a:pt x="273" y="180"/>
                    <a:pt x="273" y="180"/>
                  </a:cubicBezTo>
                  <a:cubicBezTo>
                    <a:pt x="274" y="177"/>
                    <a:pt x="271" y="175"/>
                    <a:pt x="268" y="177"/>
                  </a:cubicBezTo>
                  <a:cubicBezTo>
                    <a:pt x="178" y="254"/>
                    <a:pt x="69" y="367"/>
                    <a:pt x="2" y="453"/>
                  </a:cubicBezTo>
                  <a:cubicBezTo>
                    <a:pt x="0" y="455"/>
                    <a:pt x="1" y="458"/>
                    <a:pt x="4" y="458"/>
                  </a:cubicBezTo>
                  <a:cubicBezTo>
                    <a:pt x="268" y="458"/>
                    <a:pt x="268" y="458"/>
                    <a:pt x="268" y="458"/>
                  </a:cubicBezTo>
                  <a:cubicBezTo>
                    <a:pt x="380" y="458"/>
                    <a:pt x="441" y="424"/>
                    <a:pt x="463" y="341"/>
                  </a:cubicBezTo>
                  <a:cubicBezTo>
                    <a:pt x="481" y="274"/>
                    <a:pt x="446" y="228"/>
                    <a:pt x="390" y="216"/>
                  </a:cubicBezTo>
                  <a:cubicBezTo>
                    <a:pt x="389" y="216"/>
                    <a:pt x="388" y="214"/>
                    <a:pt x="390" y="214"/>
                  </a:cubicBezTo>
                  <a:cubicBezTo>
                    <a:pt x="437" y="205"/>
                    <a:pt x="485" y="186"/>
                    <a:pt x="502" y="117"/>
                  </a:cubicBezTo>
                  <a:cubicBezTo>
                    <a:pt x="521" y="42"/>
                    <a:pt x="463" y="0"/>
                    <a:pt x="397" y="5"/>
                  </a:cubicBezTo>
                  <a:cubicBezTo>
                    <a:pt x="296" y="359"/>
                    <a:pt x="296" y="359"/>
                    <a:pt x="296" y="359"/>
                  </a:cubicBezTo>
                  <a:cubicBezTo>
                    <a:pt x="291" y="378"/>
                    <a:pt x="270" y="394"/>
                    <a:pt x="251" y="394"/>
                  </a:cubicBezTo>
                  <a:lnTo>
                    <a:pt x="212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3321061" y="6126137"/>
              <a:ext cx="168276" cy="166687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303" y="236"/>
                  </a:moveTo>
                  <a:cubicBezTo>
                    <a:pt x="299" y="224"/>
                    <a:pt x="296" y="216"/>
                    <a:pt x="290" y="209"/>
                  </a:cubicBezTo>
                  <a:cubicBezTo>
                    <a:pt x="289" y="208"/>
                    <a:pt x="289" y="207"/>
                    <a:pt x="290" y="206"/>
                  </a:cubicBezTo>
                  <a:cubicBezTo>
                    <a:pt x="336" y="192"/>
                    <a:pt x="365" y="163"/>
                    <a:pt x="378" y="115"/>
                  </a:cubicBezTo>
                  <a:cubicBezTo>
                    <a:pt x="395" y="51"/>
                    <a:pt x="354" y="0"/>
                    <a:pt x="25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" y="382"/>
                    <a:pt x="1" y="382"/>
                    <a:pt x="1" y="382"/>
                  </a:cubicBezTo>
                  <a:cubicBezTo>
                    <a:pt x="0" y="389"/>
                    <a:pt x="3" y="394"/>
                    <a:pt x="10" y="394"/>
                  </a:cubicBezTo>
                  <a:cubicBezTo>
                    <a:pt x="105" y="394"/>
                    <a:pt x="105" y="394"/>
                    <a:pt x="105" y="394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200" y="62"/>
                    <a:pt x="209" y="61"/>
                    <a:pt x="230" y="61"/>
                  </a:cubicBezTo>
                  <a:cubicBezTo>
                    <a:pt x="267" y="61"/>
                    <a:pt x="280" y="84"/>
                    <a:pt x="273" y="114"/>
                  </a:cubicBezTo>
                  <a:cubicBezTo>
                    <a:pt x="262" y="154"/>
                    <a:pt x="231" y="177"/>
                    <a:pt x="194" y="177"/>
                  </a:cubicBezTo>
                  <a:cubicBezTo>
                    <a:pt x="180" y="177"/>
                    <a:pt x="180" y="177"/>
                    <a:pt x="180" y="177"/>
                  </a:cubicBezTo>
                  <a:cubicBezTo>
                    <a:pt x="220" y="368"/>
                    <a:pt x="220" y="368"/>
                    <a:pt x="220" y="368"/>
                  </a:cubicBezTo>
                  <a:cubicBezTo>
                    <a:pt x="224" y="386"/>
                    <a:pt x="234" y="394"/>
                    <a:pt x="255" y="394"/>
                  </a:cubicBezTo>
                  <a:cubicBezTo>
                    <a:pt x="340" y="394"/>
                    <a:pt x="340" y="394"/>
                    <a:pt x="340" y="394"/>
                  </a:cubicBezTo>
                  <a:lnTo>
                    <a:pt x="303" y="2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3978288" y="6122962"/>
              <a:ext cx="160338" cy="173037"/>
            </a:xfrm>
            <a:custGeom>
              <a:avLst/>
              <a:gdLst/>
              <a:ahLst/>
              <a:cxnLst/>
              <a:rect l="l" t="t" r="r" b="b"/>
              <a:pathLst>
                <a:path w="381" h="409" extrusionOk="0">
                  <a:moveTo>
                    <a:pt x="40" y="270"/>
                  </a:moveTo>
                  <a:cubicBezTo>
                    <a:pt x="0" y="366"/>
                    <a:pt x="52" y="409"/>
                    <a:pt x="159" y="409"/>
                  </a:cubicBezTo>
                  <a:cubicBezTo>
                    <a:pt x="257" y="409"/>
                    <a:pt x="311" y="386"/>
                    <a:pt x="334" y="296"/>
                  </a:cubicBezTo>
                  <a:cubicBezTo>
                    <a:pt x="342" y="266"/>
                    <a:pt x="337" y="233"/>
                    <a:pt x="318" y="212"/>
                  </a:cubicBezTo>
                  <a:cubicBezTo>
                    <a:pt x="281" y="173"/>
                    <a:pt x="211" y="165"/>
                    <a:pt x="187" y="142"/>
                  </a:cubicBezTo>
                  <a:cubicBezTo>
                    <a:pt x="174" y="131"/>
                    <a:pt x="174" y="114"/>
                    <a:pt x="178" y="100"/>
                  </a:cubicBezTo>
                  <a:cubicBezTo>
                    <a:pt x="185" y="75"/>
                    <a:pt x="202" y="60"/>
                    <a:pt x="230" y="60"/>
                  </a:cubicBezTo>
                  <a:cubicBezTo>
                    <a:pt x="274" y="60"/>
                    <a:pt x="275" y="88"/>
                    <a:pt x="264" y="120"/>
                  </a:cubicBezTo>
                  <a:cubicBezTo>
                    <a:pt x="359" y="120"/>
                    <a:pt x="359" y="120"/>
                    <a:pt x="359" y="120"/>
                  </a:cubicBezTo>
                  <a:cubicBezTo>
                    <a:pt x="381" y="53"/>
                    <a:pt x="352" y="0"/>
                    <a:pt x="241" y="0"/>
                  </a:cubicBezTo>
                  <a:cubicBezTo>
                    <a:pt x="147" y="0"/>
                    <a:pt x="96" y="37"/>
                    <a:pt x="78" y="107"/>
                  </a:cubicBezTo>
                  <a:cubicBezTo>
                    <a:pt x="73" y="126"/>
                    <a:pt x="75" y="158"/>
                    <a:pt x="87" y="178"/>
                  </a:cubicBezTo>
                  <a:cubicBezTo>
                    <a:pt x="112" y="222"/>
                    <a:pt x="181" y="227"/>
                    <a:pt x="218" y="253"/>
                  </a:cubicBezTo>
                  <a:cubicBezTo>
                    <a:pt x="235" y="265"/>
                    <a:pt x="235" y="280"/>
                    <a:pt x="231" y="297"/>
                  </a:cubicBezTo>
                  <a:cubicBezTo>
                    <a:pt x="222" y="330"/>
                    <a:pt x="206" y="345"/>
                    <a:pt x="173" y="345"/>
                  </a:cubicBezTo>
                  <a:cubicBezTo>
                    <a:pt x="141" y="345"/>
                    <a:pt x="122" y="327"/>
                    <a:pt x="140" y="270"/>
                  </a:cubicBezTo>
                  <a:lnTo>
                    <a:pt x="40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55" name="Google Shape;355;p41"/>
          <p:cNvGrpSpPr/>
          <p:nvPr/>
        </p:nvGrpSpPr>
        <p:grpSpPr>
          <a:xfrm>
            <a:off x="7859701" y="6106099"/>
            <a:ext cx="1369915" cy="377851"/>
            <a:chOff x="8629650" y="6011863"/>
            <a:chExt cx="1352551" cy="373062"/>
          </a:xfrm>
        </p:grpSpPr>
        <p:sp>
          <p:nvSpPr>
            <p:cNvPr id="356" name="Google Shape;356;p41"/>
            <p:cNvSpPr/>
            <p:nvPr/>
          </p:nvSpPr>
          <p:spPr>
            <a:xfrm>
              <a:off x="8629650" y="6011863"/>
              <a:ext cx="1352550" cy="373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9263063" y="6011863"/>
              <a:ext cx="46038" cy="460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9263063" y="6064250"/>
              <a:ext cx="46038" cy="460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9202738" y="6073775"/>
              <a:ext cx="46038" cy="460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9324975" y="6072188"/>
              <a:ext cx="46038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9336088" y="6019800"/>
              <a:ext cx="46038" cy="460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9190038" y="6021388"/>
              <a:ext cx="46038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9383713" y="6092825"/>
              <a:ext cx="46038" cy="46037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0"/>
                  </a:moveTo>
                  <a:cubicBezTo>
                    <a:pt x="54" y="0"/>
                    <a:pt x="42" y="3"/>
                    <a:pt x="32" y="9"/>
                  </a:cubicBezTo>
                  <a:cubicBezTo>
                    <a:pt x="12" y="20"/>
                    <a:pt x="0" y="42"/>
                    <a:pt x="0" y="66"/>
                  </a:cubicBezTo>
                  <a:cubicBezTo>
                    <a:pt x="0" y="90"/>
                    <a:pt x="12" y="111"/>
                    <a:pt x="32" y="122"/>
                  </a:cubicBezTo>
                  <a:cubicBezTo>
                    <a:pt x="42" y="128"/>
                    <a:pt x="54" y="132"/>
                    <a:pt x="66" y="132"/>
                  </a:cubicBezTo>
                  <a:cubicBezTo>
                    <a:pt x="102" y="132"/>
                    <a:pt x="132" y="102"/>
                    <a:pt x="132" y="66"/>
                  </a:cubicBezTo>
                  <a:cubicBezTo>
                    <a:pt x="132" y="29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9405938" y="6043613"/>
              <a:ext cx="46038" cy="460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9169400" y="6110288"/>
              <a:ext cx="236538" cy="58737"/>
            </a:xfrm>
            <a:custGeom>
              <a:avLst/>
              <a:gdLst/>
              <a:ahLst/>
              <a:cxnLst/>
              <a:rect l="l" t="t" r="r" b="b"/>
              <a:pathLst>
                <a:path w="680" h="166" extrusionOk="0">
                  <a:moveTo>
                    <a:pt x="646" y="109"/>
                  </a:moveTo>
                  <a:cubicBezTo>
                    <a:pt x="451" y="6"/>
                    <a:pt x="245" y="0"/>
                    <a:pt x="35" y="105"/>
                  </a:cubicBezTo>
                  <a:cubicBezTo>
                    <a:pt x="32" y="107"/>
                    <a:pt x="29" y="108"/>
                    <a:pt x="27" y="109"/>
                  </a:cubicBezTo>
                  <a:cubicBezTo>
                    <a:pt x="7" y="125"/>
                    <a:pt x="0" y="139"/>
                    <a:pt x="8" y="153"/>
                  </a:cubicBezTo>
                  <a:cubicBezTo>
                    <a:pt x="12" y="165"/>
                    <a:pt x="22" y="166"/>
                    <a:pt x="35" y="163"/>
                  </a:cubicBezTo>
                  <a:cubicBezTo>
                    <a:pt x="40" y="162"/>
                    <a:pt x="45" y="160"/>
                    <a:pt x="51" y="158"/>
                  </a:cubicBezTo>
                  <a:cubicBezTo>
                    <a:pt x="250" y="52"/>
                    <a:pt x="454" y="44"/>
                    <a:pt x="642" y="160"/>
                  </a:cubicBezTo>
                  <a:cubicBezTo>
                    <a:pt x="643" y="161"/>
                    <a:pt x="644" y="162"/>
                    <a:pt x="646" y="162"/>
                  </a:cubicBezTo>
                  <a:cubicBezTo>
                    <a:pt x="655" y="166"/>
                    <a:pt x="664" y="165"/>
                    <a:pt x="676" y="156"/>
                  </a:cubicBezTo>
                  <a:cubicBezTo>
                    <a:pt x="680" y="141"/>
                    <a:pt x="677" y="129"/>
                    <a:pt x="668" y="120"/>
                  </a:cubicBezTo>
                  <a:cubicBezTo>
                    <a:pt x="661" y="116"/>
                    <a:pt x="653" y="112"/>
                    <a:pt x="646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6" name="Google Shape;366;p41"/>
            <p:cNvSpPr/>
            <p:nvPr/>
          </p:nvSpPr>
          <p:spPr>
            <a:xfrm>
              <a:off x="9182100" y="6130925"/>
              <a:ext cx="212725" cy="57150"/>
            </a:xfrm>
            <a:custGeom>
              <a:avLst/>
              <a:gdLst/>
              <a:ahLst/>
              <a:cxnLst/>
              <a:rect l="l" t="t" r="r" b="b"/>
              <a:pathLst>
                <a:path w="611" h="164" extrusionOk="0">
                  <a:moveTo>
                    <a:pt x="602" y="120"/>
                  </a:moveTo>
                  <a:cubicBezTo>
                    <a:pt x="438" y="10"/>
                    <a:pt x="245" y="0"/>
                    <a:pt x="23" y="110"/>
                  </a:cubicBezTo>
                  <a:cubicBezTo>
                    <a:pt x="6" y="124"/>
                    <a:pt x="0" y="137"/>
                    <a:pt x="6" y="149"/>
                  </a:cubicBezTo>
                  <a:cubicBezTo>
                    <a:pt x="11" y="164"/>
                    <a:pt x="27" y="160"/>
                    <a:pt x="45" y="154"/>
                  </a:cubicBezTo>
                  <a:cubicBezTo>
                    <a:pt x="225" y="58"/>
                    <a:pt x="409" y="51"/>
                    <a:pt x="579" y="156"/>
                  </a:cubicBezTo>
                  <a:cubicBezTo>
                    <a:pt x="588" y="161"/>
                    <a:pt x="597" y="161"/>
                    <a:pt x="609" y="152"/>
                  </a:cubicBezTo>
                  <a:cubicBezTo>
                    <a:pt x="609" y="151"/>
                    <a:pt x="609" y="150"/>
                    <a:pt x="610" y="150"/>
                  </a:cubicBezTo>
                  <a:cubicBezTo>
                    <a:pt x="611" y="144"/>
                    <a:pt x="611" y="138"/>
                    <a:pt x="610" y="132"/>
                  </a:cubicBezTo>
                  <a:cubicBezTo>
                    <a:pt x="608" y="128"/>
                    <a:pt x="606" y="123"/>
                    <a:pt x="602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9145588" y="6094413"/>
              <a:ext cx="46038" cy="46037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132" y="65"/>
                  </a:moveTo>
                  <a:cubicBezTo>
                    <a:pt x="132" y="42"/>
                    <a:pt x="120" y="22"/>
                    <a:pt x="102" y="10"/>
                  </a:cubicBezTo>
                  <a:cubicBezTo>
                    <a:pt x="92" y="3"/>
                    <a:pt x="79" y="0"/>
                    <a:pt x="66" y="0"/>
                  </a:cubicBezTo>
                  <a:cubicBezTo>
                    <a:pt x="30" y="0"/>
                    <a:pt x="0" y="29"/>
                    <a:pt x="0" y="65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79" y="131"/>
                    <a:pt x="92" y="128"/>
                    <a:pt x="102" y="121"/>
                  </a:cubicBezTo>
                  <a:cubicBezTo>
                    <a:pt x="120" y="109"/>
                    <a:pt x="132" y="89"/>
                    <a:pt x="132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9120188" y="6045200"/>
              <a:ext cx="46038" cy="460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8899525" y="6208713"/>
              <a:ext cx="150813" cy="173037"/>
            </a:xfrm>
            <a:custGeom>
              <a:avLst/>
              <a:gdLst/>
              <a:ahLst/>
              <a:cxnLst/>
              <a:rect l="l" t="t" r="r" b="b"/>
              <a:pathLst>
                <a:path w="434" h="496" extrusionOk="0">
                  <a:moveTo>
                    <a:pt x="426" y="74"/>
                  </a:moveTo>
                  <a:cubicBezTo>
                    <a:pt x="434" y="45"/>
                    <a:pt x="430" y="26"/>
                    <a:pt x="415" y="17"/>
                  </a:cubicBezTo>
                  <a:cubicBezTo>
                    <a:pt x="399" y="4"/>
                    <a:pt x="383" y="0"/>
                    <a:pt x="365" y="5"/>
                  </a:cubicBezTo>
                  <a:cubicBezTo>
                    <a:pt x="362" y="6"/>
                    <a:pt x="358" y="8"/>
                    <a:pt x="353" y="10"/>
                  </a:cubicBezTo>
                  <a:cubicBezTo>
                    <a:pt x="309" y="57"/>
                    <a:pt x="265" y="103"/>
                    <a:pt x="221" y="150"/>
                  </a:cubicBezTo>
                  <a:cubicBezTo>
                    <a:pt x="174" y="103"/>
                    <a:pt x="128" y="59"/>
                    <a:pt x="80" y="12"/>
                  </a:cubicBezTo>
                  <a:cubicBezTo>
                    <a:pt x="64" y="0"/>
                    <a:pt x="43" y="3"/>
                    <a:pt x="29" y="12"/>
                  </a:cubicBezTo>
                  <a:cubicBezTo>
                    <a:pt x="25" y="15"/>
                    <a:pt x="21" y="17"/>
                    <a:pt x="19" y="20"/>
                  </a:cubicBezTo>
                  <a:cubicBezTo>
                    <a:pt x="2" y="43"/>
                    <a:pt x="0" y="67"/>
                    <a:pt x="12" y="86"/>
                  </a:cubicBezTo>
                  <a:cubicBezTo>
                    <a:pt x="18" y="92"/>
                    <a:pt x="23" y="98"/>
                    <a:pt x="29" y="104"/>
                  </a:cubicBezTo>
                  <a:cubicBezTo>
                    <a:pt x="77" y="156"/>
                    <a:pt x="126" y="208"/>
                    <a:pt x="175" y="260"/>
                  </a:cubicBezTo>
                  <a:cubicBezTo>
                    <a:pt x="175" y="457"/>
                    <a:pt x="175" y="457"/>
                    <a:pt x="175" y="457"/>
                  </a:cubicBezTo>
                  <a:cubicBezTo>
                    <a:pt x="187" y="483"/>
                    <a:pt x="204" y="496"/>
                    <a:pt x="225" y="494"/>
                  </a:cubicBezTo>
                  <a:cubicBezTo>
                    <a:pt x="251" y="494"/>
                    <a:pt x="266" y="481"/>
                    <a:pt x="274" y="461"/>
                  </a:cubicBezTo>
                  <a:cubicBezTo>
                    <a:pt x="274" y="256"/>
                    <a:pt x="274" y="256"/>
                    <a:pt x="274" y="256"/>
                  </a:cubicBezTo>
                  <a:cubicBezTo>
                    <a:pt x="305" y="220"/>
                    <a:pt x="335" y="183"/>
                    <a:pt x="365" y="146"/>
                  </a:cubicBezTo>
                  <a:cubicBezTo>
                    <a:pt x="386" y="122"/>
                    <a:pt x="406" y="97"/>
                    <a:pt x="426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9002713" y="6205538"/>
              <a:ext cx="139700" cy="176212"/>
            </a:xfrm>
            <a:custGeom>
              <a:avLst/>
              <a:gdLst/>
              <a:ahLst/>
              <a:cxnLst/>
              <a:rect l="l" t="t" r="r" b="b"/>
              <a:pathLst>
                <a:path w="402" h="505" extrusionOk="0">
                  <a:moveTo>
                    <a:pt x="362" y="6"/>
                  </a:moveTo>
                  <a:cubicBezTo>
                    <a:pt x="338" y="0"/>
                    <a:pt x="320" y="7"/>
                    <a:pt x="306" y="26"/>
                  </a:cubicBezTo>
                  <a:cubicBezTo>
                    <a:pt x="292" y="44"/>
                    <a:pt x="277" y="63"/>
                    <a:pt x="263" y="81"/>
                  </a:cubicBezTo>
                  <a:cubicBezTo>
                    <a:pt x="195" y="167"/>
                    <a:pt x="131" y="257"/>
                    <a:pt x="67" y="347"/>
                  </a:cubicBezTo>
                  <a:cubicBezTo>
                    <a:pt x="47" y="376"/>
                    <a:pt x="27" y="404"/>
                    <a:pt x="6" y="433"/>
                  </a:cubicBezTo>
                  <a:cubicBezTo>
                    <a:pt x="0" y="459"/>
                    <a:pt x="6" y="478"/>
                    <a:pt x="25" y="492"/>
                  </a:cubicBezTo>
                  <a:cubicBezTo>
                    <a:pt x="39" y="501"/>
                    <a:pt x="54" y="505"/>
                    <a:pt x="67" y="503"/>
                  </a:cubicBezTo>
                  <a:cubicBezTo>
                    <a:pt x="75" y="502"/>
                    <a:pt x="83" y="499"/>
                    <a:pt x="91" y="495"/>
                  </a:cubicBezTo>
                  <a:cubicBezTo>
                    <a:pt x="115" y="464"/>
                    <a:pt x="138" y="433"/>
                    <a:pt x="162" y="403"/>
                  </a:cubicBezTo>
                  <a:cubicBezTo>
                    <a:pt x="263" y="403"/>
                    <a:pt x="263" y="403"/>
                    <a:pt x="263" y="403"/>
                  </a:cubicBezTo>
                  <a:cubicBezTo>
                    <a:pt x="297" y="403"/>
                    <a:pt x="297" y="403"/>
                    <a:pt x="297" y="403"/>
                  </a:cubicBezTo>
                  <a:cubicBezTo>
                    <a:pt x="297" y="466"/>
                    <a:pt x="297" y="466"/>
                    <a:pt x="297" y="466"/>
                  </a:cubicBezTo>
                  <a:cubicBezTo>
                    <a:pt x="305" y="491"/>
                    <a:pt x="323" y="503"/>
                    <a:pt x="351" y="503"/>
                  </a:cubicBezTo>
                  <a:cubicBezTo>
                    <a:pt x="380" y="503"/>
                    <a:pt x="396" y="490"/>
                    <a:pt x="402" y="462"/>
                  </a:cubicBezTo>
                  <a:cubicBezTo>
                    <a:pt x="402" y="46"/>
                    <a:pt x="402" y="46"/>
                    <a:pt x="402" y="46"/>
                  </a:cubicBezTo>
                  <a:cubicBezTo>
                    <a:pt x="398" y="20"/>
                    <a:pt x="385" y="7"/>
                    <a:pt x="362" y="6"/>
                  </a:cubicBezTo>
                  <a:close/>
                  <a:moveTo>
                    <a:pt x="263" y="298"/>
                  </a:moveTo>
                  <a:cubicBezTo>
                    <a:pt x="263" y="298"/>
                    <a:pt x="263" y="298"/>
                    <a:pt x="263" y="298"/>
                  </a:cubicBezTo>
                  <a:cubicBezTo>
                    <a:pt x="253" y="298"/>
                    <a:pt x="243" y="298"/>
                    <a:pt x="233" y="299"/>
                  </a:cubicBezTo>
                  <a:cubicBezTo>
                    <a:pt x="242" y="282"/>
                    <a:pt x="252" y="267"/>
                    <a:pt x="263" y="252"/>
                  </a:cubicBezTo>
                  <a:cubicBezTo>
                    <a:pt x="272" y="241"/>
                    <a:pt x="282" y="230"/>
                    <a:pt x="293" y="219"/>
                  </a:cubicBezTo>
                  <a:cubicBezTo>
                    <a:pt x="293" y="245"/>
                    <a:pt x="294" y="272"/>
                    <a:pt x="294" y="298"/>
                  </a:cubicBezTo>
                  <a:cubicBezTo>
                    <a:pt x="283" y="298"/>
                    <a:pt x="273" y="298"/>
                    <a:pt x="263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8745538" y="6211888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248" y="0"/>
                  </a:moveTo>
                  <a:cubicBezTo>
                    <a:pt x="131" y="0"/>
                    <a:pt x="32" y="81"/>
                    <a:pt x="6" y="191"/>
                  </a:cubicBezTo>
                  <a:cubicBezTo>
                    <a:pt x="3" y="209"/>
                    <a:pt x="0" y="227"/>
                    <a:pt x="0" y="246"/>
                  </a:cubicBezTo>
                  <a:cubicBezTo>
                    <a:pt x="0" y="265"/>
                    <a:pt x="3" y="283"/>
                    <a:pt x="6" y="301"/>
                  </a:cubicBezTo>
                  <a:cubicBezTo>
                    <a:pt x="32" y="411"/>
                    <a:pt x="131" y="493"/>
                    <a:pt x="248" y="493"/>
                  </a:cubicBezTo>
                  <a:cubicBezTo>
                    <a:pt x="346" y="493"/>
                    <a:pt x="431" y="435"/>
                    <a:pt x="471" y="353"/>
                  </a:cubicBezTo>
                  <a:cubicBezTo>
                    <a:pt x="486" y="320"/>
                    <a:pt x="495" y="284"/>
                    <a:pt x="495" y="246"/>
                  </a:cubicBezTo>
                  <a:cubicBezTo>
                    <a:pt x="495" y="208"/>
                    <a:pt x="486" y="172"/>
                    <a:pt x="471" y="139"/>
                  </a:cubicBezTo>
                  <a:cubicBezTo>
                    <a:pt x="431" y="57"/>
                    <a:pt x="346" y="0"/>
                    <a:pt x="248" y="0"/>
                  </a:cubicBezTo>
                  <a:close/>
                  <a:moveTo>
                    <a:pt x="248" y="380"/>
                  </a:moveTo>
                  <a:cubicBezTo>
                    <a:pt x="248" y="380"/>
                    <a:pt x="248" y="380"/>
                    <a:pt x="248" y="380"/>
                  </a:cubicBezTo>
                  <a:cubicBezTo>
                    <a:pt x="174" y="380"/>
                    <a:pt x="114" y="319"/>
                    <a:pt x="114" y="246"/>
                  </a:cubicBezTo>
                  <a:cubicBezTo>
                    <a:pt x="114" y="173"/>
                    <a:pt x="174" y="112"/>
                    <a:pt x="248" y="112"/>
                  </a:cubicBezTo>
                  <a:cubicBezTo>
                    <a:pt x="322" y="112"/>
                    <a:pt x="382" y="173"/>
                    <a:pt x="382" y="246"/>
                  </a:cubicBezTo>
                  <a:cubicBezTo>
                    <a:pt x="382" y="319"/>
                    <a:pt x="322" y="380"/>
                    <a:pt x="248" y="3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8629650" y="6211888"/>
              <a:ext cx="120650" cy="173037"/>
            </a:xfrm>
            <a:custGeom>
              <a:avLst/>
              <a:gdLst/>
              <a:ahLst/>
              <a:cxnLst/>
              <a:rect l="l" t="t" r="r" b="b"/>
              <a:pathLst>
                <a:path w="345" h="496" extrusionOk="0">
                  <a:moveTo>
                    <a:pt x="336" y="416"/>
                  </a:moveTo>
                  <a:cubicBezTo>
                    <a:pt x="310" y="378"/>
                    <a:pt x="285" y="340"/>
                    <a:pt x="259" y="302"/>
                  </a:cubicBezTo>
                  <a:cubicBezTo>
                    <a:pt x="271" y="287"/>
                    <a:pt x="285" y="273"/>
                    <a:pt x="298" y="259"/>
                  </a:cubicBezTo>
                  <a:cubicBezTo>
                    <a:pt x="317" y="225"/>
                    <a:pt x="328" y="190"/>
                    <a:pt x="325" y="152"/>
                  </a:cubicBezTo>
                  <a:cubicBezTo>
                    <a:pt x="318" y="105"/>
                    <a:pt x="302" y="69"/>
                    <a:pt x="276" y="47"/>
                  </a:cubicBezTo>
                  <a:cubicBezTo>
                    <a:pt x="246" y="18"/>
                    <a:pt x="210" y="0"/>
                    <a:pt x="165" y="2"/>
                  </a:cubicBezTo>
                  <a:cubicBezTo>
                    <a:pt x="163" y="2"/>
                    <a:pt x="161" y="2"/>
                    <a:pt x="160" y="2"/>
                  </a:cubicBezTo>
                  <a:cubicBezTo>
                    <a:pt x="123" y="8"/>
                    <a:pt x="89" y="19"/>
                    <a:pt x="57" y="43"/>
                  </a:cubicBezTo>
                  <a:cubicBezTo>
                    <a:pt x="32" y="65"/>
                    <a:pt x="14" y="92"/>
                    <a:pt x="0" y="130"/>
                  </a:cubicBezTo>
                  <a:cubicBezTo>
                    <a:pt x="2" y="231"/>
                    <a:pt x="4" y="333"/>
                    <a:pt x="6" y="434"/>
                  </a:cubicBezTo>
                  <a:cubicBezTo>
                    <a:pt x="12" y="476"/>
                    <a:pt x="32" y="496"/>
                    <a:pt x="63" y="495"/>
                  </a:cubicBezTo>
                  <a:cubicBezTo>
                    <a:pt x="89" y="494"/>
                    <a:pt x="105" y="480"/>
                    <a:pt x="113" y="453"/>
                  </a:cubicBezTo>
                  <a:cubicBezTo>
                    <a:pt x="114" y="410"/>
                    <a:pt x="115" y="367"/>
                    <a:pt x="115" y="324"/>
                  </a:cubicBezTo>
                  <a:cubicBezTo>
                    <a:pt x="113" y="318"/>
                    <a:pt x="115" y="313"/>
                    <a:pt x="121" y="309"/>
                  </a:cubicBezTo>
                  <a:cubicBezTo>
                    <a:pt x="135" y="313"/>
                    <a:pt x="138" y="323"/>
                    <a:pt x="143" y="332"/>
                  </a:cubicBezTo>
                  <a:cubicBezTo>
                    <a:pt x="148" y="340"/>
                    <a:pt x="154" y="346"/>
                    <a:pt x="160" y="353"/>
                  </a:cubicBezTo>
                  <a:cubicBezTo>
                    <a:pt x="194" y="397"/>
                    <a:pt x="229" y="440"/>
                    <a:pt x="264" y="483"/>
                  </a:cubicBezTo>
                  <a:cubicBezTo>
                    <a:pt x="288" y="495"/>
                    <a:pt x="309" y="493"/>
                    <a:pt x="327" y="478"/>
                  </a:cubicBezTo>
                  <a:cubicBezTo>
                    <a:pt x="331" y="473"/>
                    <a:pt x="334" y="469"/>
                    <a:pt x="336" y="464"/>
                  </a:cubicBezTo>
                  <a:cubicBezTo>
                    <a:pt x="344" y="449"/>
                    <a:pt x="345" y="434"/>
                    <a:pt x="337" y="418"/>
                  </a:cubicBezTo>
                  <a:cubicBezTo>
                    <a:pt x="337" y="417"/>
                    <a:pt x="337" y="417"/>
                    <a:pt x="336" y="416"/>
                  </a:cubicBezTo>
                  <a:close/>
                  <a:moveTo>
                    <a:pt x="160" y="219"/>
                  </a:moveTo>
                  <a:cubicBezTo>
                    <a:pt x="160" y="219"/>
                    <a:pt x="160" y="219"/>
                    <a:pt x="160" y="219"/>
                  </a:cubicBezTo>
                  <a:cubicBezTo>
                    <a:pt x="129" y="219"/>
                    <a:pt x="104" y="194"/>
                    <a:pt x="104" y="163"/>
                  </a:cubicBezTo>
                  <a:cubicBezTo>
                    <a:pt x="104" y="133"/>
                    <a:pt x="129" y="107"/>
                    <a:pt x="160" y="107"/>
                  </a:cubicBezTo>
                  <a:cubicBezTo>
                    <a:pt x="190" y="107"/>
                    <a:pt x="215" y="133"/>
                    <a:pt x="215" y="163"/>
                  </a:cubicBezTo>
                  <a:cubicBezTo>
                    <a:pt x="215" y="194"/>
                    <a:pt x="190" y="219"/>
                    <a:pt x="160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9782175" y="6207125"/>
              <a:ext cx="39688" cy="173037"/>
            </a:xfrm>
            <a:custGeom>
              <a:avLst/>
              <a:gdLst/>
              <a:ahLst/>
              <a:cxnLst/>
              <a:rect l="l" t="t" r="r" b="b"/>
              <a:pathLst>
                <a:path w="115" h="496" extrusionOk="0">
                  <a:moveTo>
                    <a:pt x="55" y="2"/>
                  </a:moveTo>
                  <a:cubicBezTo>
                    <a:pt x="27" y="2"/>
                    <a:pt x="6" y="16"/>
                    <a:pt x="0" y="5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9" y="486"/>
                    <a:pt x="29" y="496"/>
                    <a:pt x="53" y="495"/>
                  </a:cubicBezTo>
                  <a:cubicBezTo>
                    <a:pt x="80" y="495"/>
                    <a:pt x="102" y="485"/>
                    <a:pt x="115" y="453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07" y="16"/>
                    <a:pt x="87" y="0"/>
                    <a:pt x="5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9850438" y="6203950"/>
              <a:ext cx="131763" cy="174625"/>
            </a:xfrm>
            <a:custGeom>
              <a:avLst/>
              <a:gdLst/>
              <a:ahLst/>
              <a:cxnLst/>
              <a:rect l="l" t="t" r="r" b="b"/>
              <a:pathLst>
                <a:path w="377" h="500" extrusionOk="0">
                  <a:moveTo>
                    <a:pt x="322" y="5"/>
                  </a:moveTo>
                  <a:cubicBezTo>
                    <a:pt x="296" y="6"/>
                    <a:pt x="280" y="19"/>
                    <a:pt x="273" y="40"/>
                  </a:cubicBezTo>
                  <a:cubicBezTo>
                    <a:pt x="273" y="281"/>
                    <a:pt x="273" y="281"/>
                    <a:pt x="273" y="281"/>
                  </a:cubicBezTo>
                  <a:cubicBezTo>
                    <a:pt x="220" y="195"/>
                    <a:pt x="168" y="108"/>
                    <a:pt x="116" y="22"/>
                  </a:cubicBezTo>
                  <a:cubicBezTo>
                    <a:pt x="98" y="4"/>
                    <a:pt x="74" y="0"/>
                    <a:pt x="44" y="10"/>
                  </a:cubicBezTo>
                  <a:cubicBezTo>
                    <a:pt x="21" y="18"/>
                    <a:pt x="7" y="33"/>
                    <a:pt x="0" y="57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1" y="487"/>
                    <a:pt x="19" y="499"/>
                    <a:pt x="54" y="498"/>
                  </a:cubicBezTo>
                  <a:cubicBezTo>
                    <a:pt x="82" y="496"/>
                    <a:pt x="99" y="483"/>
                    <a:pt x="106" y="461"/>
                  </a:cubicBezTo>
                  <a:cubicBezTo>
                    <a:pt x="105" y="377"/>
                    <a:pt x="105" y="292"/>
                    <a:pt x="104" y="208"/>
                  </a:cubicBezTo>
                  <a:cubicBezTo>
                    <a:pt x="156" y="296"/>
                    <a:pt x="207" y="384"/>
                    <a:pt x="258" y="471"/>
                  </a:cubicBezTo>
                  <a:cubicBezTo>
                    <a:pt x="269" y="489"/>
                    <a:pt x="287" y="500"/>
                    <a:pt x="318" y="495"/>
                  </a:cubicBezTo>
                  <a:cubicBezTo>
                    <a:pt x="347" y="494"/>
                    <a:pt x="366" y="479"/>
                    <a:pt x="377" y="452"/>
                  </a:cubicBezTo>
                  <a:cubicBezTo>
                    <a:pt x="377" y="41"/>
                    <a:pt x="377" y="41"/>
                    <a:pt x="377" y="41"/>
                  </a:cubicBezTo>
                  <a:cubicBezTo>
                    <a:pt x="367" y="17"/>
                    <a:pt x="348" y="4"/>
                    <a:pt x="3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5" name="Google Shape;375;p41"/>
            <p:cNvSpPr/>
            <p:nvPr/>
          </p:nvSpPr>
          <p:spPr>
            <a:xfrm>
              <a:off x="9625013" y="6205538"/>
              <a:ext cx="130175" cy="174625"/>
            </a:xfrm>
            <a:custGeom>
              <a:avLst/>
              <a:gdLst/>
              <a:ahLst/>
              <a:cxnLst/>
              <a:rect l="l" t="t" r="r" b="b"/>
              <a:pathLst>
                <a:path w="377" h="500" extrusionOk="0">
                  <a:moveTo>
                    <a:pt x="322" y="5"/>
                  </a:moveTo>
                  <a:cubicBezTo>
                    <a:pt x="297" y="6"/>
                    <a:pt x="281" y="19"/>
                    <a:pt x="273" y="40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20" y="195"/>
                    <a:pt x="168" y="108"/>
                    <a:pt x="116" y="22"/>
                  </a:cubicBezTo>
                  <a:cubicBezTo>
                    <a:pt x="99" y="5"/>
                    <a:pt x="74" y="0"/>
                    <a:pt x="44" y="10"/>
                  </a:cubicBezTo>
                  <a:cubicBezTo>
                    <a:pt x="22" y="18"/>
                    <a:pt x="7" y="34"/>
                    <a:pt x="0" y="57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1" y="487"/>
                    <a:pt x="19" y="499"/>
                    <a:pt x="55" y="498"/>
                  </a:cubicBezTo>
                  <a:cubicBezTo>
                    <a:pt x="82" y="496"/>
                    <a:pt x="99" y="484"/>
                    <a:pt x="106" y="461"/>
                  </a:cubicBezTo>
                  <a:cubicBezTo>
                    <a:pt x="105" y="377"/>
                    <a:pt x="105" y="293"/>
                    <a:pt x="105" y="209"/>
                  </a:cubicBezTo>
                  <a:cubicBezTo>
                    <a:pt x="156" y="296"/>
                    <a:pt x="207" y="384"/>
                    <a:pt x="258" y="471"/>
                  </a:cubicBezTo>
                  <a:cubicBezTo>
                    <a:pt x="270" y="489"/>
                    <a:pt x="287" y="500"/>
                    <a:pt x="318" y="496"/>
                  </a:cubicBezTo>
                  <a:cubicBezTo>
                    <a:pt x="348" y="495"/>
                    <a:pt x="366" y="479"/>
                    <a:pt x="377" y="452"/>
                  </a:cubicBezTo>
                  <a:cubicBezTo>
                    <a:pt x="377" y="41"/>
                    <a:pt x="377" y="41"/>
                    <a:pt x="377" y="41"/>
                  </a:cubicBezTo>
                  <a:cubicBezTo>
                    <a:pt x="367" y="17"/>
                    <a:pt x="349" y="5"/>
                    <a:pt x="3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9318625" y="6207125"/>
              <a:ext cx="153988" cy="173037"/>
            </a:xfrm>
            <a:custGeom>
              <a:avLst/>
              <a:gdLst/>
              <a:ahLst/>
              <a:cxnLst/>
              <a:rect l="l" t="t" r="r" b="b"/>
              <a:pathLst>
                <a:path w="442" h="496" extrusionOk="0">
                  <a:moveTo>
                    <a:pt x="363" y="335"/>
                  </a:moveTo>
                  <a:cubicBezTo>
                    <a:pt x="331" y="367"/>
                    <a:pt x="299" y="385"/>
                    <a:pt x="269" y="389"/>
                  </a:cubicBezTo>
                  <a:cubicBezTo>
                    <a:pt x="229" y="395"/>
                    <a:pt x="197" y="388"/>
                    <a:pt x="176" y="368"/>
                  </a:cubicBezTo>
                  <a:cubicBezTo>
                    <a:pt x="147" y="347"/>
                    <a:pt x="129" y="321"/>
                    <a:pt x="120" y="290"/>
                  </a:cubicBezTo>
                  <a:cubicBezTo>
                    <a:pt x="113" y="262"/>
                    <a:pt x="114" y="233"/>
                    <a:pt x="122" y="203"/>
                  </a:cubicBezTo>
                  <a:cubicBezTo>
                    <a:pt x="131" y="175"/>
                    <a:pt x="149" y="153"/>
                    <a:pt x="176" y="137"/>
                  </a:cubicBezTo>
                  <a:cubicBezTo>
                    <a:pt x="199" y="122"/>
                    <a:pt x="225" y="116"/>
                    <a:pt x="254" y="116"/>
                  </a:cubicBezTo>
                  <a:cubicBezTo>
                    <a:pt x="290" y="117"/>
                    <a:pt x="321" y="135"/>
                    <a:pt x="347" y="156"/>
                  </a:cubicBezTo>
                  <a:cubicBezTo>
                    <a:pt x="374" y="175"/>
                    <a:pt x="395" y="175"/>
                    <a:pt x="420" y="157"/>
                  </a:cubicBezTo>
                  <a:cubicBezTo>
                    <a:pt x="437" y="134"/>
                    <a:pt x="441" y="111"/>
                    <a:pt x="423" y="82"/>
                  </a:cubicBezTo>
                  <a:cubicBezTo>
                    <a:pt x="416" y="72"/>
                    <a:pt x="383" y="6"/>
                    <a:pt x="247" y="3"/>
                  </a:cubicBezTo>
                  <a:cubicBezTo>
                    <a:pt x="110" y="0"/>
                    <a:pt x="0" y="113"/>
                    <a:pt x="0" y="249"/>
                  </a:cubicBezTo>
                  <a:cubicBezTo>
                    <a:pt x="0" y="386"/>
                    <a:pt x="110" y="496"/>
                    <a:pt x="247" y="496"/>
                  </a:cubicBezTo>
                  <a:cubicBezTo>
                    <a:pt x="383" y="496"/>
                    <a:pt x="417" y="432"/>
                    <a:pt x="432" y="407"/>
                  </a:cubicBezTo>
                  <a:cubicBezTo>
                    <a:pt x="442" y="382"/>
                    <a:pt x="440" y="361"/>
                    <a:pt x="425" y="346"/>
                  </a:cubicBezTo>
                  <a:cubicBezTo>
                    <a:pt x="409" y="330"/>
                    <a:pt x="390" y="324"/>
                    <a:pt x="363" y="3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9480550" y="6205538"/>
              <a:ext cx="139700" cy="176212"/>
            </a:xfrm>
            <a:custGeom>
              <a:avLst/>
              <a:gdLst/>
              <a:ahLst/>
              <a:cxnLst/>
              <a:rect l="l" t="t" r="r" b="b"/>
              <a:pathLst>
                <a:path w="402" h="507" extrusionOk="0">
                  <a:moveTo>
                    <a:pt x="139" y="81"/>
                  </a:moveTo>
                  <a:cubicBezTo>
                    <a:pt x="125" y="63"/>
                    <a:pt x="110" y="44"/>
                    <a:pt x="96" y="26"/>
                  </a:cubicBezTo>
                  <a:cubicBezTo>
                    <a:pt x="82" y="7"/>
                    <a:pt x="64" y="0"/>
                    <a:pt x="40" y="6"/>
                  </a:cubicBezTo>
                  <a:cubicBezTo>
                    <a:pt x="17" y="7"/>
                    <a:pt x="3" y="20"/>
                    <a:pt x="0" y="46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5" y="490"/>
                    <a:pt x="22" y="503"/>
                    <a:pt x="50" y="503"/>
                  </a:cubicBezTo>
                  <a:cubicBezTo>
                    <a:pt x="79" y="503"/>
                    <a:pt x="97" y="491"/>
                    <a:pt x="105" y="466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9" y="403"/>
                    <a:pt x="139" y="403"/>
                    <a:pt x="139" y="403"/>
                  </a:cubicBezTo>
                  <a:cubicBezTo>
                    <a:pt x="240" y="403"/>
                    <a:pt x="240" y="403"/>
                    <a:pt x="240" y="403"/>
                  </a:cubicBezTo>
                  <a:cubicBezTo>
                    <a:pt x="264" y="433"/>
                    <a:pt x="287" y="464"/>
                    <a:pt x="311" y="495"/>
                  </a:cubicBezTo>
                  <a:cubicBezTo>
                    <a:pt x="333" y="507"/>
                    <a:pt x="355" y="506"/>
                    <a:pt x="377" y="492"/>
                  </a:cubicBezTo>
                  <a:cubicBezTo>
                    <a:pt x="396" y="478"/>
                    <a:pt x="402" y="459"/>
                    <a:pt x="396" y="433"/>
                  </a:cubicBezTo>
                  <a:cubicBezTo>
                    <a:pt x="311" y="315"/>
                    <a:pt x="228" y="196"/>
                    <a:pt x="139" y="81"/>
                  </a:cubicBezTo>
                  <a:close/>
                  <a:moveTo>
                    <a:pt x="139" y="298"/>
                  </a:moveTo>
                  <a:cubicBezTo>
                    <a:pt x="139" y="298"/>
                    <a:pt x="139" y="298"/>
                    <a:pt x="139" y="298"/>
                  </a:cubicBezTo>
                  <a:cubicBezTo>
                    <a:pt x="129" y="298"/>
                    <a:pt x="118" y="298"/>
                    <a:pt x="108" y="298"/>
                  </a:cubicBezTo>
                  <a:cubicBezTo>
                    <a:pt x="108" y="272"/>
                    <a:pt x="109" y="245"/>
                    <a:pt x="109" y="219"/>
                  </a:cubicBezTo>
                  <a:cubicBezTo>
                    <a:pt x="120" y="230"/>
                    <a:pt x="130" y="241"/>
                    <a:pt x="139" y="252"/>
                  </a:cubicBezTo>
                  <a:cubicBezTo>
                    <a:pt x="150" y="267"/>
                    <a:pt x="160" y="282"/>
                    <a:pt x="170" y="299"/>
                  </a:cubicBezTo>
                  <a:cubicBezTo>
                    <a:pt x="159" y="298"/>
                    <a:pt x="149" y="298"/>
                    <a:pt x="139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9166225" y="6202363"/>
              <a:ext cx="103188" cy="174625"/>
            </a:xfrm>
            <a:custGeom>
              <a:avLst/>
              <a:gdLst/>
              <a:ahLst/>
              <a:cxnLst/>
              <a:rect l="l" t="t" r="r" b="b"/>
              <a:pathLst>
                <a:path w="293" h="501" extrusionOk="0">
                  <a:moveTo>
                    <a:pt x="236" y="399"/>
                  </a:moveTo>
                  <a:cubicBezTo>
                    <a:pt x="108" y="399"/>
                    <a:pt x="108" y="399"/>
                    <a:pt x="108" y="399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7" y="0"/>
                    <a:pt x="0" y="0"/>
                    <a:pt x="0" y="54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2" y="490"/>
                    <a:pt x="8" y="499"/>
                    <a:pt x="20" y="501"/>
                  </a:cubicBezTo>
                  <a:cubicBezTo>
                    <a:pt x="236" y="501"/>
                    <a:pt x="236" y="501"/>
                    <a:pt x="236" y="501"/>
                  </a:cubicBezTo>
                  <a:cubicBezTo>
                    <a:pt x="292" y="499"/>
                    <a:pt x="293" y="397"/>
                    <a:pt x="236" y="3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379" name="Google Shape;37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1848" y="6103449"/>
            <a:ext cx="1028700" cy="47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Google Shape;380;p41"/>
          <p:cNvGrpSpPr/>
          <p:nvPr/>
        </p:nvGrpSpPr>
        <p:grpSpPr>
          <a:xfrm>
            <a:off x="5327845" y="6072493"/>
            <a:ext cx="1446212" cy="538162"/>
            <a:chOff x="6548438" y="6008688"/>
            <a:chExt cx="1446212" cy="538162"/>
          </a:xfrm>
        </p:grpSpPr>
        <p:sp>
          <p:nvSpPr>
            <p:cNvPr id="381" name="Google Shape;381;p41"/>
            <p:cNvSpPr/>
            <p:nvPr/>
          </p:nvSpPr>
          <p:spPr>
            <a:xfrm>
              <a:off x="6548438" y="6008688"/>
              <a:ext cx="392112" cy="401637"/>
            </a:xfrm>
            <a:custGeom>
              <a:avLst/>
              <a:gdLst/>
              <a:ahLst/>
              <a:cxnLst/>
              <a:rect l="l" t="t" r="r" b="b"/>
              <a:pathLst>
                <a:path w="994" h="1016" extrusionOk="0">
                  <a:moveTo>
                    <a:pt x="433" y="571"/>
                  </a:moveTo>
                  <a:cubicBezTo>
                    <a:pt x="433" y="571"/>
                    <a:pt x="433" y="571"/>
                    <a:pt x="433" y="571"/>
                  </a:cubicBezTo>
                  <a:cubicBezTo>
                    <a:pt x="546" y="684"/>
                    <a:pt x="591" y="872"/>
                    <a:pt x="610" y="946"/>
                  </a:cubicBezTo>
                  <a:cubicBezTo>
                    <a:pt x="621" y="990"/>
                    <a:pt x="666" y="1016"/>
                    <a:pt x="708" y="1005"/>
                  </a:cubicBezTo>
                  <a:cubicBezTo>
                    <a:pt x="751" y="992"/>
                    <a:pt x="777" y="948"/>
                    <a:pt x="764" y="905"/>
                  </a:cubicBezTo>
                  <a:cubicBezTo>
                    <a:pt x="745" y="831"/>
                    <a:pt x="691" y="643"/>
                    <a:pt x="734" y="488"/>
                  </a:cubicBezTo>
                  <a:cubicBezTo>
                    <a:pt x="772" y="334"/>
                    <a:pt x="909" y="201"/>
                    <a:pt x="962" y="146"/>
                  </a:cubicBezTo>
                  <a:cubicBezTo>
                    <a:pt x="994" y="113"/>
                    <a:pt x="994" y="63"/>
                    <a:pt x="962" y="31"/>
                  </a:cubicBezTo>
                  <a:cubicBezTo>
                    <a:pt x="932" y="0"/>
                    <a:pt x="881" y="0"/>
                    <a:pt x="849" y="31"/>
                  </a:cubicBezTo>
                  <a:cubicBezTo>
                    <a:pt x="798" y="85"/>
                    <a:pt x="666" y="227"/>
                    <a:pt x="514" y="266"/>
                  </a:cubicBezTo>
                  <a:cubicBezTo>
                    <a:pt x="363" y="310"/>
                    <a:pt x="181" y="253"/>
                    <a:pt x="109" y="233"/>
                  </a:cubicBezTo>
                  <a:cubicBezTo>
                    <a:pt x="66" y="222"/>
                    <a:pt x="21" y="248"/>
                    <a:pt x="11" y="292"/>
                  </a:cubicBezTo>
                  <a:cubicBezTo>
                    <a:pt x="0" y="336"/>
                    <a:pt x="23" y="379"/>
                    <a:pt x="66" y="390"/>
                  </a:cubicBezTo>
                  <a:cubicBezTo>
                    <a:pt x="139" y="412"/>
                    <a:pt x="324" y="456"/>
                    <a:pt x="433" y="5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7004050" y="6024563"/>
              <a:ext cx="119062" cy="171450"/>
            </a:xfrm>
            <a:custGeom>
              <a:avLst/>
              <a:gdLst/>
              <a:ahLst/>
              <a:cxnLst/>
              <a:rect l="l" t="t" r="r" b="b"/>
              <a:pathLst>
                <a:path w="301" h="430" extrusionOk="0">
                  <a:moveTo>
                    <a:pt x="301" y="406"/>
                  </a:moveTo>
                  <a:cubicBezTo>
                    <a:pt x="301" y="406"/>
                    <a:pt x="301" y="406"/>
                    <a:pt x="301" y="406"/>
                  </a:cubicBezTo>
                  <a:cubicBezTo>
                    <a:pt x="280" y="415"/>
                    <a:pt x="246" y="430"/>
                    <a:pt x="192" y="430"/>
                  </a:cubicBezTo>
                  <a:cubicBezTo>
                    <a:pt x="75" y="430"/>
                    <a:pt x="0" y="362"/>
                    <a:pt x="0" y="214"/>
                  </a:cubicBezTo>
                  <a:cubicBezTo>
                    <a:pt x="0" y="68"/>
                    <a:pt x="81" y="0"/>
                    <a:pt x="203" y="0"/>
                  </a:cubicBezTo>
                  <a:cubicBezTo>
                    <a:pt x="254" y="0"/>
                    <a:pt x="295" y="13"/>
                    <a:pt x="295" y="13"/>
                  </a:cubicBezTo>
                  <a:cubicBezTo>
                    <a:pt x="295" y="127"/>
                    <a:pt x="295" y="127"/>
                    <a:pt x="295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1" y="72"/>
                    <a:pt x="241" y="72"/>
                    <a:pt x="241" y="72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22" y="61"/>
                    <a:pt x="214" y="59"/>
                    <a:pt x="203" y="59"/>
                  </a:cubicBezTo>
                  <a:cubicBezTo>
                    <a:pt x="124" y="59"/>
                    <a:pt x="98" y="116"/>
                    <a:pt x="98" y="207"/>
                  </a:cubicBezTo>
                  <a:cubicBezTo>
                    <a:pt x="98" y="312"/>
                    <a:pt x="124" y="367"/>
                    <a:pt x="207" y="367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48" y="297"/>
                    <a:pt x="248" y="297"/>
                    <a:pt x="248" y="297"/>
                  </a:cubicBezTo>
                  <a:cubicBezTo>
                    <a:pt x="301" y="297"/>
                    <a:pt x="301" y="297"/>
                    <a:pt x="301" y="297"/>
                  </a:cubicBezTo>
                  <a:lnTo>
                    <a:pt x="301" y="4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7135813" y="6065838"/>
              <a:ext cx="117475" cy="130175"/>
            </a:xfrm>
            <a:custGeom>
              <a:avLst/>
              <a:gdLst/>
              <a:ahLst/>
              <a:cxnLst/>
              <a:rect l="l" t="t" r="r" b="b"/>
              <a:pathLst>
                <a:path w="295" h="327" extrusionOk="0">
                  <a:moveTo>
                    <a:pt x="171" y="242"/>
                  </a:moveTo>
                  <a:cubicBezTo>
                    <a:pt x="171" y="242"/>
                    <a:pt x="171" y="242"/>
                    <a:pt x="171" y="242"/>
                  </a:cubicBezTo>
                  <a:cubicBezTo>
                    <a:pt x="171" y="192"/>
                    <a:pt x="171" y="192"/>
                    <a:pt x="171" y="192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03" y="192"/>
                    <a:pt x="90" y="203"/>
                    <a:pt x="90" y="222"/>
                  </a:cubicBezTo>
                  <a:cubicBezTo>
                    <a:pt x="90" y="248"/>
                    <a:pt x="98" y="259"/>
                    <a:pt x="126" y="259"/>
                  </a:cubicBezTo>
                  <a:cubicBezTo>
                    <a:pt x="145" y="259"/>
                    <a:pt x="160" y="248"/>
                    <a:pt x="171" y="242"/>
                  </a:cubicBezTo>
                  <a:moveTo>
                    <a:pt x="295" y="320"/>
                  </a:moveTo>
                  <a:cubicBezTo>
                    <a:pt x="295" y="320"/>
                    <a:pt x="295" y="320"/>
                    <a:pt x="295" y="320"/>
                  </a:cubicBezTo>
                  <a:cubicBezTo>
                    <a:pt x="203" y="320"/>
                    <a:pt x="203" y="320"/>
                    <a:pt x="203" y="320"/>
                  </a:cubicBezTo>
                  <a:cubicBezTo>
                    <a:pt x="179" y="320"/>
                    <a:pt x="175" y="307"/>
                    <a:pt x="175" y="294"/>
                  </a:cubicBezTo>
                  <a:cubicBezTo>
                    <a:pt x="175" y="283"/>
                    <a:pt x="175" y="283"/>
                    <a:pt x="175" y="283"/>
                  </a:cubicBezTo>
                  <a:cubicBezTo>
                    <a:pt x="173" y="283"/>
                    <a:pt x="173" y="283"/>
                    <a:pt x="173" y="283"/>
                  </a:cubicBezTo>
                  <a:cubicBezTo>
                    <a:pt x="162" y="294"/>
                    <a:pt x="135" y="327"/>
                    <a:pt x="90" y="327"/>
                  </a:cubicBezTo>
                  <a:cubicBezTo>
                    <a:pt x="24" y="327"/>
                    <a:pt x="0" y="283"/>
                    <a:pt x="0" y="231"/>
                  </a:cubicBezTo>
                  <a:cubicBezTo>
                    <a:pt x="0" y="176"/>
                    <a:pt x="41" y="144"/>
                    <a:pt x="105" y="144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1" y="113"/>
                    <a:pt x="171" y="113"/>
                    <a:pt x="171" y="113"/>
                  </a:cubicBezTo>
                  <a:cubicBezTo>
                    <a:pt x="171" y="81"/>
                    <a:pt x="169" y="54"/>
                    <a:pt x="118" y="54"/>
                  </a:cubicBezTo>
                  <a:cubicBezTo>
                    <a:pt x="111" y="54"/>
                    <a:pt x="101" y="54"/>
                    <a:pt x="92" y="57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7"/>
                    <a:pt x="77" y="0"/>
                    <a:pt x="150" y="0"/>
                  </a:cubicBezTo>
                  <a:cubicBezTo>
                    <a:pt x="233" y="0"/>
                    <a:pt x="258" y="46"/>
                    <a:pt x="258" y="100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9" y="277"/>
                    <a:pt x="269" y="277"/>
                    <a:pt x="269" y="277"/>
                  </a:cubicBezTo>
                  <a:cubicBezTo>
                    <a:pt x="295" y="277"/>
                    <a:pt x="295" y="277"/>
                    <a:pt x="295" y="277"/>
                  </a:cubicBezTo>
                  <a:lnTo>
                    <a:pt x="295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7254875" y="6034088"/>
              <a:ext cx="74612" cy="161925"/>
            </a:xfrm>
            <a:custGeom>
              <a:avLst/>
              <a:gdLst/>
              <a:ahLst/>
              <a:cxnLst/>
              <a:rect l="l" t="t" r="r" b="b"/>
              <a:pathLst>
                <a:path w="190" h="406" extrusionOk="0">
                  <a:moveTo>
                    <a:pt x="124" y="129"/>
                  </a:moveTo>
                  <a:cubicBezTo>
                    <a:pt x="124" y="129"/>
                    <a:pt x="124" y="129"/>
                    <a:pt x="124" y="129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35" y="356"/>
                    <a:pt x="135" y="356"/>
                    <a:pt x="135" y="356"/>
                  </a:cubicBezTo>
                  <a:cubicBezTo>
                    <a:pt x="190" y="356"/>
                    <a:pt x="190" y="356"/>
                    <a:pt x="190" y="356"/>
                  </a:cubicBezTo>
                  <a:cubicBezTo>
                    <a:pt x="190" y="399"/>
                    <a:pt x="190" y="399"/>
                    <a:pt x="190" y="399"/>
                  </a:cubicBezTo>
                  <a:cubicBezTo>
                    <a:pt x="190" y="399"/>
                    <a:pt x="154" y="406"/>
                    <a:pt x="113" y="406"/>
                  </a:cubicBezTo>
                  <a:cubicBezTo>
                    <a:pt x="62" y="406"/>
                    <a:pt x="36" y="386"/>
                    <a:pt x="36" y="332"/>
                  </a:cubicBezTo>
                  <a:cubicBezTo>
                    <a:pt x="36" y="129"/>
                    <a:pt x="36" y="129"/>
                    <a:pt x="36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90" y="129"/>
                    <a:pt x="190" y="129"/>
                    <a:pt x="190" y="129"/>
                  </a:cubicBezTo>
                  <a:lnTo>
                    <a:pt x="124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7339013" y="6065838"/>
              <a:ext cx="115887" cy="130175"/>
            </a:xfrm>
            <a:custGeom>
              <a:avLst/>
              <a:gdLst/>
              <a:ahLst/>
              <a:cxnLst/>
              <a:rect l="l" t="t" r="r" b="b"/>
              <a:pathLst>
                <a:path w="295" h="327" extrusionOk="0">
                  <a:moveTo>
                    <a:pt x="169" y="242"/>
                  </a:moveTo>
                  <a:cubicBezTo>
                    <a:pt x="169" y="242"/>
                    <a:pt x="169" y="242"/>
                    <a:pt x="169" y="242"/>
                  </a:cubicBezTo>
                  <a:cubicBezTo>
                    <a:pt x="169" y="192"/>
                    <a:pt x="169" y="192"/>
                    <a:pt x="169" y="192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01" y="192"/>
                    <a:pt x="90" y="203"/>
                    <a:pt x="90" y="222"/>
                  </a:cubicBezTo>
                  <a:cubicBezTo>
                    <a:pt x="90" y="248"/>
                    <a:pt x="99" y="259"/>
                    <a:pt x="124" y="259"/>
                  </a:cubicBezTo>
                  <a:cubicBezTo>
                    <a:pt x="143" y="259"/>
                    <a:pt x="160" y="248"/>
                    <a:pt x="169" y="242"/>
                  </a:cubicBezTo>
                  <a:moveTo>
                    <a:pt x="295" y="320"/>
                  </a:moveTo>
                  <a:cubicBezTo>
                    <a:pt x="295" y="320"/>
                    <a:pt x="295" y="320"/>
                    <a:pt x="295" y="320"/>
                  </a:cubicBezTo>
                  <a:cubicBezTo>
                    <a:pt x="201" y="320"/>
                    <a:pt x="201" y="320"/>
                    <a:pt x="201" y="320"/>
                  </a:cubicBezTo>
                  <a:cubicBezTo>
                    <a:pt x="178" y="320"/>
                    <a:pt x="175" y="307"/>
                    <a:pt x="175" y="294"/>
                  </a:cubicBezTo>
                  <a:cubicBezTo>
                    <a:pt x="175" y="283"/>
                    <a:pt x="175" y="283"/>
                    <a:pt x="175" y="283"/>
                  </a:cubicBezTo>
                  <a:cubicBezTo>
                    <a:pt x="171" y="283"/>
                    <a:pt x="171" y="283"/>
                    <a:pt x="171" y="283"/>
                  </a:cubicBezTo>
                  <a:cubicBezTo>
                    <a:pt x="163" y="294"/>
                    <a:pt x="135" y="327"/>
                    <a:pt x="90" y="327"/>
                  </a:cubicBezTo>
                  <a:cubicBezTo>
                    <a:pt x="22" y="327"/>
                    <a:pt x="0" y="283"/>
                    <a:pt x="0" y="231"/>
                  </a:cubicBezTo>
                  <a:cubicBezTo>
                    <a:pt x="0" y="176"/>
                    <a:pt x="41" y="144"/>
                    <a:pt x="105" y="144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9" y="81"/>
                    <a:pt x="169" y="54"/>
                    <a:pt x="118" y="54"/>
                  </a:cubicBezTo>
                  <a:cubicBezTo>
                    <a:pt x="111" y="54"/>
                    <a:pt x="101" y="54"/>
                    <a:pt x="92" y="57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7"/>
                    <a:pt x="77" y="0"/>
                    <a:pt x="150" y="0"/>
                  </a:cubicBezTo>
                  <a:cubicBezTo>
                    <a:pt x="233" y="0"/>
                    <a:pt x="259" y="46"/>
                    <a:pt x="259" y="100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69" y="277"/>
                    <a:pt x="269" y="277"/>
                    <a:pt x="269" y="277"/>
                  </a:cubicBezTo>
                  <a:cubicBezTo>
                    <a:pt x="295" y="277"/>
                    <a:pt x="295" y="277"/>
                    <a:pt x="295" y="277"/>
                  </a:cubicBezTo>
                  <a:lnTo>
                    <a:pt x="295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7466013" y="6021388"/>
              <a:ext cx="63500" cy="171450"/>
            </a:xfrm>
            <a:custGeom>
              <a:avLst/>
              <a:gdLst/>
              <a:ahLst/>
              <a:cxnLst/>
              <a:rect l="l" t="t" r="r" b="b"/>
              <a:pathLst>
                <a:path w="160" h="433" extrusionOk="0"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121" y="0"/>
                    <a:pt x="123" y="13"/>
                    <a:pt x="123" y="26"/>
                  </a:cubicBezTo>
                  <a:cubicBezTo>
                    <a:pt x="123" y="379"/>
                    <a:pt x="123" y="379"/>
                    <a:pt x="123" y="379"/>
                  </a:cubicBezTo>
                  <a:cubicBezTo>
                    <a:pt x="134" y="390"/>
                    <a:pt x="134" y="390"/>
                    <a:pt x="134" y="390"/>
                  </a:cubicBezTo>
                  <a:cubicBezTo>
                    <a:pt x="160" y="390"/>
                    <a:pt x="160" y="390"/>
                    <a:pt x="160" y="390"/>
                  </a:cubicBezTo>
                  <a:cubicBezTo>
                    <a:pt x="160" y="433"/>
                    <a:pt x="160" y="433"/>
                    <a:pt x="160" y="433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7539038" y="6065838"/>
              <a:ext cx="115887" cy="130175"/>
            </a:xfrm>
            <a:custGeom>
              <a:avLst/>
              <a:gdLst/>
              <a:ahLst/>
              <a:cxnLst/>
              <a:rect l="l" t="t" r="r" b="b"/>
              <a:pathLst>
                <a:path w="293" h="327" extrusionOk="0">
                  <a:moveTo>
                    <a:pt x="169" y="242"/>
                  </a:moveTo>
                  <a:cubicBezTo>
                    <a:pt x="169" y="242"/>
                    <a:pt x="169" y="242"/>
                    <a:pt x="169" y="242"/>
                  </a:cubicBezTo>
                  <a:cubicBezTo>
                    <a:pt x="169" y="192"/>
                    <a:pt x="169" y="192"/>
                    <a:pt x="169" y="192"/>
                  </a:cubicBezTo>
                  <a:cubicBezTo>
                    <a:pt x="126" y="192"/>
                    <a:pt x="126" y="192"/>
                    <a:pt x="126" y="192"/>
                  </a:cubicBezTo>
                  <a:cubicBezTo>
                    <a:pt x="101" y="192"/>
                    <a:pt x="88" y="203"/>
                    <a:pt x="88" y="222"/>
                  </a:cubicBezTo>
                  <a:cubicBezTo>
                    <a:pt x="88" y="248"/>
                    <a:pt x="96" y="259"/>
                    <a:pt x="124" y="259"/>
                  </a:cubicBezTo>
                  <a:cubicBezTo>
                    <a:pt x="143" y="259"/>
                    <a:pt x="158" y="248"/>
                    <a:pt x="169" y="242"/>
                  </a:cubicBezTo>
                  <a:moveTo>
                    <a:pt x="293" y="320"/>
                  </a:moveTo>
                  <a:cubicBezTo>
                    <a:pt x="293" y="320"/>
                    <a:pt x="293" y="320"/>
                    <a:pt x="293" y="320"/>
                  </a:cubicBezTo>
                  <a:cubicBezTo>
                    <a:pt x="201" y="320"/>
                    <a:pt x="201" y="320"/>
                    <a:pt x="201" y="320"/>
                  </a:cubicBezTo>
                  <a:cubicBezTo>
                    <a:pt x="177" y="320"/>
                    <a:pt x="173" y="307"/>
                    <a:pt x="173" y="294"/>
                  </a:cubicBezTo>
                  <a:cubicBezTo>
                    <a:pt x="173" y="283"/>
                    <a:pt x="173" y="283"/>
                    <a:pt x="173" y="283"/>
                  </a:cubicBezTo>
                  <a:cubicBezTo>
                    <a:pt x="171" y="283"/>
                    <a:pt x="171" y="283"/>
                    <a:pt x="171" y="283"/>
                  </a:cubicBezTo>
                  <a:cubicBezTo>
                    <a:pt x="160" y="294"/>
                    <a:pt x="133" y="327"/>
                    <a:pt x="88" y="327"/>
                  </a:cubicBezTo>
                  <a:cubicBezTo>
                    <a:pt x="22" y="327"/>
                    <a:pt x="0" y="283"/>
                    <a:pt x="0" y="231"/>
                  </a:cubicBezTo>
                  <a:cubicBezTo>
                    <a:pt x="0" y="176"/>
                    <a:pt x="39" y="144"/>
                    <a:pt x="103" y="144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9" y="81"/>
                    <a:pt x="167" y="54"/>
                    <a:pt x="116" y="54"/>
                  </a:cubicBezTo>
                  <a:cubicBezTo>
                    <a:pt x="109" y="54"/>
                    <a:pt x="98" y="54"/>
                    <a:pt x="90" y="57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7"/>
                    <a:pt x="77" y="0"/>
                    <a:pt x="148" y="0"/>
                  </a:cubicBezTo>
                  <a:cubicBezTo>
                    <a:pt x="231" y="0"/>
                    <a:pt x="256" y="46"/>
                    <a:pt x="256" y="100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67" y="277"/>
                    <a:pt x="267" y="277"/>
                    <a:pt x="267" y="277"/>
                  </a:cubicBezTo>
                  <a:cubicBezTo>
                    <a:pt x="293" y="277"/>
                    <a:pt x="293" y="277"/>
                    <a:pt x="293" y="277"/>
                  </a:cubicBezTo>
                  <a:lnTo>
                    <a:pt x="293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7666038" y="6065838"/>
              <a:ext cx="131762" cy="127000"/>
            </a:xfrm>
            <a:custGeom>
              <a:avLst/>
              <a:gdLst/>
              <a:ahLst/>
              <a:cxnLst/>
              <a:rect l="l" t="t" r="r" b="b"/>
              <a:pathLst>
                <a:path w="335" h="320" extrusionOk="0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26" y="277"/>
                    <a:pt x="26" y="277"/>
                    <a:pt x="26" y="27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18" y="4"/>
                    <a:pt x="120" y="19"/>
                    <a:pt x="120" y="30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33" y="30"/>
                    <a:pt x="163" y="0"/>
                    <a:pt x="209" y="0"/>
                  </a:cubicBezTo>
                  <a:cubicBezTo>
                    <a:pt x="278" y="0"/>
                    <a:pt x="299" y="41"/>
                    <a:pt x="299" y="94"/>
                  </a:cubicBezTo>
                  <a:cubicBezTo>
                    <a:pt x="299" y="266"/>
                    <a:pt x="299" y="266"/>
                    <a:pt x="299" y="266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35" y="277"/>
                    <a:pt x="335" y="277"/>
                    <a:pt x="335" y="277"/>
                  </a:cubicBezTo>
                  <a:cubicBezTo>
                    <a:pt x="335" y="320"/>
                    <a:pt x="335" y="320"/>
                    <a:pt x="335" y="320"/>
                  </a:cubicBezTo>
                  <a:cubicBezTo>
                    <a:pt x="182" y="320"/>
                    <a:pt x="182" y="320"/>
                    <a:pt x="182" y="320"/>
                  </a:cubicBezTo>
                  <a:cubicBezTo>
                    <a:pt x="182" y="277"/>
                    <a:pt x="182" y="277"/>
                    <a:pt x="182" y="277"/>
                  </a:cubicBezTo>
                  <a:cubicBezTo>
                    <a:pt x="201" y="277"/>
                    <a:pt x="201" y="277"/>
                    <a:pt x="201" y="277"/>
                  </a:cubicBezTo>
                  <a:cubicBezTo>
                    <a:pt x="209" y="266"/>
                    <a:pt x="209" y="266"/>
                    <a:pt x="209" y="26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9" y="91"/>
                    <a:pt x="207" y="65"/>
                    <a:pt x="171" y="65"/>
                  </a:cubicBezTo>
                  <a:cubicBezTo>
                    <a:pt x="152" y="65"/>
                    <a:pt x="135" y="76"/>
                    <a:pt x="126" y="83"/>
                  </a:cubicBezTo>
                  <a:cubicBezTo>
                    <a:pt x="126" y="266"/>
                    <a:pt x="126" y="266"/>
                    <a:pt x="126" y="266"/>
                  </a:cubicBezTo>
                  <a:cubicBezTo>
                    <a:pt x="135" y="277"/>
                    <a:pt x="135" y="277"/>
                    <a:pt x="135" y="277"/>
                  </a:cubicBezTo>
                  <a:cubicBezTo>
                    <a:pt x="154" y="277"/>
                    <a:pt x="154" y="277"/>
                    <a:pt x="154" y="277"/>
                  </a:cubicBezTo>
                  <a:cubicBezTo>
                    <a:pt x="154" y="320"/>
                    <a:pt x="154" y="320"/>
                    <a:pt x="154" y="320"/>
                  </a:cubicBezTo>
                  <a:lnTo>
                    <a:pt x="0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7808913" y="6065838"/>
              <a:ext cx="114300" cy="130175"/>
            </a:xfrm>
            <a:custGeom>
              <a:avLst/>
              <a:gdLst/>
              <a:ahLst/>
              <a:cxnLst/>
              <a:rect l="l" t="t" r="r" b="b"/>
              <a:pathLst>
                <a:path w="292" h="327" extrusionOk="0">
                  <a:moveTo>
                    <a:pt x="169" y="242"/>
                  </a:moveTo>
                  <a:cubicBezTo>
                    <a:pt x="169" y="242"/>
                    <a:pt x="169" y="242"/>
                    <a:pt x="169" y="242"/>
                  </a:cubicBezTo>
                  <a:cubicBezTo>
                    <a:pt x="169" y="192"/>
                    <a:pt x="169" y="192"/>
                    <a:pt x="169" y="192"/>
                  </a:cubicBezTo>
                  <a:cubicBezTo>
                    <a:pt x="126" y="192"/>
                    <a:pt x="126" y="192"/>
                    <a:pt x="126" y="192"/>
                  </a:cubicBezTo>
                  <a:cubicBezTo>
                    <a:pt x="100" y="192"/>
                    <a:pt x="87" y="203"/>
                    <a:pt x="87" y="222"/>
                  </a:cubicBezTo>
                  <a:cubicBezTo>
                    <a:pt x="87" y="248"/>
                    <a:pt x="96" y="259"/>
                    <a:pt x="124" y="259"/>
                  </a:cubicBezTo>
                  <a:cubicBezTo>
                    <a:pt x="143" y="259"/>
                    <a:pt x="158" y="248"/>
                    <a:pt x="169" y="242"/>
                  </a:cubicBezTo>
                  <a:moveTo>
                    <a:pt x="292" y="320"/>
                  </a:moveTo>
                  <a:cubicBezTo>
                    <a:pt x="292" y="320"/>
                    <a:pt x="292" y="320"/>
                    <a:pt x="292" y="320"/>
                  </a:cubicBezTo>
                  <a:cubicBezTo>
                    <a:pt x="201" y="320"/>
                    <a:pt x="201" y="320"/>
                    <a:pt x="201" y="320"/>
                  </a:cubicBezTo>
                  <a:cubicBezTo>
                    <a:pt x="177" y="320"/>
                    <a:pt x="173" y="307"/>
                    <a:pt x="173" y="294"/>
                  </a:cubicBezTo>
                  <a:cubicBezTo>
                    <a:pt x="173" y="283"/>
                    <a:pt x="173" y="283"/>
                    <a:pt x="173" y="283"/>
                  </a:cubicBezTo>
                  <a:cubicBezTo>
                    <a:pt x="171" y="283"/>
                    <a:pt x="171" y="283"/>
                    <a:pt x="171" y="283"/>
                  </a:cubicBezTo>
                  <a:cubicBezTo>
                    <a:pt x="160" y="294"/>
                    <a:pt x="132" y="327"/>
                    <a:pt x="87" y="327"/>
                  </a:cubicBezTo>
                  <a:cubicBezTo>
                    <a:pt x="21" y="327"/>
                    <a:pt x="0" y="283"/>
                    <a:pt x="0" y="231"/>
                  </a:cubicBezTo>
                  <a:cubicBezTo>
                    <a:pt x="0" y="176"/>
                    <a:pt x="38" y="144"/>
                    <a:pt x="102" y="144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9" y="81"/>
                    <a:pt x="166" y="54"/>
                    <a:pt x="115" y="54"/>
                  </a:cubicBezTo>
                  <a:cubicBezTo>
                    <a:pt x="109" y="54"/>
                    <a:pt x="98" y="54"/>
                    <a:pt x="90" y="57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7"/>
                    <a:pt x="77" y="0"/>
                    <a:pt x="147" y="0"/>
                  </a:cubicBezTo>
                  <a:cubicBezTo>
                    <a:pt x="230" y="0"/>
                    <a:pt x="256" y="46"/>
                    <a:pt x="256" y="100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67" y="277"/>
                    <a:pt x="267" y="277"/>
                    <a:pt x="267" y="277"/>
                  </a:cubicBezTo>
                  <a:cubicBezTo>
                    <a:pt x="292" y="277"/>
                    <a:pt x="292" y="277"/>
                    <a:pt x="292" y="277"/>
                  </a:cubicBezTo>
                  <a:lnTo>
                    <a:pt x="292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7005638" y="6234113"/>
              <a:ext cx="136525" cy="169862"/>
            </a:xfrm>
            <a:custGeom>
              <a:avLst/>
              <a:gdLst/>
              <a:ahLst/>
              <a:cxnLst/>
              <a:rect l="l" t="t" r="r" b="b"/>
              <a:pathLst>
                <a:path w="345" h="427" extrusionOk="0">
                  <a:moveTo>
                    <a:pt x="172" y="61"/>
                  </a:moveTo>
                  <a:cubicBezTo>
                    <a:pt x="172" y="61"/>
                    <a:pt x="172" y="61"/>
                    <a:pt x="172" y="61"/>
                  </a:cubicBezTo>
                  <a:cubicBezTo>
                    <a:pt x="113" y="61"/>
                    <a:pt x="98" y="111"/>
                    <a:pt x="98" y="214"/>
                  </a:cubicBezTo>
                  <a:cubicBezTo>
                    <a:pt x="98" y="316"/>
                    <a:pt x="113" y="366"/>
                    <a:pt x="172" y="366"/>
                  </a:cubicBezTo>
                  <a:cubicBezTo>
                    <a:pt x="232" y="366"/>
                    <a:pt x="247" y="316"/>
                    <a:pt x="247" y="214"/>
                  </a:cubicBezTo>
                  <a:cubicBezTo>
                    <a:pt x="247" y="111"/>
                    <a:pt x="232" y="61"/>
                    <a:pt x="172" y="61"/>
                  </a:cubicBezTo>
                  <a:moveTo>
                    <a:pt x="172" y="427"/>
                  </a:moveTo>
                  <a:cubicBezTo>
                    <a:pt x="172" y="427"/>
                    <a:pt x="172" y="427"/>
                    <a:pt x="172" y="427"/>
                  </a:cubicBezTo>
                  <a:cubicBezTo>
                    <a:pt x="68" y="427"/>
                    <a:pt x="0" y="362"/>
                    <a:pt x="0" y="214"/>
                  </a:cubicBezTo>
                  <a:cubicBezTo>
                    <a:pt x="0" y="66"/>
                    <a:pt x="68" y="0"/>
                    <a:pt x="172" y="0"/>
                  </a:cubicBezTo>
                  <a:cubicBezTo>
                    <a:pt x="277" y="0"/>
                    <a:pt x="345" y="66"/>
                    <a:pt x="345" y="214"/>
                  </a:cubicBezTo>
                  <a:cubicBezTo>
                    <a:pt x="345" y="362"/>
                    <a:pt x="277" y="427"/>
                    <a:pt x="172" y="4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7158038" y="6273800"/>
              <a:ext cx="92075" cy="130175"/>
            </a:xfrm>
            <a:custGeom>
              <a:avLst/>
              <a:gdLst/>
              <a:ahLst/>
              <a:cxnLst/>
              <a:rect l="l" t="t" r="r" b="b"/>
              <a:pathLst>
                <a:path w="234" h="327" extrusionOk="0">
                  <a:moveTo>
                    <a:pt x="232" y="303"/>
                  </a:moveTo>
                  <a:cubicBezTo>
                    <a:pt x="232" y="303"/>
                    <a:pt x="232" y="303"/>
                    <a:pt x="232" y="303"/>
                  </a:cubicBezTo>
                  <a:cubicBezTo>
                    <a:pt x="217" y="319"/>
                    <a:pt x="181" y="327"/>
                    <a:pt x="147" y="327"/>
                  </a:cubicBezTo>
                  <a:cubicBezTo>
                    <a:pt x="68" y="327"/>
                    <a:pt x="0" y="282"/>
                    <a:pt x="0" y="168"/>
                  </a:cubicBezTo>
                  <a:cubicBezTo>
                    <a:pt x="0" y="55"/>
                    <a:pt x="72" y="0"/>
                    <a:pt x="155" y="0"/>
                  </a:cubicBezTo>
                  <a:cubicBezTo>
                    <a:pt x="200" y="0"/>
                    <a:pt x="234" y="13"/>
                    <a:pt x="234" y="13"/>
                  </a:cubicBezTo>
                  <a:cubicBezTo>
                    <a:pt x="234" y="116"/>
                    <a:pt x="234" y="116"/>
                    <a:pt x="234" y="116"/>
                  </a:cubicBezTo>
                  <a:cubicBezTo>
                    <a:pt x="179" y="116"/>
                    <a:pt x="179" y="116"/>
                    <a:pt x="179" y="116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11" y="57"/>
                    <a:pt x="89" y="96"/>
                    <a:pt x="89" y="164"/>
                  </a:cubicBezTo>
                  <a:cubicBezTo>
                    <a:pt x="89" y="242"/>
                    <a:pt x="119" y="268"/>
                    <a:pt x="172" y="268"/>
                  </a:cubicBezTo>
                  <a:cubicBezTo>
                    <a:pt x="198" y="268"/>
                    <a:pt x="226" y="262"/>
                    <a:pt x="232" y="258"/>
                  </a:cubicBezTo>
                  <a:lnTo>
                    <a:pt x="232" y="3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7262813" y="6273800"/>
              <a:ext cx="92075" cy="130175"/>
            </a:xfrm>
            <a:custGeom>
              <a:avLst/>
              <a:gdLst/>
              <a:ahLst/>
              <a:cxnLst/>
              <a:rect l="l" t="t" r="r" b="b"/>
              <a:pathLst>
                <a:path w="233" h="327" extrusionOk="0">
                  <a:moveTo>
                    <a:pt x="233" y="303"/>
                  </a:moveTo>
                  <a:cubicBezTo>
                    <a:pt x="233" y="303"/>
                    <a:pt x="233" y="303"/>
                    <a:pt x="233" y="303"/>
                  </a:cubicBezTo>
                  <a:cubicBezTo>
                    <a:pt x="218" y="319"/>
                    <a:pt x="182" y="327"/>
                    <a:pt x="148" y="327"/>
                  </a:cubicBezTo>
                  <a:cubicBezTo>
                    <a:pt x="69" y="327"/>
                    <a:pt x="0" y="282"/>
                    <a:pt x="0" y="168"/>
                  </a:cubicBezTo>
                  <a:cubicBezTo>
                    <a:pt x="0" y="55"/>
                    <a:pt x="71" y="0"/>
                    <a:pt x="156" y="0"/>
                  </a:cubicBezTo>
                  <a:cubicBezTo>
                    <a:pt x="201" y="0"/>
                    <a:pt x="233" y="13"/>
                    <a:pt x="233" y="13"/>
                  </a:cubicBezTo>
                  <a:cubicBezTo>
                    <a:pt x="233" y="116"/>
                    <a:pt x="233" y="116"/>
                    <a:pt x="233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11" y="57"/>
                    <a:pt x="90" y="96"/>
                    <a:pt x="90" y="164"/>
                  </a:cubicBezTo>
                  <a:cubicBezTo>
                    <a:pt x="90" y="242"/>
                    <a:pt x="118" y="268"/>
                    <a:pt x="171" y="268"/>
                  </a:cubicBezTo>
                  <a:cubicBezTo>
                    <a:pt x="197" y="268"/>
                    <a:pt x="224" y="262"/>
                    <a:pt x="233" y="258"/>
                  </a:cubicBezTo>
                  <a:lnTo>
                    <a:pt x="233" y="3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7367588" y="6226175"/>
              <a:ext cx="63500" cy="174625"/>
            </a:xfrm>
            <a:custGeom>
              <a:avLst/>
              <a:gdLst/>
              <a:ahLst/>
              <a:cxnLst/>
              <a:rect l="l" t="t" r="r" b="b"/>
              <a:pathLst>
                <a:path w="160" h="443" extrusionOk="0">
                  <a:moveTo>
                    <a:pt x="75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109" y="0"/>
                    <a:pt x="124" y="20"/>
                    <a:pt x="124" y="48"/>
                  </a:cubicBezTo>
                  <a:cubicBezTo>
                    <a:pt x="124" y="77"/>
                    <a:pt x="109" y="96"/>
                    <a:pt x="75" y="96"/>
                  </a:cubicBezTo>
                  <a:cubicBezTo>
                    <a:pt x="43" y="96"/>
                    <a:pt x="26" y="77"/>
                    <a:pt x="26" y="48"/>
                  </a:cubicBezTo>
                  <a:cubicBezTo>
                    <a:pt x="26" y="20"/>
                    <a:pt x="43" y="0"/>
                    <a:pt x="75" y="0"/>
                  </a:cubicBezTo>
                  <a:moveTo>
                    <a:pt x="98" y="129"/>
                  </a:moveTo>
                  <a:cubicBezTo>
                    <a:pt x="98" y="129"/>
                    <a:pt x="98" y="129"/>
                    <a:pt x="98" y="129"/>
                  </a:cubicBezTo>
                  <a:cubicBezTo>
                    <a:pt x="122" y="129"/>
                    <a:pt x="124" y="142"/>
                    <a:pt x="124" y="155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34" y="401"/>
                    <a:pt x="134" y="401"/>
                    <a:pt x="134" y="401"/>
                  </a:cubicBezTo>
                  <a:cubicBezTo>
                    <a:pt x="160" y="401"/>
                    <a:pt x="160" y="401"/>
                    <a:pt x="160" y="401"/>
                  </a:cubicBezTo>
                  <a:cubicBezTo>
                    <a:pt x="160" y="443"/>
                    <a:pt x="160" y="443"/>
                    <a:pt x="160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26" y="401"/>
                    <a:pt x="26" y="401"/>
                    <a:pt x="26" y="401"/>
                  </a:cubicBezTo>
                  <a:cubicBezTo>
                    <a:pt x="36" y="390"/>
                    <a:pt x="36" y="390"/>
                    <a:pt x="36" y="390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29"/>
                    <a:pt x="0" y="129"/>
                    <a:pt x="0" y="129"/>
                  </a:cubicBezTo>
                  <a:lnTo>
                    <a:pt x="98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7439025" y="6229350"/>
              <a:ext cx="123825" cy="174625"/>
            </a:xfrm>
            <a:custGeom>
              <a:avLst/>
              <a:gdLst/>
              <a:ahLst/>
              <a:cxnLst/>
              <a:rect l="l" t="t" r="r" b="b"/>
              <a:pathLst>
                <a:path w="312" h="440" extrusionOk="0">
                  <a:moveTo>
                    <a:pt x="186" y="353"/>
                  </a:moveTo>
                  <a:cubicBezTo>
                    <a:pt x="186" y="353"/>
                    <a:pt x="186" y="353"/>
                    <a:pt x="186" y="353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71" y="185"/>
                    <a:pt x="154" y="181"/>
                    <a:pt x="143" y="181"/>
                  </a:cubicBezTo>
                  <a:cubicBezTo>
                    <a:pt x="103" y="181"/>
                    <a:pt x="90" y="209"/>
                    <a:pt x="90" y="277"/>
                  </a:cubicBezTo>
                  <a:cubicBezTo>
                    <a:pt x="90" y="347"/>
                    <a:pt x="103" y="373"/>
                    <a:pt x="143" y="373"/>
                  </a:cubicBezTo>
                  <a:cubicBezTo>
                    <a:pt x="154" y="373"/>
                    <a:pt x="171" y="366"/>
                    <a:pt x="186" y="353"/>
                  </a:cubicBezTo>
                  <a:moveTo>
                    <a:pt x="218" y="434"/>
                  </a:moveTo>
                  <a:cubicBezTo>
                    <a:pt x="218" y="434"/>
                    <a:pt x="218" y="434"/>
                    <a:pt x="218" y="434"/>
                  </a:cubicBezTo>
                  <a:cubicBezTo>
                    <a:pt x="195" y="434"/>
                    <a:pt x="192" y="421"/>
                    <a:pt x="192" y="408"/>
                  </a:cubicBezTo>
                  <a:cubicBezTo>
                    <a:pt x="192" y="399"/>
                    <a:pt x="192" y="399"/>
                    <a:pt x="192" y="399"/>
                  </a:cubicBezTo>
                  <a:cubicBezTo>
                    <a:pt x="190" y="399"/>
                    <a:pt x="190" y="399"/>
                    <a:pt x="190" y="399"/>
                  </a:cubicBezTo>
                  <a:cubicBezTo>
                    <a:pt x="175" y="419"/>
                    <a:pt x="145" y="440"/>
                    <a:pt x="111" y="440"/>
                  </a:cubicBezTo>
                  <a:cubicBezTo>
                    <a:pt x="49" y="440"/>
                    <a:pt x="0" y="392"/>
                    <a:pt x="0" y="281"/>
                  </a:cubicBezTo>
                  <a:cubicBezTo>
                    <a:pt x="0" y="168"/>
                    <a:pt x="49" y="113"/>
                    <a:pt x="111" y="113"/>
                  </a:cubicBezTo>
                  <a:cubicBezTo>
                    <a:pt x="139" y="113"/>
                    <a:pt x="171" y="131"/>
                    <a:pt x="186" y="150"/>
                  </a:cubicBezTo>
                  <a:cubicBezTo>
                    <a:pt x="186" y="55"/>
                    <a:pt x="186" y="55"/>
                    <a:pt x="186" y="5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71" y="0"/>
                    <a:pt x="276" y="15"/>
                    <a:pt x="276" y="26"/>
                  </a:cubicBezTo>
                  <a:cubicBezTo>
                    <a:pt x="276" y="381"/>
                    <a:pt x="276" y="381"/>
                    <a:pt x="276" y="381"/>
                  </a:cubicBezTo>
                  <a:cubicBezTo>
                    <a:pt x="286" y="392"/>
                    <a:pt x="286" y="392"/>
                    <a:pt x="286" y="392"/>
                  </a:cubicBezTo>
                  <a:cubicBezTo>
                    <a:pt x="312" y="392"/>
                    <a:pt x="312" y="392"/>
                    <a:pt x="312" y="392"/>
                  </a:cubicBezTo>
                  <a:cubicBezTo>
                    <a:pt x="312" y="434"/>
                    <a:pt x="312" y="434"/>
                    <a:pt x="312" y="434"/>
                  </a:cubicBezTo>
                  <a:lnTo>
                    <a:pt x="218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7569200" y="6273800"/>
              <a:ext cx="100012" cy="130175"/>
            </a:xfrm>
            <a:custGeom>
              <a:avLst/>
              <a:gdLst/>
              <a:ahLst/>
              <a:cxnLst/>
              <a:rect l="l" t="t" r="r" b="b"/>
              <a:pathLst>
                <a:path w="254" h="327" extrusionOk="0">
                  <a:moveTo>
                    <a:pt x="90" y="138"/>
                  </a:moveTo>
                  <a:cubicBezTo>
                    <a:pt x="90" y="138"/>
                    <a:pt x="90" y="138"/>
                    <a:pt x="90" y="138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77"/>
                    <a:pt x="162" y="55"/>
                    <a:pt x="134" y="55"/>
                  </a:cubicBezTo>
                  <a:cubicBezTo>
                    <a:pt x="107" y="55"/>
                    <a:pt x="94" y="85"/>
                    <a:pt x="90" y="138"/>
                  </a:cubicBezTo>
                  <a:moveTo>
                    <a:pt x="243" y="179"/>
                  </a:moveTo>
                  <a:cubicBezTo>
                    <a:pt x="243" y="179"/>
                    <a:pt x="243" y="179"/>
                    <a:pt x="243" y="179"/>
                  </a:cubicBezTo>
                  <a:cubicBezTo>
                    <a:pt x="90" y="179"/>
                    <a:pt x="90" y="179"/>
                    <a:pt x="90" y="179"/>
                  </a:cubicBezTo>
                  <a:cubicBezTo>
                    <a:pt x="92" y="247"/>
                    <a:pt x="117" y="271"/>
                    <a:pt x="173" y="271"/>
                  </a:cubicBezTo>
                  <a:cubicBezTo>
                    <a:pt x="203" y="271"/>
                    <a:pt x="228" y="262"/>
                    <a:pt x="237" y="258"/>
                  </a:cubicBezTo>
                  <a:cubicBezTo>
                    <a:pt x="237" y="306"/>
                    <a:pt x="237" y="306"/>
                    <a:pt x="237" y="306"/>
                  </a:cubicBezTo>
                  <a:cubicBezTo>
                    <a:pt x="222" y="316"/>
                    <a:pt x="192" y="327"/>
                    <a:pt x="143" y="327"/>
                  </a:cubicBezTo>
                  <a:cubicBezTo>
                    <a:pt x="68" y="327"/>
                    <a:pt x="0" y="284"/>
                    <a:pt x="0" y="170"/>
                  </a:cubicBezTo>
                  <a:cubicBezTo>
                    <a:pt x="0" y="55"/>
                    <a:pt x="62" y="0"/>
                    <a:pt x="134" y="0"/>
                  </a:cubicBezTo>
                  <a:cubicBezTo>
                    <a:pt x="205" y="0"/>
                    <a:pt x="254" y="51"/>
                    <a:pt x="254" y="129"/>
                  </a:cubicBezTo>
                  <a:cubicBezTo>
                    <a:pt x="254" y="168"/>
                    <a:pt x="254" y="168"/>
                    <a:pt x="254" y="168"/>
                  </a:cubicBezTo>
                  <a:lnTo>
                    <a:pt x="243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7678738" y="6273800"/>
              <a:ext cx="131762" cy="127000"/>
            </a:xfrm>
            <a:custGeom>
              <a:avLst/>
              <a:gdLst/>
              <a:ahLst/>
              <a:cxnLst/>
              <a:rect l="l" t="t" r="r" b="b"/>
              <a:pathLst>
                <a:path w="333" h="321" extrusionOk="0">
                  <a:moveTo>
                    <a:pt x="0" y="321"/>
                  </a:moveTo>
                  <a:cubicBezTo>
                    <a:pt x="0" y="321"/>
                    <a:pt x="0" y="321"/>
                    <a:pt x="0" y="321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26" y="279"/>
                    <a:pt x="26" y="279"/>
                    <a:pt x="26" y="279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116" y="7"/>
                    <a:pt x="120" y="20"/>
                    <a:pt x="120" y="3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33" y="31"/>
                    <a:pt x="163" y="0"/>
                    <a:pt x="207" y="0"/>
                  </a:cubicBezTo>
                  <a:cubicBezTo>
                    <a:pt x="278" y="0"/>
                    <a:pt x="297" y="44"/>
                    <a:pt x="297" y="96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308" y="279"/>
                    <a:pt x="308" y="279"/>
                    <a:pt x="308" y="279"/>
                  </a:cubicBezTo>
                  <a:cubicBezTo>
                    <a:pt x="333" y="279"/>
                    <a:pt x="333" y="279"/>
                    <a:pt x="333" y="279"/>
                  </a:cubicBezTo>
                  <a:cubicBezTo>
                    <a:pt x="333" y="321"/>
                    <a:pt x="333" y="321"/>
                    <a:pt x="333" y="321"/>
                  </a:cubicBezTo>
                  <a:cubicBezTo>
                    <a:pt x="180" y="321"/>
                    <a:pt x="180" y="321"/>
                    <a:pt x="180" y="321"/>
                  </a:cubicBezTo>
                  <a:cubicBezTo>
                    <a:pt x="180" y="279"/>
                    <a:pt x="180" y="279"/>
                    <a:pt x="180" y="279"/>
                  </a:cubicBezTo>
                  <a:cubicBezTo>
                    <a:pt x="199" y="279"/>
                    <a:pt x="199" y="279"/>
                    <a:pt x="199" y="279"/>
                  </a:cubicBezTo>
                  <a:cubicBezTo>
                    <a:pt x="209" y="268"/>
                    <a:pt x="209" y="268"/>
                    <a:pt x="209" y="268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9" y="92"/>
                    <a:pt x="207" y="68"/>
                    <a:pt x="171" y="68"/>
                  </a:cubicBezTo>
                  <a:cubicBezTo>
                    <a:pt x="150" y="68"/>
                    <a:pt x="133" y="77"/>
                    <a:pt x="124" y="83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35" y="279"/>
                    <a:pt x="135" y="279"/>
                    <a:pt x="135" y="279"/>
                  </a:cubicBezTo>
                  <a:cubicBezTo>
                    <a:pt x="154" y="279"/>
                    <a:pt x="154" y="279"/>
                    <a:pt x="154" y="279"/>
                  </a:cubicBezTo>
                  <a:cubicBezTo>
                    <a:pt x="154" y="321"/>
                    <a:pt x="154" y="321"/>
                    <a:pt x="154" y="321"/>
                  </a:cubicBezTo>
                  <a:lnTo>
                    <a:pt x="0" y="3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7813675" y="6243638"/>
              <a:ext cx="74612" cy="160337"/>
            </a:xfrm>
            <a:custGeom>
              <a:avLst/>
              <a:gdLst/>
              <a:ahLst/>
              <a:cxnLst/>
              <a:rect l="l" t="t" r="r" b="b"/>
              <a:pathLst>
                <a:path w="192" h="403" extrusionOk="0">
                  <a:moveTo>
                    <a:pt x="126" y="127"/>
                  </a:moveTo>
                  <a:cubicBezTo>
                    <a:pt x="126" y="127"/>
                    <a:pt x="126" y="127"/>
                    <a:pt x="126" y="127"/>
                  </a:cubicBezTo>
                  <a:cubicBezTo>
                    <a:pt x="126" y="344"/>
                    <a:pt x="126" y="344"/>
                    <a:pt x="126" y="344"/>
                  </a:cubicBezTo>
                  <a:cubicBezTo>
                    <a:pt x="136" y="355"/>
                    <a:pt x="136" y="355"/>
                    <a:pt x="136" y="355"/>
                  </a:cubicBezTo>
                  <a:cubicBezTo>
                    <a:pt x="192" y="355"/>
                    <a:pt x="192" y="355"/>
                    <a:pt x="192" y="355"/>
                  </a:cubicBezTo>
                  <a:cubicBezTo>
                    <a:pt x="192" y="397"/>
                    <a:pt x="192" y="397"/>
                    <a:pt x="192" y="397"/>
                  </a:cubicBezTo>
                  <a:cubicBezTo>
                    <a:pt x="192" y="397"/>
                    <a:pt x="155" y="403"/>
                    <a:pt x="113" y="403"/>
                  </a:cubicBezTo>
                  <a:cubicBezTo>
                    <a:pt x="64" y="403"/>
                    <a:pt x="36" y="384"/>
                    <a:pt x="36" y="329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90" y="83"/>
                    <a:pt x="190" y="83"/>
                    <a:pt x="190" y="83"/>
                  </a:cubicBezTo>
                  <a:cubicBezTo>
                    <a:pt x="190" y="127"/>
                    <a:pt x="190" y="127"/>
                    <a:pt x="190" y="127"/>
                  </a:cubicBezTo>
                  <a:lnTo>
                    <a:pt x="126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7894638" y="6273800"/>
              <a:ext cx="100012" cy="130175"/>
            </a:xfrm>
            <a:custGeom>
              <a:avLst/>
              <a:gdLst/>
              <a:ahLst/>
              <a:cxnLst/>
              <a:rect l="l" t="t" r="r" b="b"/>
              <a:pathLst>
                <a:path w="254" h="327" extrusionOk="0">
                  <a:moveTo>
                    <a:pt x="89" y="138"/>
                  </a:moveTo>
                  <a:cubicBezTo>
                    <a:pt x="89" y="138"/>
                    <a:pt x="89" y="138"/>
                    <a:pt x="8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77"/>
                    <a:pt x="160" y="55"/>
                    <a:pt x="134" y="55"/>
                  </a:cubicBezTo>
                  <a:cubicBezTo>
                    <a:pt x="106" y="55"/>
                    <a:pt x="91" y="85"/>
                    <a:pt x="89" y="138"/>
                  </a:cubicBezTo>
                  <a:moveTo>
                    <a:pt x="243" y="179"/>
                  </a:moveTo>
                  <a:cubicBezTo>
                    <a:pt x="243" y="179"/>
                    <a:pt x="243" y="179"/>
                    <a:pt x="243" y="179"/>
                  </a:cubicBezTo>
                  <a:cubicBezTo>
                    <a:pt x="89" y="179"/>
                    <a:pt x="89" y="179"/>
                    <a:pt x="89" y="179"/>
                  </a:cubicBezTo>
                  <a:cubicBezTo>
                    <a:pt x="91" y="247"/>
                    <a:pt x="115" y="271"/>
                    <a:pt x="172" y="271"/>
                  </a:cubicBezTo>
                  <a:cubicBezTo>
                    <a:pt x="202" y="271"/>
                    <a:pt x="226" y="262"/>
                    <a:pt x="236" y="258"/>
                  </a:cubicBezTo>
                  <a:cubicBezTo>
                    <a:pt x="236" y="306"/>
                    <a:pt x="236" y="306"/>
                    <a:pt x="236" y="306"/>
                  </a:cubicBezTo>
                  <a:cubicBezTo>
                    <a:pt x="222" y="316"/>
                    <a:pt x="192" y="327"/>
                    <a:pt x="140" y="327"/>
                  </a:cubicBezTo>
                  <a:cubicBezTo>
                    <a:pt x="66" y="327"/>
                    <a:pt x="0" y="284"/>
                    <a:pt x="0" y="170"/>
                  </a:cubicBezTo>
                  <a:cubicBezTo>
                    <a:pt x="0" y="55"/>
                    <a:pt x="59" y="0"/>
                    <a:pt x="132" y="0"/>
                  </a:cubicBezTo>
                  <a:cubicBezTo>
                    <a:pt x="202" y="0"/>
                    <a:pt x="254" y="51"/>
                    <a:pt x="254" y="129"/>
                  </a:cubicBezTo>
                  <a:cubicBezTo>
                    <a:pt x="254" y="168"/>
                    <a:pt x="254" y="168"/>
                    <a:pt x="254" y="168"/>
                  </a:cubicBezTo>
                  <a:lnTo>
                    <a:pt x="243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7010400" y="6450013"/>
              <a:ext cx="60325" cy="77787"/>
            </a:xfrm>
            <a:custGeom>
              <a:avLst/>
              <a:gdLst/>
              <a:ahLst/>
              <a:cxnLst/>
              <a:rect l="l" t="t" r="r" b="b"/>
              <a:pathLst>
                <a:path w="154" h="196" extrusionOk="0">
                  <a:moveTo>
                    <a:pt x="141" y="124"/>
                  </a:moveTo>
                  <a:cubicBezTo>
                    <a:pt x="141" y="124"/>
                    <a:pt x="141" y="124"/>
                    <a:pt x="141" y="124"/>
                  </a:cubicBezTo>
                  <a:cubicBezTo>
                    <a:pt x="141" y="185"/>
                    <a:pt x="141" y="185"/>
                    <a:pt x="141" y="185"/>
                  </a:cubicBezTo>
                  <a:cubicBezTo>
                    <a:pt x="130" y="190"/>
                    <a:pt x="113" y="196"/>
                    <a:pt x="88" y="196"/>
                  </a:cubicBezTo>
                  <a:cubicBezTo>
                    <a:pt x="34" y="196"/>
                    <a:pt x="0" y="166"/>
                    <a:pt x="0" y="98"/>
                  </a:cubicBezTo>
                  <a:cubicBezTo>
                    <a:pt x="0" y="31"/>
                    <a:pt x="36" y="0"/>
                    <a:pt x="92" y="0"/>
                  </a:cubicBezTo>
                  <a:cubicBezTo>
                    <a:pt x="120" y="0"/>
                    <a:pt x="139" y="4"/>
                    <a:pt x="139" y="4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5" y="26"/>
                    <a:pt x="100" y="26"/>
                    <a:pt x="92" y="26"/>
                  </a:cubicBezTo>
                  <a:cubicBezTo>
                    <a:pt x="56" y="26"/>
                    <a:pt x="45" y="52"/>
                    <a:pt x="45" y="94"/>
                  </a:cubicBezTo>
                  <a:cubicBezTo>
                    <a:pt x="45" y="144"/>
                    <a:pt x="58" y="170"/>
                    <a:pt x="94" y="170"/>
                  </a:cubicBezTo>
                  <a:cubicBezTo>
                    <a:pt x="103" y="170"/>
                    <a:pt x="103" y="170"/>
                    <a:pt x="103" y="170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154" y="100"/>
                    <a:pt x="154" y="100"/>
                    <a:pt x="154" y="100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45" y="120"/>
                    <a:pt x="145" y="120"/>
                    <a:pt x="145" y="120"/>
                  </a:cubicBezTo>
                  <a:lnTo>
                    <a:pt x="141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7077075" y="6469063"/>
              <a:ext cx="39687" cy="58737"/>
            </a:xfrm>
            <a:custGeom>
              <a:avLst/>
              <a:gdLst/>
              <a:ahLst/>
              <a:cxnLst/>
              <a:rect l="l" t="t" r="r" b="b"/>
              <a:pathLst>
                <a:path w="104" h="148" extrusionOk="0">
                  <a:moveTo>
                    <a:pt x="62" y="128"/>
                  </a:moveTo>
                  <a:cubicBezTo>
                    <a:pt x="62" y="128"/>
                    <a:pt x="62" y="128"/>
                    <a:pt x="6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53" y="2"/>
                    <a:pt x="53" y="9"/>
                    <a:pt x="53" y="15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9" y="15"/>
                    <a:pt x="72" y="0"/>
                    <a:pt x="9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68" y="37"/>
                    <a:pt x="59" y="39"/>
                    <a:pt x="55" y="41"/>
                  </a:cubicBezTo>
                  <a:cubicBezTo>
                    <a:pt x="55" y="122"/>
                    <a:pt x="55" y="122"/>
                    <a:pt x="55" y="122"/>
                  </a:cubicBezTo>
                  <a:lnTo>
                    <a:pt x="62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7123113" y="6469063"/>
              <a:ext cx="60325" cy="58737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4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35" y="0"/>
                    <a:pt x="135" y="7"/>
                    <a:pt x="135" y="1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98" y="146"/>
                    <a:pt x="96" y="140"/>
                    <a:pt x="96" y="133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2" y="135"/>
                    <a:pt x="79" y="148"/>
                    <a:pt x="58" y="148"/>
                  </a:cubicBezTo>
                  <a:cubicBezTo>
                    <a:pt x="26" y="148"/>
                    <a:pt x="17" y="129"/>
                    <a:pt x="17" y="10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6" y="0"/>
                    <a:pt x="58" y="7"/>
                    <a:pt x="58" y="13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107"/>
                    <a:pt x="58" y="118"/>
                    <a:pt x="73" y="118"/>
                  </a:cubicBezTo>
                  <a:cubicBezTo>
                    <a:pt x="83" y="118"/>
                    <a:pt x="90" y="113"/>
                    <a:pt x="94" y="109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7186613" y="6469063"/>
              <a:ext cx="57150" cy="76200"/>
            </a:xfrm>
            <a:custGeom>
              <a:avLst/>
              <a:gdLst/>
              <a:ahLst/>
              <a:cxnLst/>
              <a:rect l="l" t="t" r="r" b="b"/>
              <a:pathLst>
                <a:path w="143" h="194" extrusionOk="0">
                  <a:moveTo>
                    <a:pt x="77" y="30"/>
                  </a:moveTo>
                  <a:cubicBezTo>
                    <a:pt x="77" y="30"/>
                    <a:pt x="77" y="30"/>
                    <a:pt x="77" y="30"/>
                  </a:cubicBezTo>
                  <a:cubicBezTo>
                    <a:pt x="71" y="30"/>
                    <a:pt x="64" y="35"/>
                    <a:pt x="58" y="41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64" y="118"/>
                    <a:pt x="71" y="120"/>
                    <a:pt x="77" y="120"/>
                  </a:cubicBezTo>
                  <a:cubicBezTo>
                    <a:pt x="96" y="120"/>
                    <a:pt x="101" y="107"/>
                    <a:pt x="101" y="76"/>
                  </a:cubicBezTo>
                  <a:cubicBezTo>
                    <a:pt x="101" y="43"/>
                    <a:pt x="96" y="30"/>
                    <a:pt x="77" y="30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54" y="2"/>
                    <a:pt x="54" y="9"/>
                    <a:pt x="54" y="15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2" y="11"/>
                    <a:pt x="75" y="0"/>
                    <a:pt x="92" y="0"/>
                  </a:cubicBezTo>
                  <a:cubicBezTo>
                    <a:pt x="120" y="0"/>
                    <a:pt x="143" y="22"/>
                    <a:pt x="143" y="74"/>
                  </a:cubicBezTo>
                  <a:cubicBezTo>
                    <a:pt x="143" y="126"/>
                    <a:pt x="120" y="150"/>
                    <a:pt x="92" y="150"/>
                  </a:cubicBezTo>
                  <a:cubicBezTo>
                    <a:pt x="77" y="150"/>
                    <a:pt x="64" y="142"/>
                    <a:pt x="58" y="133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94"/>
                    <a:pt x="75" y="194"/>
                    <a:pt x="75" y="1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7250113" y="6469063"/>
              <a:ext cx="50800" cy="58737"/>
            </a:xfrm>
            <a:custGeom>
              <a:avLst/>
              <a:gdLst/>
              <a:ahLst/>
              <a:cxnLst/>
              <a:rect l="l" t="t" r="r" b="b"/>
              <a:pathLst>
                <a:path w="128" h="150" extrusionOk="0">
                  <a:moveTo>
                    <a:pt x="64" y="26"/>
                  </a:moveTo>
                  <a:cubicBezTo>
                    <a:pt x="64" y="26"/>
                    <a:pt x="64" y="26"/>
                    <a:pt x="64" y="26"/>
                  </a:cubicBezTo>
                  <a:cubicBezTo>
                    <a:pt x="45" y="26"/>
                    <a:pt x="41" y="41"/>
                    <a:pt x="41" y="76"/>
                  </a:cubicBezTo>
                  <a:cubicBezTo>
                    <a:pt x="41" y="109"/>
                    <a:pt x="45" y="124"/>
                    <a:pt x="64" y="124"/>
                  </a:cubicBezTo>
                  <a:cubicBezTo>
                    <a:pt x="82" y="124"/>
                    <a:pt x="86" y="109"/>
                    <a:pt x="86" y="76"/>
                  </a:cubicBezTo>
                  <a:cubicBezTo>
                    <a:pt x="86" y="41"/>
                    <a:pt x="82" y="26"/>
                    <a:pt x="64" y="26"/>
                  </a:cubicBezTo>
                  <a:moveTo>
                    <a:pt x="64" y="150"/>
                  </a:moveTo>
                  <a:cubicBezTo>
                    <a:pt x="64" y="150"/>
                    <a:pt x="64" y="150"/>
                    <a:pt x="64" y="150"/>
                  </a:cubicBezTo>
                  <a:cubicBezTo>
                    <a:pt x="28" y="150"/>
                    <a:pt x="0" y="126"/>
                    <a:pt x="0" y="76"/>
                  </a:cubicBezTo>
                  <a:cubicBezTo>
                    <a:pt x="0" y="24"/>
                    <a:pt x="28" y="0"/>
                    <a:pt x="64" y="0"/>
                  </a:cubicBezTo>
                  <a:cubicBezTo>
                    <a:pt x="101" y="0"/>
                    <a:pt x="128" y="24"/>
                    <a:pt x="128" y="76"/>
                  </a:cubicBezTo>
                  <a:cubicBezTo>
                    <a:pt x="128" y="126"/>
                    <a:pt x="101" y="150"/>
                    <a:pt x="64" y="1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7331075" y="6469063"/>
              <a:ext cx="53975" cy="58737"/>
            </a:xfrm>
            <a:custGeom>
              <a:avLst/>
              <a:gdLst/>
              <a:ahLst/>
              <a:cxnLst/>
              <a:rect l="l" t="t" r="r" b="b"/>
              <a:pathLst>
                <a:path w="137" h="150" extrusionOk="0">
                  <a:moveTo>
                    <a:pt x="79" y="111"/>
                  </a:moveTo>
                  <a:cubicBezTo>
                    <a:pt x="79" y="111"/>
                    <a:pt x="79" y="111"/>
                    <a:pt x="79" y="111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47" y="89"/>
                    <a:pt x="41" y="94"/>
                    <a:pt x="41" y="102"/>
                  </a:cubicBezTo>
                  <a:cubicBezTo>
                    <a:pt x="41" y="113"/>
                    <a:pt x="45" y="120"/>
                    <a:pt x="58" y="120"/>
                  </a:cubicBezTo>
                  <a:cubicBezTo>
                    <a:pt x="66" y="120"/>
                    <a:pt x="75" y="115"/>
                    <a:pt x="79" y="111"/>
                  </a:cubicBezTo>
                  <a:moveTo>
                    <a:pt x="137" y="148"/>
                  </a:moveTo>
                  <a:cubicBezTo>
                    <a:pt x="137" y="148"/>
                    <a:pt x="137" y="148"/>
                    <a:pt x="137" y="148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83" y="148"/>
                    <a:pt x="81" y="142"/>
                    <a:pt x="81" y="135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5" y="137"/>
                    <a:pt x="62" y="150"/>
                    <a:pt x="41" y="150"/>
                  </a:cubicBezTo>
                  <a:cubicBezTo>
                    <a:pt x="11" y="150"/>
                    <a:pt x="0" y="131"/>
                    <a:pt x="0" y="107"/>
                  </a:cubicBezTo>
                  <a:cubicBezTo>
                    <a:pt x="0" y="80"/>
                    <a:pt x="19" y="65"/>
                    <a:pt x="47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37"/>
                    <a:pt x="77" y="26"/>
                    <a:pt x="5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37" y="0"/>
                    <a:pt x="69" y="0"/>
                  </a:cubicBezTo>
                  <a:cubicBezTo>
                    <a:pt x="107" y="0"/>
                    <a:pt x="120" y="22"/>
                    <a:pt x="120" y="46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37" y="128"/>
                    <a:pt x="137" y="128"/>
                    <a:pt x="137" y="128"/>
                  </a:cubicBezTo>
                  <a:lnTo>
                    <a:pt x="137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7392988" y="6469063"/>
              <a:ext cx="41275" cy="58737"/>
            </a:xfrm>
            <a:custGeom>
              <a:avLst/>
              <a:gdLst/>
              <a:ahLst/>
              <a:cxnLst/>
              <a:rect l="l" t="t" r="r" b="b"/>
              <a:pathLst>
                <a:path w="104" h="150" extrusionOk="0">
                  <a:moveTo>
                    <a:pt x="45" y="15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17" y="150"/>
                    <a:pt x="0" y="144"/>
                    <a:pt x="0" y="14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32" y="128"/>
                    <a:pt x="38" y="128"/>
                    <a:pt x="45" y="128"/>
                  </a:cubicBezTo>
                  <a:cubicBezTo>
                    <a:pt x="60" y="128"/>
                    <a:pt x="66" y="122"/>
                    <a:pt x="66" y="111"/>
                  </a:cubicBezTo>
                  <a:cubicBezTo>
                    <a:pt x="66" y="100"/>
                    <a:pt x="62" y="94"/>
                    <a:pt x="40" y="89"/>
                  </a:cubicBezTo>
                  <a:cubicBezTo>
                    <a:pt x="6" y="83"/>
                    <a:pt x="0" y="65"/>
                    <a:pt x="0" y="46"/>
                  </a:cubicBezTo>
                  <a:cubicBezTo>
                    <a:pt x="0" y="17"/>
                    <a:pt x="21" y="0"/>
                    <a:pt x="57" y="0"/>
                  </a:cubicBezTo>
                  <a:cubicBezTo>
                    <a:pt x="81" y="0"/>
                    <a:pt x="98" y="4"/>
                    <a:pt x="98" y="4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6" y="22"/>
                    <a:pt x="62" y="22"/>
                    <a:pt x="57" y="22"/>
                  </a:cubicBezTo>
                  <a:cubicBezTo>
                    <a:pt x="43" y="22"/>
                    <a:pt x="36" y="28"/>
                    <a:pt x="36" y="37"/>
                  </a:cubicBezTo>
                  <a:cubicBezTo>
                    <a:pt x="36" y="46"/>
                    <a:pt x="36" y="52"/>
                    <a:pt x="55" y="57"/>
                  </a:cubicBezTo>
                  <a:cubicBezTo>
                    <a:pt x="92" y="63"/>
                    <a:pt x="104" y="76"/>
                    <a:pt x="104" y="98"/>
                  </a:cubicBezTo>
                  <a:cubicBezTo>
                    <a:pt x="104" y="133"/>
                    <a:pt x="79" y="150"/>
                    <a:pt x="45" y="1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7440613" y="6469063"/>
              <a:ext cx="46037" cy="58737"/>
            </a:xfrm>
            <a:custGeom>
              <a:avLst/>
              <a:gdLst/>
              <a:ahLst/>
              <a:cxnLst/>
              <a:rect l="l" t="t" r="r" b="b"/>
              <a:pathLst>
                <a:path w="117" h="150" extrusionOk="0">
                  <a:moveTo>
                    <a:pt x="42" y="63"/>
                  </a:moveTo>
                  <a:cubicBezTo>
                    <a:pt x="42" y="63"/>
                    <a:pt x="42" y="63"/>
                    <a:pt x="42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35"/>
                    <a:pt x="74" y="24"/>
                    <a:pt x="61" y="24"/>
                  </a:cubicBezTo>
                  <a:cubicBezTo>
                    <a:pt x="49" y="24"/>
                    <a:pt x="44" y="39"/>
                    <a:pt x="42" y="63"/>
                  </a:cubicBezTo>
                  <a:moveTo>
                    <a:pt x="113" y="83"/>
                  </a:moveTo>
                  <a:cubicBezTo>
                    <a:pt x="113" y="83"/>
                    <a:pt x="113" y="83"/>
                    <a:pt x="113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113"/>
                    <a:pt x="53" y="124"/>
                    <a:pt x="81" y="124"/>
                  </a:cubicBezTo>
                  <a:cubicBezTo>
                    <a:pt x="93" y="124"/>
                    <a:pt x="106" y="120"/>
                    <a:pt x="110" y="118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2" y="146"/>
                    <a:pt x="89" y="150"/>
                    <a:pt x="66" y="150"/>
                  </a:cubicBezTo>
                  <a:cubicBezTo>
                    <a:pt x="32" y="150"/>
                    <a:pt x="0" y="131"/>
                    <a:pt x="0" y="78"/>
                  </a:cubicBezTo>
                  <a:cubicBezTo>
                    <a:pt x="0" y="24"/>
                    <a:pt x="27" y="0"/>
                    <a:pt x="61" y="0"/>
                  </a:cubicBezTo>
                  <a:cubicBezTo>
                    <a:pt x="93" y="0"/>
                    <a:pt x="117" y="22"/>
                    <a:pt x="117" y="59"/>
                  </a:cubicBezTo>
                  <a:cubicBezTo>
                    <a:pt x="117" y="78"/>
                    <a:pt x="117" y="78"/>
                    <a:pt x="117" y="78"/>
                  </a:cubicBezTo>
                  <a:lnTo>
                    <a:pt x="113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7493000" y="6469063"/>
              <a:ext cx="53975" cy="77787"/>
            </a:xfrm>
            <a:custGeom>
              <a:avLst/>
              <a:gdLst/>
              <a:ahLst/>
              <a:cxnLst/>
              <a:rect l="l" t="t" r="r" b="b"/>
              <a:pathLst>
                <a:path w="134" h="198" extrusionOk="0">
                  <a:moveTo>
                    <a:pt x="60" y="22"/>
                  </a:moveTo>
                  <a:cubicBezTo>
                    <a:pt x="60" y="22"/>
                    <a:pt x="60" y="22"/>
                    <a:pt x="60" y="22"/>
                  </a:cubicBezTo>
                  <a:cubicBezTo>
                    <a:pt x="47" y="22"/>
                    <a:pt x="40" y="30"/>
                    <a:pt x="40" y="46"/>
                  </a:cubicBezTo>
                  <a:cubicBezTo>
                    <a:pt x="40" y="61"/>
                    <a:pt x="47" y="70"/>
                    <a:pt x="60" y="70"/>
                  </a:cubicBezTo>
                  <a:cubicBezTo>
                    <a:pt x="72" y="70"/>
                    <a:pt x="81" y="61"/>
                    <a:pt x="81" y="46"/>
                  </a:cubicBezTo>
                  <a:cubicBezTo>
                    <a:pt x="81" y="30"/>
                    <a:pt x="72" y="22"/>
                    <a:pt x="60" y="22"/>
                  </a:cubicBezTo>
                  <a:moveTo>
                    <a:pt x="36" y="146"/>
                  </a:moveTo>
                  <a:cubicBezTo>
                    <a:pt x="36" y="146"/>
                    <a:pt x="36" y="146"/>
                    <a:pt x="36" y="146"/>
                  </a:cubicBezTo>
                  <a:cubicBezTo>
                    <a:pt x="34" y="148"/>
                    <a:pt x="32" y="152"/>
                    <a:pt x="32" y="161"/>
                  </a:cubicBezTo>
                  <a:cubicBezTo>
                    <a:pt x="32" y="172"/>
                    <a:pt x="38" y="179"/>
                    <a:pt x="58" y="179"/>
                  </a:cubicBezTo>
                  <a:cubicBezTo>
                    <a:pt x="79" y="179"/>
                    <a:pt x="94" y="172"/>
                    <a:pt x="94" y="157"/>
                  </a:cubicBezTo>
                  <a:cubicBezTo>
                    <a:pt x="94" y="148"/>
                    <a:pt x="87" y="146"/>
                    <a:pt x="77" y="146"/>
                  </a:cubicBezTo>
                  <a:lnTo>
                    <a:pt x="36" y="146"/>
                  </a:lnTo>
                  <a:close/>
                  <a:moveTo>
                    <a:pt x="60" y="94"/>
                  </a:moveTo>
                  <a:cubicBezTo>
                    <a:pt x="60" y="94"/>
                    <a:pt x="60" y="94"/>
                    <a:pt x="60" y="94"/>
                  </a:cubicBezTo>
                  <a:cubicBezTo>
                    <a:pt x="53" y="94"/>
                    <a:pt x="47" y="91"/>
                    <a:pt x="43" y="91"/>
                  </a:cubicBezTo>
                  <a:cubicBezTo>
                    <a:pt x="38" y="94"/>
                    <a:pt x="36" y="98"/>
                    <a:pt x="36" y="100"/>
                  </a:cubicBezTo>
                  <a:cubicBezTo>
                    <a:pt x="36" y="107"/>
                    <a:pt x="40" y="109"/>
                    <a:pt x="4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113" y="109"/>
                    <a:pt x="134" y="115"/>
                    <a:pt x="134" y="146"/>
                  </a:cubicBezTo>
                  <a:cubicBezTo>
                    <a:pt x="134" y="181"/>
                    <a:pt x="100" y="198"/>
                    <a:pt x="58" y="198"/>
                  </a:cubicBezTo>
                  <a:cubicBezTo>
                    <a:pt x="21" y="198"/>
                    <a:pt x="0" y="189"/>
                    <a:pt x="0" y="165"/>
                  </a:cubicBezTo>
                  <a:cubicBezTo>
                    <a:pt x="0" y="155"/>
                    <a:pt x="8" y="148"/>
                    <a:pt x="17" y="142"/>
                  </a:cubicBezTo>
                  <a:cubicBezTo>
                    <a:pt x="8" y="137"/>
                    <a:pt x="0" y="128"/>
                    <a:pt x="0" y="115"/>
                  </a:cubicBezTo>
                  <a:cubicBezTo>
                    <a:pt x="0" y="104"/>
                    <a:pt x="8" y="94"/>
                    <a:pt x="23" y="83"/>
                  </a:cubicBezTo>
                  <a:cubicBezTo>
                    <a:pt x="11" y="76"/>
                    <a:pt x="4" y="63"/>
                    <a:pt x="4" y="46"/>
                  </a:cubicBezTo>
                  <a:cubicBezTo>
                    <a:pt x="4" y="15"/>
                    <a:pt x="30" y="0"/>
                    <a:pt x="60" y="0"/>
                  </a:cubicBezTo>
                  <a:cubicBezTo>
                    <a:pt x="68" y="0"/>
                    <a:pt x="75" y="0"/>
                    <a:pt x="83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5" y="30"/>
                    <a:pt x="117" y="37"/>
                    <a:pt x="117" y="46"/>
                  </a:cubicBezTo>
                  <a:cubicBezTo>
                    <a:pt x="117" y="78"/>
                    <a:pt x="92" y="94"/>
                    <a:pt x="60" y="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7551738" y="6469063"/>
              <a:ext cx="60325" cy="58737"/>
            </a:xfrm>
            <a:custGeom>
              <a:avLst/>
              <a:gdLst/>
              <a:ahLst/>
              <a:cxnLst/>
              <a:rect l="l" t="t" r="r" b="b"/>
              <a:pathLst>
                <a:path w="154" h="148" extrusionOk="0">
                  <a:moveTo>
                    <a:pt x="124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35" y="0"/>
                    <a:pt x="137" y="7"/>
                    <a:pt x="137" y="13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00" y="146"/>
                    <a:pt x="98" y="140"/>
                    <a:pt x="98" y="133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2" y="135"/>
                    <a:pt x="79" y="148"/>
                    <a:pt x="58" y="148"/>
                  </a:cubicBezTo>
                  <a:cubicBezTo>
                    <a:pt x="26" y="148"/>
                    <a:pt x="17" y="129"/>
                    <a:pt x="17" y="10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6" y="0"/>
                    <a:pt x="58" y="7"/>
                    <a:pt x="58" y="13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107"/>
                    <a:pt x="58" y="118"/>
                    <a:pt x="75" y="118"/>
                  </a:cubicBezTo>
                  <a:cubicBezTo>
                    <a:pt x="83" y="118"/>
                    <a:pt x="92" y="113"/>
                    <a:pt x="96" y="109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7618413" y="6469063"/>
              <a:ext cx="41275" cy="58737"/>
            </a:xfrm>
            <a:custGeom>
              <a:avLst/>
              <a:gdLst/>
              <a:ahLst/>
              <a:cxnLst/>
              <a:rect l="l" t="t" r="r" b="b"/>
              <a:pathLst>
                <a:path w="106" h="148" extrusionOk="0">
                  <a:moveTo>
                    <a:pt x="62" y="128"/>
                  </a:moveTo>
                  <a:cubicBezTo>
                    <a:pt x="62" y="128"/>
                    <a:pt x="62" y="128"/>
                    <a:pt x="62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53" y="2"/>
                    <a:pt x="55" y="9"/>
                    <a:pt x="55" y="15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62" y="15"/>
                    <a:pt x="74" y="0"/>
                    <a:pt x="9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68" y="37"/>
                    <a:pt x="62" y="39"/>
                    <a:pt x="57" y="41"/>
                  </a:cubicBezTo>
                  <a:cubicBezTo>
                    <a:pt x="57" y="122"/>
                    <a:pt x="57" y="122"/>
                    <a:pt x="57" y="122"/>
                  </a:cubicBezTo>
                  <a:lnTo>
                    <a:pt x="62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7664450" y="6469063"/>
              <a:ext cx="52387" cy="58737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77" y="111"/>
                  </a:moveTo>
                  <a:cubicBezTo>
                    <a:pt x="77" y="111"/>
                    <a:pt x="77" y="111"/>
                    <a:pt x="77" y="11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47" y="89"/>
                    <a:pt x="40" y="94"/>
                    <a:pt x="40" y="102"/>
                  </a:cubicBezTo>
                  <a:cubicBezTo>
                    <a:pt x="40" y="113"/>
                    <a:pt x="45" y="120"/>
                    <a:pt x="58" y="120"/>
                  </a:cubicBezTo>
                  <a:cubicBezTo>
                    <a:pt x="66" y="120"/>
                    <a:pt x="72" y="115"/>
                    <a:pt x="77" y="111"/>
                  </a:cubicBezTo>
                  <a:moveTo>
                    <a:pt x="134" y="148"/>
                  </a:moveTo>
                  <a:cubicBezTo>
                    <a:pt x="134" y="148"/>
                    <a:pt x="134" y="148"/>
                    <a:pt x="134" y="148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81" y="148"/>
                    <a:pt x="79" y="142"/>
                    <a:pt x="79" y="135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5" y="137"/>
                    <a:pt x="62" y="150"/>
                    <a:pt x="40" y="150"/>
                  </a:cubicBezTo>
                  <a:cubicBezTo>
                    <a:pt x="8" y="150"/>
                    <a:pt x="0" y="131"/>
                    <a:pt x="0" y="107"/>
                  </a:cubicBezTo>
                  <a:cubicBezTo>
                    <a:pt x="0" y="80"/>
                    <a:pt x="17" y="65"/>
                    <a:pt x="4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37"/>
                    <a:pt x="77" y="26"/>
                    <a:pt x="53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34" y="0"/>
                    <a:pt x="68" y="0"/>
                  </a:cubicBezTo>
                  <a:cubicBezTo>
                    <a:pt x="107" y="0"/>
                    <a:pt x="117" y="22"/>
                    <a:pt x="117" y="46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34" y="128"/>
                    <a:pt x="134" y="128"/>
                    <a:pt x="134" y="128"/>
                  </a:cubicBezTo>
                  <a:lnTo>
                    <a:pt x="134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7721600" y="6448425"/>
              <a:ext cx="57150" cy="79375"/>
            </a:xfrm>
            <a:custGeom>
              <a:avLst/>
              <a:gdLst/>
              <a:ahLst/>
              <a:cxnLst/>
              <a:rect l="l" t="t" r="r" b="b"/>
              <a:pathLst>
                <a:path w="143" h="202" extrusionOk="0">
                  <a:moveTo>
                    <a:pt x="86" y="161"/>
                  </a:moveTo>
                  <a:cubicBezTo>
                    <a:pt x="86" y="161"/>
                    <a:pt x="86" y="161"/>
                    <a:pt x="86" y="161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79" y="85"/>
                    <a:pt x="71" y="82"/>
                    <a:pt x="64" y="82"/>
                  </a:cubicBezTo>
                  <a:cubicBezTo>
                    <a:pt x="47" y="82"/>
                    <a:pt x="41" y="95"/>
                    <a:pt x="41" y="128"/>
                  </a:cubicBezTo>
                  <a:cubicBezTo>
                    <a:pt x="41" y="159"/>
                    <a:pt x="47" y="172"/>
                    <a:pt x="64" y="172"/>
                  </a:cubicBezTo>
                  <a:cubicBezTo>
                    <a:pt x="71" y="172"/>
                    <a:pt x="79" y="167"/>
                    <a:pt x="86" y="161"/>
                  </a:cubicBezTo>
                  <a:moveTo>
                    <a:pt x="100" y="200"/>
                  </a:moveTo>
                  <a:cubicBezTo>
                    <a:pt x="100" y="200"/>
                    <a:pt x="100" y="200"/>
                    <a:pt x="100" y="200"/>
                  </a:cubicBezTo>
                  <a:cubicBezTo>
                    <a:pt x="90" y="200"/>
                    <a:pt x="88" y="194"/>
                    <a:pt x="88" y="187"/>
                  </a:cubicBezTo>
                  <a:cubicBezTo>
                    <a:pt x="88" y="183"/>
                    <a:pt x="88" y="183"/>
                    <a:pt x="88" y="183"/>
                  </a:cubicBezTo>
                  <a:cubicBezTo>
                    <a:pt x="81" y="191"/>
                    <a:pt x="66" y="202"/>
                    <a:pt x="51" y="202"/>
                  </a:cubicBezTo>
                  <a:cubicBezTo>
                    <a:pt x="24" y="202"/>
                    <a:pt x="0" y="180"/>
                    <a:pt x="0" y="128"/>
                  </a:cubicBezTo>
                  <a:cubicBezTo>
                    <a:pt x="0" y="76"/>
                    <a:pt x="24" y="52"/>
                    <a:pt x="51" y="52"/>
                  </a:cubicBezTo>
                  <a:cubicBezTo>
                    <a:pt x="64" y="52"/>
                    <a:pt x="79" y="61"/>
                    <a:pt x="86" y="69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4" y="0"/>
                    <a:pt x="126" y="6"/>
                    <a:pt x="126" y="13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30" y="180"/>
                    <a:pt x="130" y="180"/>
                    <a:pt x="130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3" y="200"/>
                    <a:pt x="143" y="200"/>
                    <a:pt x="143" y="200"/>
                  </a:cubicBezTo>
                  <a:lnTo>
                    <a:pt x="10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7781925" y="6469063"/>
              <a:ext cx="50800" cy="58737"/>
            </a:xfrm>
            <a:custGeom>
              <a:avLst/>
              <a:gdLst/>
              <a:ahLst/>
              <a:cxnLst/>
              <a:rect l="l" t="t" r="r" b="b"/>
              <a:pathLst>
                <a:path w="128" h="150" extrusionOk="0">
                  <a:moveTo>
                    <a:pt x="64" y="26"/>
                  </a:moveTo>
                  <a:cubicBezTo>
                    <a:pt x="64" y="26"/>
                    <a:pt x="64" y="26"/>
                    <a:pt x="64" y="26"/>
                  </a:cubicBezTo>
                  <a:cubicBezTo>
                    <a:pt x="47" y="26"/>
                    <a:pt x="42" y="41"/>
                    <a:pt x="42" y="76"/>
                  </a:cubicBezTo>
                  <a:cubicBezTo>
                    <a:pt x="42" y="109"/>
                    <a:pt x="47" y="124"/>
                    <a:pt x="64" y="124"/>
                  </a:cubicBezTo>
                  <a:cubicBezTo>
                    <a:pt x="83" y="124"/>
                    <a:pt x="87" y="109"/>
                    <a:pt x="87" y="76"/>
                  </a:cubicBezTo>
                  <a:cubicBezTo>
                    <a:pt x="87" y="41"/>
                    <a:pt x="83" y="26"/>
                    <a:pt x="64" y="26"/>
                  </a:cubicBezTo>
                  <a:moveTo>
                    <a:pt x="64" y="150"/>
                  </a:moveTo>
                  <a:cubicBezTo>
                    <a:pt x="64" y="150"/>
                    <a:pt x="64" y="150"/>
                    <a:pt x="64" y="150"/>
                  </a:cubicBezTo>
                  <a:cubicBezTo>
                    <a:pt x="28" y="150"/>
                    <a:pt x="0" y="126"/>
                    <a:pt x="0" y="76"/>
                  </a:cubicBezTo>
                  <a:cubicBezTo>
                    <a:pt x="0" y="24"/>
                    <a:pt x="28" y="0"/>
                    <a:pt x="64" y="0"/>
                  </a:cubicBezTo>
                  <a:cubicBezTo>
                    <a:pt x="100" y="0"/>
                    <a:pt x="128" y="24"/>
                    <a:pt x="128" y="76"/>
                  </a:cubicBezTo>
                  <a:cubicBezTo>
                    <a:pt x="128" y="126"/>
                    <a:pt x="100" y="150"/>
                    <a:pt x="64" y="1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7839075" y="6469063"/>
              <a:ext cx="41275" cy="58737"/>
            </a:xfrm>
            <a:custGeom>
              <a:avLst/>
              <a:gdLst/>
              <a:ahLst/>
              <a:cxnLst/>
              <a:rect l="l" t="t" r="r" b="b"/>
              <a:pathLst>
                <a:path w="104" h="148" extrusionOk="0">
                  <a:moveTo>
                    <a:pt x="62" y="128"/>
                  </a:moveTo>
                  <a:cubicBezTo>
                    <a:pt x="62" y="128"/>
                    <a:pt x="62" y="128"/>
                    <a:pt x="6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53" y="2"/>
                    <a:pt x="55" y="9"/>
                    <a:pt x="55" y="15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60" y="15"/>
                    <a:pt x="74" y="0"/>
                    <a:pt x="9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68" y="37"/>
                    <a:pt x="62" y="39"/>
                    <a:pt x="57" y="41"/>
                  </a:cubicBezTo>
                  <a:cubicBezTo>
                    <a:pt x="57" y="122"/>
                    <a:pt x="57" y="122"/>
                    <a:pt x="57" y="122"/>
                  </a:cubicBezTo>
                  <a:lnTo>
                    <a:pt x="62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14" name="Google Shape;414;p41"/>
          <p:cNvSpPr txBox="1"/>
          <p:nvPr/>
        </p:nvSpPr>
        <p:spPr>
          <a:xfrm>
            <a:off x="850353" y="2301297"/>
            <a:ext cx="10517082" cy="113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400"/>
              <a:buFont typeface="Quattrocento Sans"/>
              <a:buNone/>
            </a:pPr>
            <a:r>
              <a:rPr lang="sk-SK" sz="4400" b="1" i="0" u="none" dirty="0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Slovenská spoločnosť</a:t>
            </a:r>
            <a:endParaRPr dirty="0"/>
          </a:p>
        </p:txBody>
      </p:sp>
      <p:sp>
        <p:nvSpPr>
          <p:cNvPr id="415" name="Google Shape;415;p41"/>
          <p:cNvSpPr txBox="1"/>
          <p:nvPr/>
        </p:nvSpPr>
        <p:spPr>
          <a:xfrm>
            <a:off x="843925" y="3402711"/>
            <a:ext cx="10458059" cy="110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400"/>
              <a:buFont typeface="Quattrocento Sans"/>
              <a:buNone/>
            </a:pPr>
            <a:r>
              <a:rPr lang="sk-SK" sz="4400" b="1" i="0" u="none" dirty="0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19+ rokov na trhu</a:t>
            </a:r>
            <a:endParaRPr dirty="0"/>
          </a:p>
        </p:txBody>
      </p:sp>
      <p:sp>
        <p:nvSpPr>
          <p:cNvPr id="416" name="Google Shape;416;p41"/>
          <p:cNvSpPr txBox="1"/>
          <p:nvPr/>
        </p:nvSpPr>
        <p:spPr>
          <a:xfrm>
            <a:off x="866148" y="4489799"/>
            <a:ext cx="10485491" cy="110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400"/>
              <a:buFont typeface="Quattrocento Sans"/>
              <a:buNone/>
            </a:pPr>
            <a:endParaRPr sz="4400" b="1" i="0" u="none">
              <a:solidFill>
                <a:srgbClr val="7C035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17" name="Google Shape;417;p41"/>
          <p:cNvSpPr txBox="1"/>
          <p:nvPr/>
        </p:nvSpPr>
        <p:spPr>
          <a:xfrm>
            <a:off x="813190" y="4542283"/>
            <a:ext cx="10458059" cy="110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400"/>
              <a:buFont typeface="Quattrocento Sans"/>
              <a:buNone/>
            </a:pPr>
            <a:r>
              <a:rPr lang="sk-SK" sz="4400" b="1" i="0" u="none" dirty="0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Podpora informatizácie SLOVENSKA</a:t>
            </a:r>
            <a:endParaRPr sz="4400" b="1" i="0" u="none" dirty="0">
              <a:solidFill>
                <a:srgbClr val="7C035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/>
      <p:bldP spid="415" grpId="0"/>
      <p:bldP spid="4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2"/>
          <p:cNvSpPr txBox="1">
            <a:spLocks noGrp="1"/>
          </p:cNvSpPr>
          <p:nvPr>
            <p:ph type="ctrTitle"/>
          </p:nvPr>
        </p:nvSpPr>
        <p:spPr>
          <a:xfrm>
            <a:off x="817323" y="1124745"/>
            <a:ext cx="10653331" cy="441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98"/>
              <a:buFont typeface="Montserrat"/>
              <a:buNone/>
            </a:pPr>
            <a:br>
              <a:rPr lang="sk-SK" sz="9598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8798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797" y="322505"/>
            <a:ext cx="3893184" cy="994259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2"/>
          <p:cNvSpPr txBox="1"/>
          <p:nvPr/>
        </p:nvSpPr>
        <p:spPr>
          <a:xfrm>
            <a:off x="1650070" y="1647129"/>
            <a:ext cx="8504023" cy="943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000"/>
              <a:buFont typeface="Quattrocento Sans"/>
              <a:buNone/>
            </a:pPr>
            <a:r>
              <a:rPr lang="sk-SK" sz="4000" b="1" i="0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Kontaktuje nás:</a:t>
            </a:r>
            <a:endParaRPr/>
          </a:p>
        </p:txBody>
      </p:sp>
      <p:sp>
        <p:nvSpPr>
          <p:cNvPr id="426" name="Google Shape;426;p42"/>
          <p:cNvSpPr txBox="1"/>
          <p:nvPr/>
        </p:nvSpPr>
        <p:spPr>
          <a:xfrm>
            <a:off x="1650070" y="2694460"/>
            <a:ext cx="8504023" cy="943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000"/>
              <a:buFont typeface="Quattrocento Sans"/>
              <a:buNone/>
            </a:pPr>
            <a:r>
              <a:rPr lang="sk-SK" sz="4000" b="1" i="0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Osobne</a:t>
            </a:r>
            <a:endParaRPr/>
          </a:p>
        </p:txBody>
      </p:sp>
      <p:sp>
        <p:nvSpPr>
          <p:cNvPr id="427" name="Google Shape;427;p42"/>
          <p:cNvSpPr txBox="1"/>
          <p:nvPr/>
        </p:nvSpPr>
        <p:spPr>
          <a:xfrm>
            <a:off x="1650070" y="3638209"/>
            <a:ext cx="8504023" cy="943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000"/>
              <a:buFont typeface="Quattrocento Sans"/>
              <a:buNone/>
            </a:pPr>
            <a:r>
              <a:rPr lang="sk-SK" sz="4000" b="1" i="0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www.lepsiaobec.sk</a:t>
            </a:r>
            <a:endParaRPr/>
          </a:p>
        </p:txBody>
      </p:sp>
      <p:sp>
        <p:nvSpPr>
          <p:cNvPr id="428" name="Google Shape;428;p42"/>
          <p:cNvSpPr txBox="1"/>
          <p:nvPr/>
        </p:nvSpPr>
        <p:spPr>
          <a:xfrm>
            <a:off x="1650069" y="4581958"/>
            <a:ext cx="8504023" cy="943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000"/>
              <a:buFont typeface="Quattrocento Sans"/>
              <a:buNone/>
            </a:pPr>
            <a:r>
              <a:rPr lang="sk-SK" sz="4000" b="1" i="0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www.resco.net</a:t>
            </a:r>
            <a:endParaRPr sz="4000" b="1" i="0">
              <a:solidFill>
                <a:srgbClr val="7C035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0658" y="533413"/>
            <a:ext cx="3034893" cy="5429707"/>
            <a:chOff x="4810658" y="533413"/>
            <a:chExt cx="3034893" cy="5429707"/>
          </a:xfrm>
        </p:grpSpPr>
        <p:grpSp>
          <p:nvGrpSpPr>
            <p:cNvPr id="148" name="Google Shape;148;p22"/>
            <p:cNvGrpSpPr/>
            <p:nvPr/>
          </p:nvGrpSpPr>
          <p:grpSpPr>
            <a:xfrm>
              <a:off x="4810658" y="533413"/>
              <a:ext cx="3034893" cy="5429707"/>
              <a:chOff x="8499252" y="3431915"/>
              <a:chExt cx="1489823" cy="2665433"/>
            </a:xfrm>
          </p:grpSpPr>
          <p:pic>
            <p:nvPicPr>
              <p:cNvPr id="149" name="Google Shape;149;p22"/>
              <p:cNvPicPr preferRelativeResize="0"/>
              <p:nvPr/>
            </p:nvPicPr>
            <p:blipFill rotWithShape="1">
              <a:blip r:embed="rId3">
                <a:alphaModFix amt="46000"/>
              </a:blip>
              <a:srcRect/>
              <a:stretch/>
            </p:blipFill>
            <p:spPr>
              <a:xfrm>
                <a:off x="8499252" y="5851569"/>
                <a:ext cx="1481861" cy="2457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" name="Google Shape;150;p2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640292" y="3431915"/>
                <a:ext cx="1348783" cy="25663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1" name="Google Shape;151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75335" y="1244387"/>
              <a:ext cx="2192848" cy="393437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8376" y="715223"/>
            <a:ext cx="8768080" cy="547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0147" y="204856"/>
            <a:ext cx="1999678" cy="199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8051" y="303630"/>
            <a:ext cx="1802130" cy="180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8051" y="4653466"/>
            <a:ext cx="1924913" cy="192491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0147" y="4653466"/>
            <a:ext cx="1886304" cy="186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78510" y="2053658"/>
            <a:ext cx="20447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/>
        </p:nvSpPr>
        <p:spPr>
          <a:xfrm>
            <a:off x="5415086" y="3995042"/>
            <a:ext cx="103105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i="0" u="none" strike="noStrike" cap="none">
                <a:solidFill>
                  <a:srgbClr val="104B8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Obec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104B8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68" name="Google Shape;168;p24"/>
          <p:cNvCxnSpPr/>
          <p:nvPr/>
        </p:nvCxnSpPr>
        <p:spPr>
          <a:xfrm>
            <a:off x="3313939" y="1572768"/>
            <a:ext cx="1440941" cy="841248"/>
          </a:xfrm>
          <a:prstGeom prst="straightConnector1">
            <a:avLst/>
          </a:prstGeom>
          <a:noFill/>
          <a:ln w="50800" cap="flat" cmpd="sng">
            <a:solidFill>
              <a:srgbClr val="104B8D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cxnSp>
        <p:nvCxnSpPr>
          <p:cNvPr id="169" name="Google Shape;169;p24"/>
          <p:cNvCxnSpPr/>
          <p:nvPr/>
        </p:nvCxnSpPr>
        <p:spPr>
          <a:xfrm rot="10800000" flipH="1">
            <a:off x="7246840" y="1671543"/>
            <a:ext cx="1385711" cy="700678"/>
          </a:xfrm>
          <a:prstGeom prst="straightConnector1">
            <a:avLst/>
          </a:prstGeom>
          <a:noFill/>
          <a:ln w="50800" cap="flat" cmpd="sng">
            <a:solidFill>
              <a:srgbClr val="104B8D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cxnSp>
        <p:nvCxnSpPr>
          <p:cNvPr id="170" name="Google Shape;170;p24"/>
          <p:cNvCxnSpPr/>
          <p:nvPr/>
        </p:nvCxnSpPr>
        <p:spPr>
          <a:xfrm rot="10800000" flipH="1">
            <a:off x="3292964" y="3776195"/>
            <a:ext cx="1335639" cy="877271"/>
          </a:xfrm>
          <a:prstGeom prst="straightConnector1">
            <a:avLst/>
          </a:prstGeom>
          <a:noFill/>
          <a:ln w="50800" cap="flat" cmpd="sng">
            <a:solidFill>
              <a:srgbClr val="104B8D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cxnSp>
        <p:nvCxnSpPr>
          <p:cNvPr id="171" name="Google Shape;171;p24"/>
          <p:cNvCxnSpPr/>
          <p:nvPr/>
        </p:nvCxnSpPr>
        <p:spPr>
          <a:xfrm>
            <a:off x="7373117" y="3771416"/>
            <a:ext cx="1297030" cy="782296"/>
          </a:xfrm>
          <a:prstGeom prst="straightConnector1">
            <a:avLst/>
          </a:prstGeom>
          <a:noFill/>
          <a:ln w="50800" cap="flat" cmpd="sng">
            <a:solidFill>
              <a:srgbClr val="104B8D"/>
            </a:solidFill>
            <a:prstDash val="solid"/>
            <a:miter lim="800000"/>
            <a:headEnd type="stealth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8216" y="1002410"/>
            <a:ext cx="8887968" cy="499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/>
        </p:nvSpPr>
        <p:spPr>
          <a:xfrm>
            <a:off x="766614" y="1060813"/>
            <a:ext cx="10517082" cy="69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400"/>
              <a:buFont typeface="Quattrocento Sans"/>
              <a:buNone/>
            </a:pPr>
            <a:r>
              <a:rPr lang="sk-SK" sz="4400" b="1" i="0" u="none" strike="noStrike" cap="none" dirty="0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Lepšia práca s informáciami</a:t>
            </a:r>
            <a:endParaRPr dirty="0"/>
          </a:p>
        </p:txBody>
      </p:sp>
      <p:sp>
        <p:nvSpPr>
          <p:cNvPr id="211" name="Google Shape;211;p29"/>
          <p:cNvSpPr txBox="1"/>
          <p:nvPr/>
        </p:nvSpPr>
        <p:spPr>
          <a:xfrm>
            <a:off x="766614" y="2017519"/>
            <a:ext cx="2592289" cy="67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4B8D"/>
              </a:buClr>
              <a:buSzPts val="2600"/>
              <a:buFont typeface="Arial"/>
              <a:buNone/>
            </a:pPr>
            <a:r>
              <a:rPr lang="sk-SK" sz="2800" b="1" dirty="0">
                <a:solidFill>
                  <a:srgbClr val="104B8D"/>
                </a:solidFill>
                <a:latin typeface="Quattrocento Sans"/>
                <a:sym typeface="Quattrocento Sans"/>
              </a:rPr>
              <a:t>Dostupnosť</a:t>
            </a:r>
            <a:endParaRPr sz="2800" b="1" dirty="0"/>
          </a:p>
        </p:txBody>
      </p:sp>
      <p:sp>
        <p:nvSpPr>
          <p:cNvPr id="212" name="Google Shape;212;p29"/>
          <p:cNvSpPr txBox="1"/>
          <p:nvPr/>
        </p:nvSpPr>
        <p:spPr>
          <a:xfrm>
            <a:off x="3359100" y="2127674"/>
            <a:ext cx="2592289" cy="47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4B8D"/>
              </a:buClr>
              <a:buSzPts val="2600"/>
              <a:buFont typeface="Arial"/>
              <a:buNone/>
            </a:pPr>
            <a:r>
              <a:rPr lang="sk-SK" sz="2800" b="1" dirty="0">
                <a:solidFill>
                  <a:srgbClr val="104B8D"/>
                </a:solidFill>
                <a:latin typeface="Quattrocento Sans"/>
                <a:sym typeface="Quattrocento Sans"/>
              </a:rPr>
              <a:t>Prehľadnosť</a:t>
            </a:r>
            <a:endParaRPr sz="2800" dirty="0"/>
          </a:p>
        </p:txBody>
      </p:sp>
      <p:sp>
        <p:nvSpPr>
          <p:cNvPr id="213" name="Google Shape;213;p29"/>
          <p:cNvSpPr txBox="1"/>
          <p:nvPr/>
        </p:nvSpPr>
        <p:spPr>
          <a:xfrm>
            <a:off x="8543877" y="2107722"/>
            <a:ext cx="2592289" cy="47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4B8D"/>
              </a:buClr>
              <a:buSzPts val="2600"/>
              <a:buFont typeface="Arial"/>
              <a:buNone/>
            </a:pPr>
            <a:r>
              <a:rPr lang="sk-SK" sz="2800" b="1" dirty="0">
                <a:solidFill>
                  <a:srgbClr val="104B8D"/>
                </a:solidFill>
                <a:latin typeface="Quattrocento Sans"/>
                <a:sym typeface="Quattrocento Sans"/>
              </a:rPr>
              <a:t>Archivácia</a:t>
            </a:r>
            <a:endParaRPr sz="2800" dirty="0"/>
          </a:p>
        </p:txBody>
      </p:sp>
      <p:sp>
        <p:nvSpPr>
          <p:cNvPr id="214" name="Google Shape;214;p29"/>
          <p:cNvSpPr txBox="1"/>
          <p:nvPr/>
        </p:nvSpPr>
        <p:spPr>
          <a:xfrm>
            <a:off x="5878436" y="2127674"/>
            <a:ext cx="2592289" cy="47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4B8D"/>
              </a:buClr>
              <a:buSzPts val="2405"/>
              <a:buFont typeface="Arial"/>
              <a:buNone/>
            </a:pPr>
            <a:r>
              <a:rPr lang="sk-SK" sz="2800" b="1" dirty="0">
                <a:solidFill>
                  <a:srgbClr val="104B8D"/>
                </a:solidFill>
                <a:latin typeface="Quattrocento Sans"/>
                <a:sym typeface="Quattrocento Sans"/>
              </a:rPr>
              <a:t>Zdieľanie</a:t>
            </a:r>
            <a:endParaRPr sz="2800" dirty="0"/>
          </a:p>
        </p:txBody>
      </p:sp>
      <p:sp>
        <p:nvSpPr>
          <p:cNvPr id="209" name="Google Shape;209;p29"/>
          <p:cNvSpPr txBox="1"/>
          <p:nvPr/>
        </p:nvSpPr>
        <p:spPr>
          <a:xfrm>
            <a:off x="766614" y="3946567"/>
            <a:ext cx="10517082" cy="113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400"/>
              <a:buFont typeface="Quattrocento Sans"/>
              <a:buNone/>
            </a:pPr>
            <a:r>
              <a:rPr lang="sk-SK" sz="4400" b="1" i="0" u="none" strike="noStrike" cap="none" dirty="0">
                <a:solidFill>
                  <a:srgbClr val="7C03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Organizácie práce</a:t>
            </a:r>
            <a:endParaRPr dirty="0"/>
          </a:p>
        </p:txBody>
      </p:sp>
      <p:sp>
        <p:nvSpPr>
          <p:cNvPr id="215" name="Google Shape;215;p29"/>
          <p:cNvSpPr txBox="1"/>
          <p:nvPr/>
        </p:nvSpPr>
        <p:spPr>
          <a:xfrm>
            <a:off x="1723275" y="4978807"/>
            <a:ext cx="3271256" cy="71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4B8D"/>
              </a:buClr>
              <a:buSzPts val="2600"/>
              <a:buFont typeface="Arial"/>
              <a:buNone/>
            </a:pPr>
            <a:r>
              <a:rPr lang="sk-SK" sz="2800" b="1" i="0" u="none" strike="noStrike" cap="none" dirty="0">
                <a:solidFill>
                  <a:srgbClr val="104B8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Plánovanie</a:t>
            </a:r>
            <a:r>
              <a:rPr lang="en-US" sz="2800" b="1" i="0" u="none" strike="noStrike" cap="none" dirty="0">
                <a:solidFill>
                  <a:srgbClr val="104B8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sk-SK" sz="2800" b="1" i="0" u="none" strike="noStrike" cap="none" dirty="0">
                <a:solidFill>
                  <a:srgbClr val="104B8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úloh</a:t>
            </a:r>
            <a:endParaRPr sz="2800" dirty="0"/>
          </a:p>
        </p:txBody>
      </p:sp>
      <p:sp>
        <p:nvSpPr>
          <p:cNvPr id="216" name="Google Shape;216;p29"/>
          <p:cNvSpPr txBox="1"/>
          <p:nvPr/>
        </p:nvSpPr>
        <p:spPr>
          <a:xfrm>
            <a:off x="7091130" y="4978807"/>
            <a:ext cx="2592289" cy="71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4B8D"/>
              </a:buClr>
              <a:buSzPts val="2600"/>
              <a:buFont typeface="Arial"/>
              <a:buNone/>
            </a:pPr>
            <a:r>
              <a:rPr lang="sk-SK" sz="2800" b="1" i="0" u="none" strike="noStrike" cap="none" dirty="0">
                <a:solidFill>
                  <a:srgbClr val="104B8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Zdieľanie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211" grpId="0"/>
      <p:bldP spid="212" grpId="0"/>
      <p:bldP spid="213" grpId="0"/>
      <p:bldP spid="214" grpId="0"/>
      <p:bldP spid="209" grpId="0"/>
      <p:bldP spid="215" grpId="0"/>
      <p:bldP spid="2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412" y="900790"/>
            <a:ext cx="5669422" cy="14478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10;p29"/>
          <p:cNvSpPr txBox="1"/>
          <p:nvPr/>
        </p:nvSpPr>
        <p:spPr>
          <a:xfrm>
            <a:off x="983430" y="3247830"/>
            <a:ext cx="10602112" cy="90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400"/>
              <a:buFont typeface="Quattrocento Sans"/>
              <a:buNone/>
            </a:pPr>
            <a:r>
              <a:rPr lang="sk-SK" sz="4400" b="1" dirty="0">
                <a:solidFill>
                  <a:srgbClr val="7C035D"/>
                </a:solidFill>
                <a:latin typeface="Quattrocento Sans"/>
                <a:sym typeface="Quattrocento Sans"/>
              </a:rPr>
              <a:t>Hlavný účel používania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400"/>
              <a:buFont typeface="Quattrocento Sans"/>
              <a:buNone/>
            </a:pPr>
            <a:endParaRPr dirty="0"/>
          </a:p>
        </p:txBody>
      </p:sp>
      <p:sp>
        <p:nvSpPr>
          <p:cNvPr id="5" name="Google Shape;210;p29"/>
          <p:cNvSpPr txBox="1"/>
          <p:nvPr/>
        </p:nvSpPr>
        <p:spPr>
          <a:xfrm>
            <a:off x="983430" y="4878669"/>
            <a:ext cx="10517082" cy="69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35D"/>
              </a:buClr>
              <a:buSzPts val="4400"/>
              <a:buFont typeface="Quattrocento Sans"/>
              <a:buNone/>
            </a:pPr>
            <a:r>
              <a:rPr lang="sk-SK" sz="4400" b="1" dirty="0">
                <a:solidFill>
                  <a:srgbClr val="7C035D"/>
                </a:solidFill>
                <a:latin typeface="Quattrocento Sans"/>
                <a:sym typeface="Quattrocento Sans"/>
              </a:rPr>
              <a:t>Výhody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09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/>
          <p:cNvSpPr txBox="1"/>
          <p:nvPr/>
        </p:nvSpPr>
        <p:spPr>
          <a:xfrm>
            <a:off x="6222293" y="3685510"/>
            <a:ext cx="184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k-SK" sz="2800" b="1" dirty="0">
              <a:solidFill>
                <a:srgbClr val="104B8D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algn="ctr"/>
            <a:endParaRPr lang="sk-SK" sz="2800" b="1" dirty="0">
              <a:solidFill>
                <a:srgbClr val="104B8D"/>
              </a:solidFill>
              <a:latin typeface="Segoe UI Semibold" panose="020B0502040204020203" pitchFamily="34" charset="0"/>
              <a:ea typeface="+mj-ea"/>
              <a:cs typeface="Segoe UI Semibold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971480" y="1413589"/>
            <a:ext cx="3845202" cy="3850011"/>
            <a:chOff x="4148728" y="2445603"/>
            <a:chExt cx="3537035" cy="35160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973" y="2445603"/>
              <a:ext cx="2996585" cy="243489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3D57F04-4BA2-934D-BD89-E2E99E1AC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8728" y="5058359"/>
              <a:ext cx="3537035" cy="90330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945" y="645749"/>
            <a:ext cx="3034893" cy="5429707"/>
            <a:chOff x="4810658" y="533413"/>
            <a:chExt cx="3034893" cy="5429707"/>
          </a:xfrm>
        </p:grpSpPr>
        <p:grpSp>
          <p:nvGrpSpPr>
            <p:cNvPr id="29" name="Google Shape;148;p22"/>
            <p:cNvGrpSpPr/>
            <p:nvPr/>
          </p:nvGrpSpPr>
          <p:grpSpPr>
            <a:xfrm>
              <a:off x="4810658" y="533413"/>
              <a:ext cx="3034893" cy="5429707"/>
              <a:chOff x="8499252" y="3431915"/>
              <a:chExt cx="1489823" cy="2665433"/>
            </a:xfrm>
          </p:grpSpPr>
          <p:pic>
            <p:nvPicPr>
              <p:cNvPr id="31" name="Google Shape;149;p22"/>
              <p:cNvPicPr preferRelativeResize="0"/>
              <p:nvPr/>
            </p:nvPicPr>
            <p:blipFill rotWithShape="1">
              <a:blip r:embed="rId4">
                <a:alphaModFix amt="46000"/>
              </a:blip>
              <a:srcRect/>
              <a:stretch/>
            </p:blipFill>
            <p:spPr>
              <a:xfrm>
                <a:off x="8499252" y="5851569"/>
                <a:ext cx="1481861" cy="2457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150;p2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640292" y="3431915"/>
                <a:ext cx="1348783" cy="25663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" name="Google Shape;151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75335" y="1244387"/>
              <a:ext cx="2192848" cy="39343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Group 38"/>
          <p:cNvGrpSpPr/>
          <p:nvPr/>
        </p:nvGrpSpPr>
        <p:grpSpPr>
          <a:xfrm>
            <a:off x="3744661" y="2139831"/>
            <a:ext cx="4003902" cy="742678"/>
            <a:chOff x="4096044" y="2939255"/>
            <a:chExt cx="4003902" cy="742678"/>
          </a:xfrm>
        </p:grpSpPr>
        <p:cxnSp>
          <p:nvCxnSpPr>
            <p:cNvPr id="40" name="Google Shape;222;p30"/>
            <p:cNvCxnSpPr/>
            <p:nvPr/>
          </p:nvCxnSpPr>
          <p:spPr>
            <a:xfrm>
              <a:off x="4096044" y="3681933"/>
              <a:ext cx="4003902" cy="0"/>
            </a:xfrm>
            <a:prstGeom prst="straightConnector1">
              <a:avLst/>
            </a:prstGeom>
            <a:noFill/>
            <a:ln w="63500" cap="rnd" cmpd="sng">
              <a:solidFill>
                <a:srgbClr val="7C035D"/>
              </a:solidFill>
              <a:prstDash val="solid"/>
              <a:miter lim="800000"/>
              <a:headEnd type="stealth" w="lg" len="lg"/>
              <a:tailEnd type="stealth" w="lg" len="lg"/>
            </a:ln>
          </p:spPr>
        </p:cxnSp>
        <p:sp>
          <p:nvSpPr>
            <p:cNvPr id="42" name="Google Shape;221;p30"/>
            <p:cNvSpPr txBox="1"/>
            <p:nvPr/>
          </p:nvSpPr>
          <p:spPr>
            <a:xfrm>
              <a:off x="4550475" y="2939255"/>
              <a:ext cx="3095040" cy="670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035D"/>
                </a:buClr>
                <a:buSzPts val="2800"/>
                <a:buFont typeface="Quattrocento Sans"/>
                <a:buNone/>
              </a:pPr>
              <a:r>
                <a:rPr lang="en-US" sz="3200" b="1" dirty="0" err="1">
                  <a:solidFill>
                    <a:srgbClr val="7C035D"/>
                  </a:solidFill>
                  <a:latin typeface="Quattrocento Sans"/>
                  <a:sym typeface="Quattrocento Sans"/>
                </a:rPr>
                <a:t>Podnety</a:t>
              </a:r>
              <a:endParaRPr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553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144</Words>
  <Application>Microsoft Office PowerPoint</Application>
  <PresentationFormat>Širokouhlá</PresentationFormat>
  <Paragraphs>60</Paragraphs>
  <Slides>26</Slides>
  <Notes>20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3" baseType="lpstr">
      <vt:lpstr>Calibri</vt:lpstr>
      <vt:lpstr>Century Gothic</vt:lpstr>
      <vt:lpstr>Montserrat</vt:lpstr>
      <vt:lpstr>Segoe UI Semibold</vt:lpstr>
      <vt:lpstr>Arial</vt:lpstr>
      <vt:lpstr>Quattrocento Sans</vt:lpstr>
      <vt:lpstr>Office Theme</vt:lpstr>
      <vt:lpstr>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Branislav Valach</dc:creator>
  <cp:lastModifiedBy>VERES</cp:lastModifiedBy>
  <cp:revision>100</cp:revision>
  <dcterms:modified xsi:type="dcterms:W3CDTF">2019-03-14T10:59:54Z</dcterms:modified>
</cp:coreProperties>
</file>