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1"/>
  </p:notesMasterIdLst>
  <p:sldIdLst>
    <p:sldId id="256" r:id="rId2"/>
    <p:sldId id="261" r:id="rId3"/>
    <p:sldId id="266" r:id="rId4"/>
    <p:sldId id="260" r:id="rId5"/>
    <p:sldId id="264" r:id="rId6"/>
    <p:sldId id="263" r:id="rId7"/>
    <p:sldId id="262" r:id="rId8"/>
    <p:sldId id="265" r:id="rId9"/>
    <p:sldId id="258" r:id="rId10"/>
  </p:sldIdLst>
  <p:sldSz cx="9144000" cy="6858000" type="screen4x3"/>
  <p:notesSz cx="6858000" cy="9144000"/>
  <p:defaultTextStyle>
    <a:defPPr>
      <a:defRPr lang="sk-S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4F9D"/>
    <a:srgbClr val="0075BF"/>
    <a:srgbClr val="F79239"/>
    <a:srgbClr val="A6A6A6"/>
    <a:srgbClr val="0084D6"/>
    <a:srgbClr val="379BFF"/>
    <a:srgbClr val="007DFA"/>
    <a:srgbClr val="0A1124"/>
    <a:srgbClr val="2980B9"/>
    <a:srgbClr val="27AE6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0" d="100"/>
          <a:sy n="70" d="100"/>
        </p:scale>
        <p:origin x="-1156" y="-4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hlavičky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k-SK"/>
          </a:p>
        </p:txBody>
      </p:sp>
      <p:sp>
        <p:nvSpPr>
          <p:cNvPr id="3" name="Zástupný symbol dátumu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28225F-F5DD-4128-8B94-02CF9C859902}" type="datetimeFigureOut">
              <a:rPr lang="sk-SK" smtClean="0"/>
              <a:t>13. 3. 2019</a:t>
            </a:fld>
            <a:endParaRPr lang="sk-SK"/>
          </a:p>
        </p:txBody>
      </p:sp>
      <p:sp>
        <p:nvSpPr>
          <p:cNvPr id="4" name="Zástupný symbol obrazu snímky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k-SK"/>
          </a:p>
        </p:txBody>
      </p:sp>
      <p:sp>
        <p:nvSpPr>
          <p:cNvPr id="5" name="Zástupný symbol poznámok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6" name="Zástupný symbol päty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k-SK"/>
          </a:p>
        </p:txBody>
      </p:sp>
      <p:sp>
        <p:nvSpPr>
          <p:cNvPr id="7" name="Zástupný symbol čísla snímky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6AFF9B4-A868-4BEB-AC31-5D4B2035AC28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58946457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á sním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ázok 7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666" b="58010"/>
          <a:stretch/>
        </p:blipFill>
        <p:spPr>
          <a:xfrm>
            <a:off x="-2" y="0"/>
            <a:ext cx="9144000" cy="1050878"/>
          </a:xfrm>
          <a:prstGeom prst="rect">
            <a:avLst/>
          </a:prstGeom>
        </p:spPr>
      </p:pic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>
            <a:normAutofit/>
          </a:bodyPr>
          <a:lstStyle>
            <a:lvl1pPr algn="ctr">
              <a:defRPr sz="4000">
                <a:solidFill>
                  <a:schemeClr val="tx1"/>
                </a:solidFill>
                <a:effectLst/>
              </a:defRPr>
            </a:lvl1pPr>
          </a:lstStyle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rgbClr val="0075B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k-SK" smtClean="0"/>
              <a:t>Upravte štýl predlohy podnadpisov</a:t>
            </a:r>
            <a:endParaRPr lang="sk-SK"/>
          </a:p>
        </p:txBody>
      </p:sp>
      <p:pic>
        <p:nvPicPr>
          <p:cNvPr id="10" name="Obrázok 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0461" y="272267"/>
            <a:ext cx="1883078" cy="564445"/>
          </a:xfrm>
          <a:prstGeom prst="rect">
            <a:avLst/>
          </a:prstGeom>
        </p:spPr>
      </p:pic>
      <p:sp>
        <p:nvSpPr>
          <p:cNvPr id="4" name="Obdĺžnik 3"/>
          <p:cNvSpPr/>
          <p:nvPr userDrawn="1"/>
        </p:nvSpPr>
        <p:spPr>
          <a:xfrm>
            <a:off x="-2" y="6525344"/>
            <a:ext cx="9144002" cy="33265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1600" dirty="0" smtClean="0">
                <a:ln>
                  <a:noFill/>
                </a:ln>
                <a:solidFill>
                  <a:srgbClr val="004F9D"/>
                </a:solidFill>
              </a:rPr>
              <a:t>CORAGEO, s.r.o.	</a:t>
            </a:r>
            <a:r>
              <a:rPr lang="sk-SK" sz="1600" u="none" dirty="0" err="1" smtClean="0">
                <a:ln>
                  <a:noFill/>
                </a:ln>
                <a:solidFill>
                  <a:srgbClr val="004F9D"/>
                </a:solidFill>
              </a:rPr>
              <a:t>www.corageo.sk</a:t>
            </a:r>
            <a:r>
              <a:rPr lang="sk-SK" sz="1600" dirty="0" smtClean="0">
                <a:ln>
                  <a:noFill/>
                </a:ln>
                <a:solidFill>
                  <a:srgbClr val="004F9D"/>
                </a:solidFill>
              </a:rPr>
              <a:t>	</a:t>
            </a:r>
            <a:r>
              <a:rPr lang="sk-SK" sz="1600" dirty="0" err="1" smtClean="0">
                <a:ln>
                  <a:noFill/>
                </a:ln>
                <a:solidFill>
                  <a:srgbClr val="004F9D"/>
                </a:solidFill>
              </a:rPr>
              <a:t>obchod@corageo.sk</a:t>
            </a:r>
            <a:endParaRPr lang="sk-SK" sz="1600" dirty="0">
              <a:ln>
                <a:noFill/>
              </a:ln>
              <a:solidFill>
                <a:srgbClr val="004F9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21649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ázok 7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666" b="58010"/>
          <a:stretch/>
        </p:blipFill>
        <p:spPr>
          <a:xfrm>
            <a:off x="-2" y="0"/>
            <a:ext cx="9144000" cy="1050878"/>
          </a:xfrm>
          <a:prstGeom prst="rect">
            <a:avLst/>
          </a:prstGeom>
        </p:spPr>
      </p:pic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3347864" y="35583"/>
            <a:ext cx="5400600" cy="945145"/>
          </a:xfrm>
        </p:spPr>
        <p:txBody>
          <a:bodyPr>
            <a:normAutofit/>
          </a:bodyPr>
          <a:lstStyle>
            <a:lvl1pPr>
              <a:defRPr sz="2400" b="1">
                <a:solidFill>
                  <a:schemeClr val="bg1"/>
                </a:solidFill>
                <a:effectLst/>
              </a:defRPr>
            </a:lvl1pPr>
          </a:lstStyle>
          <a:p>
            <a:r>
              <a:rPr lang="sk-SK" dirty="0" smtClean="0"/>
              <a:t>Upravte štýly predlohy textu</a:t>
            </a:r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457200" y="1487606"/>
            <a:ext cx="8229600" cy="4677698"/>
          </a:xfrm>
        </p:spPr>
        <p:txBody>
          <a:bodyPr/>
          <a:lstStyle>
            <a:lvl1pPr>
              <a:buClr>
                <a:srgbClr val="F79239"/>
              </a:buClr>
              <a:defRPr/>
            </a:lvl1pPr>
            <a:lvl2pPr>
              <a:buClr>
                <a:srgbClr val="F79239"/>
              </a:buClr>
              <a:defRPr/>
            </a:lvl2pPr>
            <a:lvl3pPr>
              <a:buClr>
                <a:srgbClr val="F79239"/>
              </a:buClr>
              <a:defRPr/>
            </a:lvl3pPr>
            <a:lvl4pPr>
              <a:buClr>
                <a:srgbClr val="F79239"/>
              </a:buClr>
              <a:defRPr/>
            </a:lvl4pPr>
            <a:lvl5pPr>
              <a:buClr>
                <a:srgbClr val="F79239"/>
              </a:buClr>
              <a:defRPr/>
            </a:lvl5pPr>
          </a:lstStyle>
          <a:p>
            <a:pPr lvl="0"/>
            <a:r>
              <a:rPr lang="sk-SK" dirty="0" smtClean="0"/>
              <a:t>Upravte štýl predlohy textu.</a:t>
            </a:r>
          </a:p>
          <a:p>
            <a:pPr lvl="1"/>
            <a:r>
              <a:rPr lang="sk-SK" dirty="0" smtClean="0"/>
              <a:t>Druhá úroveň</a:t>
            </a:r>
          </a:p>
          <a:p>
            <a:pPr lvl="2"/>
            <a:r>
              <a:rPr lang="sk-SK" dirty="0" smtClean="0"/>
              <a:t>Tretia úroveň</a:t>
            </a:r>
          </a:p>
          <a:p>
            <a:pPr lvl="3"/>
            <a:r>
              <a:rPr lang="sk-SK" dirty="0" smtClean="0"/>
              <a:t>Štvrtá úroveň</a:t>
            </a:r>
          </a:p>
          <a:p>
            <a:pPr lvl="4"/>
            <a:r>
              <a:rPr lang="sk-SK" dirty="0" smtClean="0"/>
              <a:t>Piata úroveň</a:t>
            </a:r>
            <a:endParaRPr lang="sk-SK" dirty="0"/>
          </a:p>
        </p:txBody>
      </p:sp>
      <p:pic>
        <p:nvPicPr>
          <p:cNvPr id="4" name="Obrázok 3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6674" y="272267"/>
            <a:ext cx="1883078" cy="564445"/>
          </a:xfrm>
          <a:prstGeom prst="rect">
            <a:avLst/>
          </a:prstGeom>
        </p:spPr>
      </p:pic>
      <p:sp>
        <p:nvSpPr>
          <p:cNvPr id="10" name="Obdĺžnik 9"/>
          <p:cNvSpPr/>
          <p:nvPr userDrawn="1"/>
        </p:nvSpPr>
        <p:spPr>
          <a:xfrm>
            <a:off x="-2" y="6525344"/>
            <a:ext cx="9144002" cy="33265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1600" dirty="0" smtClean="0">
                <a:ln>
                  <a:noFill/>
                </a:ln>
                <a:solidFill>
                  <a:srgbClr val="004F9D"/>
                </a:solidFill>
              </a:rPr>
              <a:t>CORAGEO, s.r.o.	</a:t>
            </a:r>
            <a:r>
              <a:rPr lang="sk-SK" sz="1600" u="none" dirty="0" err="1" smtClean="0">
                <a:ln>
                  <a:noFill/>
                </a:ln>
                <a:solidFill>
                  <a:srgbClr val="004F9D"/>
                </a:solidFill>
              </a:rPr>
              <a:t>www.corageo.sk</a:t>
            </a:r>
            <a:r>
              <a:rPr lang="sk-SK" sz="1600" dirty="0" smtClean="0">
                <a:ln>
                  <a:noFill/>
                </a:ln>
                <a:solidFill>
                  <a:srgbClr val="004F9D"/>
                </a:solidFill>
              </a:rPr>
              <a:t>	</a:t>
            </a:r>
            <a:r>
              <a:rPr lang="sk-SK" sz="1600" dirty="0" err="1" smtClean="0">
                <a:ln>
                  <a:noFill/>
                </a:ln>
                <a:solidFill>
                  <a:srgbClr val="004F9D"/>
                </a:solidFill>
              </a:rPr>
              <a:t>obchod@corageo.sk</a:t>
            </a:r>
            <a:endParaRPr lang="sk-SK" sz="1600" dirty="0">
              <a:ln>
                <a:noFill/>
              </a:ln>
              <a:solidFill>
                <a:srgbClr val="004F9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5773719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Hlavička sekc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Obrázok 8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666" b="58010"/>
          <a:stretch/>
        </p:blipFill>
        <p:spPr>
          <a:xfrm>
            <a:off x="-2" y="0"/>
            <a:ext cx="9144000" cy="1050878"/>
          </a:xfrm>
          <a:prstGeom prst="rect">
            <a:avLst/>
          </a:prstGeom>
        </p:spPr>
      </p:pic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pic>
        <p:nvPicPr>
          <p:cNvPr id="10" name="Obrázok 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6674" y="272267"/>
            <a:ext cx="1883078" cy="564445"/>
          </a:xfrm>
          <a:prstGeom prst="rect">
            <a:avLst/>
          </a:prstGeom>
        </p:spPr>
      </p:pic>
      <p:sp>
        <p:nvSpPr>
          <p:cNvPr id="11" name="Obdĺžnik 10"/>
          <p:cNvSpPr/>
          <p:nvPr userDrawn="1"/>
        </p:nvSpPr>
        <p:spPr>
          <a:xfrm>
            <a:off x="-2" y="6525344"/>
            <a:ext cx="9144002" cy="33265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1600" dirty="0" smtClean="0">
                <a:ln>
                  <a:noFill/>
                </a:ln>
                <a:solidFill>
                  <a:srgbClr val="004F9D"/>
                </a:solidFill>
              </a:rPr>
              <a:t>CORAGEO, s.r.o.	</a:t>
            </a:r>
            <a:r>
              <a:rPr lang="sk-SK" sz="1600" u="none" dirty="0" err="1" smtClean="0">
                <a:ln>
                  <a:noFill/>
                </a:ln>
                <a:solidFill>
                  <a:srgbClr val="004F9D"/>
                </a:solidFill>
              </a:rPr>
              <a:t>www.corageo.sk</a:t>
            </a:r>
            <a:r>
              <a:rPr lang="sk-SK" sz="1600" dirty="0" smtClean="0">
                <a:ln>
                  <a:noFill/>
                </a:ln>
                <a:solidFill>
                  <a:srgbClr val="004F9D"/>
                </a:solidFill>
              </a:rPr>
              <a:t>	</a:t>
            </a:r>
            <a:r>
              <a:rPr lang="sk-SK" sz="1600" dirty="0" err="1" smtClean="0">
                <a:ln>
                  <a:noFill/>
                </a:ln>
                <a:solidFill>
                  <a:srgbClr val="004F9D"/>
                </a:solidFill>
              </a:rPr>
              <a:t>obchod@corageo.sk</a:t>
            </a:r>
            <a:endParaRPr lang="sk-SK" sz="1600" dirty="0">
              <a:ln>
                <a:noFill/>
              </a:ln>
              <a:solidFill>
                <a:srgbClr val="004F9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955356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Obrázok 10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666" b="58010"/>
          <a:stretch/>
        </p:blipFill>
        <p:spPr>
          <a:xfrm>
            <a:off x="-2" y="0"/>
            <a:ext cx="9144000" cy="1050878"/>
          </a:xfrm>
          <a:prstGeom prst="rect">
            <a:avLst/>
          </a:prstGeom>
        </p:spPr>
      </p:pic>
      <p:sp>
        <p:nvSpPr>
          <p:cNvPr id="3" name="Zástupný symbol obsah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symbol obsah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9" name="Nadpis 1"/>
          <p:cNvSpPr>
            <a:spLocks noGrp="1"/>
          </p:cNvSpPr>
          <p:nvPr>
            <p:ph type="title"/>
          </p:nvPr>
        </p:nvSpPr>
        <p:spPr>
          <a:xfrm>
            <a:off x="3347864" y="44624"/>
            <a:ext cx="5400600" cy="945145"/>
          </a:xfrm>
        </p:spPr>
        <p:txBody>
          <a:bodyPr>
            <a:normAutofit/>
          </a:bodyPr>
          <a:lstStyle>
            <a:lvl1pPr>
              <a:defRPr sz="2400" b="1">
                <a:solidFill>
                  <a:schemeClr val="bg1"/>
                </a:solidFill>
                <a:effectLst/>
              </a:defRPr>
            </a:lvl1pPr>
          </a:lstStyle>
          <a:p>
            <a:r>
              <a:rPr lang="sk-SK" dirty="0" smtClean="0"/>
              <a:t>Upravte štýly predlohy textu</a:t>
            </a:r>
            <a:endParaRPr lang="sk-SK" dirty="0"/>
          </a:p>
        </p:txBody>
      </p:sp>
      <p:pic>
        <p:nvPicPr>
          <p:cNvPr id="12" name="Obrázok 1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6674" y="272267"/>
            <a:ext cx="1883078" cy="564445"/>
          </a:xfrm>
          <a:prstGeom prst="rect">
            <a:avLst/>
          </a:prstGeom>
        </p:spPr>
      </p:pic>
      <p:sp>
        <p:nvSpPr>
          <p:cNvPr id="13" name="Obdĺžnik 12"/>
          <p:cNvSpPr/>
          <p:nvPr userDrawn="1"/>
        </p:nvSpPr>
        <p:spPr>
          <a:xfrm>
            <a:off x="-2" y="6525344"/>
            <a:ext cx="9144002" cy="33265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1600" dirty="0" smtClean="0">
                <a:ln>
                  <a:noFill/>
                </a:ln>
                <a:solidFill>
                  <a:srgbClr val="004F9D"/>
                </a:solidFill>
              </a:rPr>
              <a:t>CORAGEO, s.r.o.	</a:t>
            </a:r>
            <a:r>
              <a:rPr lang="sk-SK" sz="1600" u="none" dirty="0" err="1" smtClean="0">
                <a:ln>
                  <a:noFill/>
                </a:ln>
                <a:solidFill>
                  <a:srgbClr val="004F9D"/>
                </a:solidFill>
              </a:rPr>
              <a:t>www.corageo.sk</a:t>
            </a:r>
            <a:r>
              <a:rPr lang="sk-SK" sz="1600" dirty="0" smtClean="0">
                <a:ln>
                  <a:noFill/>
                </a:ln>
                <a:solidFill>
                  <a:srgbClr val="004F9D"/>
                </a:solidFill>
              </a:rPr>
              <a:t>	</a:t>
            </a:r>
            <a:r>
              <a:rPr lang="sk-SK" sz="1600" dirty="0" err="1" smtClean="0">
                <a:ln>
                  <a:noFill/>
                </a:ln>
                <a:solidFill>
                  <a:srgbClr val="004F9D"/>
                </a:solidFill>
              </a:rPr>
              <a:t>obchod@corageo.sk</a:t>
            </a:r>
            <a:endParaRPr lang="sk-SK" sz="1600" dirty="0">
              <a:ln>
                <a:noFill/>
              </a:ln>
              <a:solidFill>
                <a:srgbClr val="004F9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100138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ov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Obrázok 12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666" b="58010"/>
          <a:stretch/>
        </p:blipFill>
        <p:spPr>
          <a:xfrm>
            <a:off x="-2" y="0"/>
            <a:ext cx="9144000" cy="1050878"/>
          </a:xfrm>
          <a:prstGeom prst="rect">
            <a:avLst/>
          </a:prstGeom>
        </p:spPr>
      </p:pic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4" name="Zástupný symbol obsah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5" name="Zástupný symbol textu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6" name="Zástupný symbol obsah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11" name="Nadpis 1"/>
          <p:cNvSpPr>
            <a:spLocks noGrp="1"/>
          </p:cNvSpPr>
          <p:nvPr>
            <p:ph type="title"/>
          </p:nvPr>
        </p:nvSpPr>
        <p:spPr>
          <a:xfrm>
            <a:off x="3347864" y="44624"/>
            <a:ext cx="5400600" cy="945145"/>
          </a:xfrm>
        </p:spPr>
        <p:txBody>
          <a:bodyPr>
            <a:normAutofit/>
          </a:bodyPr>
          <a:lstStyle>
            <a:lvl1pPr>
              <a:defRPr sz="2400" b="1">
                <a:solidFill>
                  <a:schemeClr val="bg1"/>
                </a:solidFill>
                <a:effectLst/>
              </a:defRPr>
            </a:lvl1pPr>
          </a:lstStyle>
          <a:p>
            <a:r>
              <a:rPr lang="sk-SK" dirty="0" smtClean="0"/>
              <a:t>Upravte štýly predlohy textu</a:t>
            </a:r>
            <a:endParaRPr lang="sk-SK" dirty="0"/>
          </a:p>
        </p:txBody>
      </p:sp>
      <p:pic>
        <p:nvPicPr>
          <p:cNvPr id="14" name="Obrázok 13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6674" y="272267"/>
            <a:ext cx="1883078" cy="564445"/>
          </a:xfrm>
          <a:prstGeom prst="rect">
            <a:avLst/>
          </a:prstGeom>
        </p:spPr>
      </p:pic>
      <p:sp>
        <p:nvSpPr>
          <p:cNvPr id="15" name="Obdĺžnik 14"/>
          <p:cNvSpPr/>
          <p:nvPr userDrawn="1"/>
        </p:nvSpPr>
        <p:spPr>
          <a:xfrm>
            <a:off x="-2" y="6525344"/>
            <a:ext cx="9144002" cy="33265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1600" dirty="0" smtClean="0">
                <a:ln>
                  <a:noFill/>
                </a:ln>
                <a:solidFill>
                  <a:srgbClr val="004F9D"/>
                </a:solidFill>
              </a:rPr>
              <a:t>CORAGEO, s.r.o.	</a:t>
            </a:r>
            <a:r>
              <a:rPr lang="sk-SK" sz="1600" u="none" dirty="0" err="1" smtClean="0">
                <a:ln>
                  <a:noFill/>
                </a:ln>
                <a:solidFill>
                  <a:srgbClr val="004F9D"/>
                </a:solidFill>
              </a:rPr>
              <a:t>www.corageo.sk</a:t>
            </a:r>
            <a:r>
              <a:rPr lang="sk-SK" sz="1600" dirty="0" smtClean="0">
                <a:ln>
                  <a:noFill/>
                </a:ln>
                <a:solidFill>
                  <a:srgbClr val="004F9D"/>
                </a:solidFill>
              </a:rPr>
              <a:t>	</a:t>
            </a:r>
            <a:r>
              <a:rPr lang="sk-SK" sz="1600" dirty="0" err="1" smtClean="0">
                <a:ln>
                  <a:noFill/>
                </a:ln>
                <a:solidFill>
                  <a:srgbClr val="004F9D"/>
                </a:solidFill>
              </a:rPr>
              <a:t>obchod@corageo.sk</a:t>
            </a:r>
            <a:endParaRPr lang="sk-SK" sz="1600" dirty="0">
              <a:ln>
                <a:noFill/>
              </a:ln>
              <a:solidFill>
                <a:srgbClr val="004F9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0580131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en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Obrázok 8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666" b="58010"/>
          <a:stretch/>
        </p:blipFill>
        <p:spPr>
          <a:xfrm>
            <a:off x="-2" y="0"/>
            <a:ext cx="9144000" cy="1050878"/>
          </a:xfrm>
          <a:prstGeom prst="rect">
            <a:avLst/>
          </a:prstGeom>
        </p:spPr>
      </p:pic>
      <p:sp>
        <p:nvSpPr>
          <p:cNvPr id="7" name="Nadpis 1"/>
          <p:cNvSpPr>
            <a:spLocks noGrp="1"/>
          </p:cNvSpPr>
          <p:nvPr>
            <p:ph type="title"/>
          </p:nvPr>
        </p:nvSpPr>
        <p:spPr>
          <a:xfrm>
            <a:off x="3347864" y="44624"/>
            <a:ext cx="5400600" cy="945145"/>
          </a:xfrm>
        </p:spPr>
        <p:txBody>
          <a:bodyPr>
            <a:normAutofit/>
          </a:bodyPr>
          <a:lstStyle>
            <a:lvl1pPr>
              <a:defRPr sz="2400" b="1">
                <a:solidFill>
                  <a:schemeClr val="bg1"/>
                </a:solidFill>
                <a:effectLst/>
              </a:defRPr>
            </a:lvl1pPr>
          </a:lstStyle>
          <a:p>
            <a:r>
              <a:rPr lang="sk-SK" dirty="0" smtClean="0"/>
              <a:t>Upravte štýly predlohy textu</a:t>
            </a:r>
            <a:endParaRPr lang="sk-SK" dirty="0"/>
          </a:p>
        </p:txBody>
      </p:sp>
      <p:pic>
        <p:nvPicPr>
          <p:cNvPr id="10" name="Obrázok 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6674" y="272267"/>
            <a:ext cx="1883078" cy="564445"/>
          </a:xfrm>
          <a:prstGeom prst="rect">
            <a:avLst/>
          </a:prstGeom>
        </p:spPr>
      </p:pic>
      <p:sp>
        <p:nvSpPr>
          <p:cNvPr id="11" name="Obdĺžnik 10"/>
          <p:cNvSpPr/>
          <p:nvPr userDrawn="1"/>
        </p:nvSpPr>
        <p:spPr>
          <a:xfrm>
            <a:off x="-2" y="6525344"/>
            <a:ext cx="9144002" cy="33265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1600" dirty="0" smtClean="0">
                <a:ln>
                  <a:noFill/>
                </a:ln>
                <a:solidFill>
                  <a:srgbClr val="004F9D"/>
                </a:solidFill>
              </a:rPr>
              <a:t>CORAGEO, s.r.o.	</a:t>
            </a:r>
            <a:r>
              <a:rPr lang="sk-SK" sz="1600" u="none" dirty="0" err="1" smtClean="0">
                <a:ln>
                  <a:noFill/>
                </a:ln>
                <a:solidFill>
                  <a:srgbClr val="004F9D"/>
                </a:solidFill>
              </a:rPr>
              <a:t>www.corageo.sk</a:t>
            </a:r>
            <a:r>
              <a:rPr lang="sk-SK" sz="1600" dirty="0" smtClean="0">
                <a:ln>
                  <a:noFill/>
                </a:ln>
                <a:solidFill>
                  <a:srgbClr val="004F9D"/>
                </a:solidFill>
              </a:rPr>
              <a:t>	</a:t>
            </a:r>
            <a:r>
              <a:rPr lang="sk-SK" sz="1600" dirty="0" err="1" smtClean="0">
                <a:ln>
                  <a:noFill/>
                </a:ln>
                <a:solidFill>
                  <a:srgbClr val="004F9D"/>
                </a:solidFill>
              </a:rPr>
              <a:t>obchod@corageo.sk</a:t>
            </a:r>
            <a:endParaRPr lang="sk-SK" sz="1600" dirty="0">
              <a:ln>
                <a:noFill/>
              </a:ln>
              <a:solidFill>
                <a:srgbClr val="004F9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8012753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ástupný symbol čísla snímky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68CBC1-A758-4F47-A1F1-1E94F54A5672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12036440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Obrázok 6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666" b="58010"/>
          <a:stretch/>
        </p:blipFill>
        <p:spPr>
          <a:xfrm>
            <a:off x="-2" y="0"/>
            <a:ext cx="9144000" cy="1050878"/>
          </a:xfrm>
          <a:prstGeom prst="rect">
            <a:avLst/>
          </a:prstGeom>
        </p:spPr>
      </p:pic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980728"/>
            <a:ext cx="3008313" cy="1162050"/>
          </a:xfrm>
        </p:spPr>
        <p:txBody>
          <a:bodyPr anchor="b"/>
          <a:lstStyle>
            <a:lvl1pPr algn="l">
              <a:defRPr sz="2000" b="1">
                <a:solidFill>
                  <a:srgbClr val="0075BF"/>
                </a:solidFill>
              </a:defRPr>
            </a:lvl1pPr>
          </a:lstStyle>
          <a:p>
            <a:r>
              <a:rPr lang="sk-SK" dirty="0" smtClean="0"/>
              <a:t>Upravte štýly predlohy textu</a:t>
            </a:r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3575050" y="2204864"/>
            <a:ext cx="5111750" cy="3921299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k-SK" dirty="0" smtClean="0"/>
              <a:t>Upravte štýl predlohy textu.</a:t>
            </a:r>
          </a:p>
          <a:p>
            <a:pPr lvl="1"/>
            <a:r>
              <a:rPr lang="sk-SK" dirty="0" smtClean="0"/>
              <a:t>Druhá úroveň</a:t>
            </a:r>
          </a:p>
          <a:p>
            <a:pPr lvl="2"/>
            <a:r>
              <a:rPr lang="sk-SK" dirty="0" smtClean="0"/>
              <a:t>Tretia úroveň</a:t>
            </a:r>
          </a:p>
          <a:p>
            <a:pPr lvl="3"/>
            <a:r>
              <a:rPr lang="sk-SK" dirty="0" smtClean="0"/>
              <a:t>Štvrtá úroveň</a:t>
            </a:r>
          </a:p>
          <a:p>
            <a:pPr lvl="4"/>
            <a:r>
              <a:rPr lang="sk-SK" dirty="0" smtClean="0"/>
              <a:t>Piata úroveň</a:t>
            </a:r>
            <a:endParaRPr lang="sk-SK" dirty="0"/>
          </a:p>
        </p:txBody>
      </p:sp>
      <p:sp>
        <p:nvSpPr>
          <p:cNvPr id="4" name="Zástupný symbol textu 3"/>
          <p:cNvSpPr>
            <a:spLocks noGrp="1"/>
          </p:cNvSpPr>
          <p:nvPr>
            <p:ph type="body" sz="half" idx="2"/>
          </p:nvPr>
        </p:nvSpPr>
        <p:spPr>
          <a:xfrm>
            <a:off x="457200" y="2204864"/>
            <a:ext cx="3008313" cy="39212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 dirty="0" smtClean="0"/>
              <a:t>Upravte štýl predlohy textu.</a:t>
            </a:r>
          </a:p>
        </p:txBody>
      </p:sp>
      <p:sp>
        <p:nvSpPr>
          <p:cNvPr id="10" name="Obdĺžnik 9"/>
          <p:cNvSpPr/>
          <p:nvPr userDrawn="1"/>
        </p:nvSpPr>
        <p:spPr>
          <a:xfrm>
            <a:off x="-2" y="6525344"/>
            <a:ext cx="9144002" cy="33265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1600" dirty="0" smtClean="0">
                <a:ln>
                  <a:noFill/>
                </a:ln>
                <a:solidFill>
                  <a:srgbClr val="004F9D"/>
                </a:solidFill>
              </a:rPr>
              <a:t>CORAGEO, s.r.o.	</a:t>
            </a:r>
            <a:r>
              <a:rPr lang="sk-SK" sz="1600" u="none" dirty="0" err="1" smtClean="0">
                <a:ln>
                  <a:noFill/>
                </a:ln>
                <a:solidFill>
                  <a:srgbClr val="004F9D"/>
                </a:solidFill>
              </a:rPr>
              <a:t>www.corageo.sk</a:t>
            </a:r>
            <a:r>
              <a:rPr lang="sk-SK" sz="1600" dirty="0" smtClean="0">
                <a:ln>
                  <a:noFill/>
                </a:ln>
                <a:solidFill>
                  <a:srgbClr val="004F9D"/>
                </a:solidFill>
              </a:rPr>
              <a:t>	</a:t>
            </a:r>
            <a:r>
              <a:rPr lang="sk-SK" sz="1600" dirty="0" err="1" smtClean="0">
                <a:ln>
                  <a:noFill/>
                </a:ln>
                <a:solidFill>
                  <a:srgbClr val="004F9D"/>
                </a:solidFill>
              </a:rPr>
              <a:t>obchod@corageo.sk</a:t>
            </a:r>
            <a:endParaRPr lang="sk-SK" sz="1600" dirty="0">
              <a:ln>
                <a:noFill/>
              </a:ln>
              <a:solidFill>
                <a:srgbClr val="004F9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21968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ok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Obrázok 10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666" b="58010"/>
          <a:stretch/>
        </p:blipFill>
        <p:spPr>
          <a:xfrm>
            <a:off x="-2" y="0"/>
            <a:ext cx="9144000" cy="1050878"/>
          </a:xfrm>
          <a:prstGeom prst="rect">
            <a:avLst/>
          </a:prstGeom>
        </p:spPr>
      </p:pic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symbol obrázka 2"/>
          <p:cNvSpPr>
            <a:spLocks noGrp="1"/>
          </p:cNvSpPr>
          <p:nvPr>
            <p:ph type="pic" idx="1"/>
          </p:nvPr>
        </p:nvSpPr>
        <p:spPr>
          <a:xfrm>
            <a:off x="1792288" y="1556791"/>
            <a:ext cx="5486400" cy="3170783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k-SK"/>
          </a:p>
        </p:txBody>
      </p:sp>
      <p:sp>
        <p:nvSpPr>
          <p:cNvPr id="4" name="Zástupný symbol textu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pic>
        <p:nvPicPr>
          <p:cNvPr id="14" name="Obrázok 13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783" b="14197"/>
          <a:stretch/>
        </p:blipFill>
        <p:spPr>
          <a:xfrm>
            <a:off x="7548304" y="980728"/>
            <a:ext cx="1249142" cy="340644"/>
          </a:xfrm>
          <a:prstGeom prst="rect">
            <a:avLst/>
          </a:prstGeom>
        </p:spPr>
      </p:pic>
      <p:sp>
        <p:nvSpPr>
          <p:cNvPr id="12" name="Obdĺžnik 11"/>
          <p:cNvSpPr/>
          <p:nvPr userDrawn="1"/>
        </p:nvSpPr>
        <p:spPr>
          <a:xfrm>
            <a:off x="-2" y="6525344"/>
            <a:ext cx="9144002" cy="33265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1600" dirty="0" smtClean="0">
                <a:ln>
                  <a:noFill/>
                </a:ln>
                <a:solidFill>
                  <a:srgbClr val="004F9D"/>
                </a:solidFill>
              </a:rPr>
              <a:t>CORAGEO, s.r.o.	</a:t>
            </a:r>
            <a:r>
              <a:rPr lang="sk-SK" sz="1600" u="none" dirty="0" err="1" smtClean="0">
                <a:ln>
                  <a:noFill/>
                </a:ln>
                <a:solidFill>
                  <a:srgbClr val="004F9D"/>
                </a:solidFill>
              </a:rPr>
              <a:t>www.corageo.sk</a:t>
            </a:r>
            <a:r>
              <a:rPr lang="sk-SK" sz="1600" dirty="0" smtClean="0">
                <a:ln>
                  <a:noFill/>
                </a:ln>
                <a:solidFill>
                  <a:srgbClr val="004F9D"/>
                </a:solidFill>
              </a:rPr>
              <a:t>	</a:t>
            </a:r>
            <a:r>
              <a:rPr lang="sk-SK" sz="1600" dirty="0" err="1" smtClean="0">
                <a:ln>
                  <a:noFill/>
                </a:ln>
                <a:solidFill>
                  <a:srgbClr val="004F9D"/>
                </a:solidFill>
              </a:rPr>
              <a:t>obchod@corageo.sk</a:t>
            </a:r>
            <a:endParaRPr lang="sk-SK" sz="1600" dirty="0">
              <a:ln>
                <a:noFill/>
              </a:ln>
              <a:solidFill>
                <a:srgbClr val="004F9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726057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z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Obrázok 5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666" b="58010"/>
          <a:stretch/>
        </p:blipFill>
        <p:spPr>
          <a:xfrm>
            <a:off x="-2" y="0"/>
            <a:ext cx="9144000" cy="1050878"/>
          </a:xfrm>
          <a:prstGeom prst="rect">
            <a:avLst/>
          </a:prstGeom>
        </p:spPr>
      </p:pic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2987824" y="205905"/>
            <a:ext cx="4834880" cy="558799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sk-SK" dirty="0" smtClean="0"/>
              <a:t>Upravte štýly predlohy textu</a:t>
            </a:r>
            <a:endParaRPr lang="sk-SK" dirty="0"/>
          </a:p>
        </p:txBody>
      </p:sp>
      <p:sp>
        <p:nvSpPr>
          <p:cNvPr id="3" name="Zástupný symbol zvislého textu 2"/>
          <p:cNvSpPr>
            <a:spLocks noGrp="1"/>
          </p:cNvSpPr>
          <p:nvPr>
            <p:ph type="body" orient="vert" idx="1"/>
          </p:nvPr>
        </p:nvSpPr>
        <p:spPr>
          <a:xfrm>
            <a:off x="457200" y="1412776"/>
            <a:ext cx="7431482" cy="4752528"/>
          </a:xfrm>
        </p:spPr>
        <p:txBody>
          <a:bodyPr vert="eaVert"/>
          <a:lstStyle/>
          <a:p>
            <a:pPr lvl="0"/>
            <a:r>
              <a:rPr lang="sk-SK" dirty="0" smtClean="0"/>
              <a:t>Upravte štýl predlohy textu.</a:t>
            </a:r>
          </a:p>
          <a:p>
            <a:pPr lvl="1"/>
            <a:r>
              <a:rPr lang="sk-SK" dirty="0" smtClean="0"/>
              <a:t>Druhá úroveň</a:t>
            </a:r>
          </a:p>
          <a:p>
            <a:pPr lvl="2"/>
            <a:r>
              <a:rPr lang="sk-SK" dirty="0" smtClean="0"/>
              <a:t>Tretia úroveň</a:t>
            </a:r>
          </a:p>
          <a:p>
            <a:pPr lvl="3"/>
            <a:r>
              <a:rPr lang="sk-SK" dirty="0" smtClean="0"/>
              <a:t>Štvrtá úroveň</a:t>
            </a:r>
          </a:p>
          <a:p>
            <a:pPr lvl="4"/>
            <a:r>
              <a:rPr lang="sk-SK" dirty="0" smtClean="0"/>
              <a:t>Piata úroveň</a:t>
            </a:r>
            <a:endParaRPr lang="sk-SK" dirty="0"/>
          </a:p>
        </p:txBody>
      </p:sp>
      <p:pic>
        <p:nvPicPr>
          <p:cNvPr id="8" name="Obrázok 7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4197"/>
          <a:stretch/>
        </p:blipFill>
        <p:spPr>
          <a:xfrm>
            <a:off x="7020272" y="6237312"/>
            <a:ext cx="1698230" cy="620688"/>
          </a:xfrm>
          <a:prstGeom prst="rect">
            <a:avLst/>
          </a:prstGeom>
        </p:spPr>
      </p:pic>
      <p:sp>
        <p:nvSpPr>
          <p:cNvPr id="7" name="Obdĺžnik 6"/>
          <p:cNvSpPr/>
          <p:nvPr userDrawn="1"/>
        </p:nvSpPr>
        <p:spPr>
          <a:xfrm>
            <a:off x="-2" y="6525344"/>
            <a:ext cx="9144002" cy="33265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1600" dirty="0" smtClean="0">
                <a:ln>
                  <a:noFill/>
                </a:ln>
                <a:solidFill>
                  <a:srgbClr val="004F9D"/>
                </a:solidFill>
              </a:rPr>
              <a:t>CORAGEO, s.r.o.	</a:t>
            </a:r>
            <a:r>
              <a:rPr lang="sk-SK" sz="1600" u="none" dirty="0" err="1" smtClean="0">
                <a:ln>
                  <a:noFill/>
                </a:ln>
                <a:solidFill>
                  <a:srgbClr val="004F9D"/>
                </a:solidFill>
              </a:rPr>
              <a:t>www.corageo.sk</a:t>
            </a:r>
            <a:r>
              <a:rPr lang="sk-SK" sz="1600" dirty="0" smtClean="0">
                <a:ln>
                  <a:noFill/>
                </a:ln>
                <a:solidFill>
                  <a:srgbClr val="004F9D"/>
                </a:solidFill>
              </a:rPr>
              <a:t>	</a:t>
            </a:r>
            <a:r>
              <a:rPr lang="sk-SK" sz="1600" dirty="0" err="1" smtClean="0">
                <a:ln>
                  <a:noFill/>
                </a:ln>
                <a:solidFill>
                  <a:srgbClr val="004F9D"/>
                </a:solidFill>
              </a:rPr>
              <a:t>obchod@corageo.sk</a:t>
            </a:r>
            <a:endParaRPr lang="sk-SK" sz="1600" dirty="0">
              <a:ln>
                <a:noFill/>
              </a:ln>
              <a:solidFill>
                <a:srgbClr val="004F9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668120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Z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Obrázok 5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666" b="58010"/>
          <a:stretch/>
        </p:blipFill>
        <p:spPr>
          <a:xfrm rot="5400000">
            <a:off x="4046561" y="1760561"/>
            <a:ext cx="9144000" cy="1050878"/>
          </a:xfrm>
          <a:prstGeom prst="rect">
            <a:avLst/>
          </a:prstGeom>
        </p:spPr>
      </p:pic>
      <p:sp>
        <p:nvSpPr>
          <p:cNvPr id="2" name="Zvislý nadpis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1259282" cy="5851525"/>
          </a:xfrm>
        </p:spPr>
        <p:txBody>
          <a:bodyPr vert="eaVert"/>
          <a:lstStyle>
            <a:lvl1pPr>
              <a:defRPr>
                <a:solidFill>
                  <a:srgbClr val="0075BF"/>
                </a:solidFill>
              </a:defRPr>
            </a:lvl1pPr>
          </a:lstStyle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symbol zvislého textu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sk-SK" dirty="0" smtClean="0"/>
              <a:t>Upravte štýl predlohy textu.</a:t>
            </a:r>
          </a:p>
          <a:p>
            <a:pPr lvl="1"/>
            <a:r>
              <a:rPr lang="sk-SK" dirty="0" smtClean="0"/>
              <a:t>Druhá úroveň</a:t>
            </a:r>
          </a:p>
          <a:p>
            <a:pPr lvl="2"/>
            <a:r>
              <a:rPr lang="sk-SK" dirty="0" smtClean="0"/>
              <a:t>Tretia úroveň</a:t>
            </a:r>
          </a:p>
          <a:p>
            <a:pPr lvl="3"/>
            <a:r>
              <a:rPr lang="sk-SK" dirty="0" smtClean="0"/>
              <a:t>Štvrtá úroveň</a:t>
            </a:r>
          </a:p>
          <a:p>
            <a:pPr lvl="4"/>
            <a:r>
              <a:rPr lang="sk-SK" dirty="0" smtClean="0"/>
              <a:t>Piata úroveň</a:t>
            </a:r>
            <a:endParaRPr lang="sk-SK" dirty="0"/>
          </a:p>
        </p:txBody>
      </p:sp>
      <p:pic>
        <p:nvPicPr>
          <p:cNvPr id="8" name="Obrázok 7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4197"/>
          <a:stretch/>
        </p:blipFill>
        <p:spPr>
          <a:xfrm>
            <a:off x="6012160" y="6237312"/>
            <a:ext cx="1698230" cy="620688"/>
          </a:xfrm>
          <a:prstGeom prst="rect">
            <a:avLst/>
          </a:prstGeom>
        </p:spPr>
      </p:pic>
      <p:sp>
        <p:nvSpPr>
          <p:cNvPr id="7" name="Obdĺžnik 6"/>
          <p:cNvSpPr/>
          <p:nvPr userDrawn="1"/>
        </p:nvSpPr>
        <p:spPr>
          <a:xfrm rot="5400000">
            <a:off x="-4442184" y="3370177"/>
            <a:ext cx="9144002" cy="33265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1600" dirty="0" smtClean="0">
                <a:ln>
                  <a:noFill/>
                </a:ln>
                <a:solidFill>
                  <a:srgbClr val="004F9D"/>
                </a:solidFill>
              </a:rPr>
              <a:t>CORAGEO, s.r.o.	</a:t>
            </a:r>
            <a:r>
              <a:rPr lang="sk-SK" sz="1600" u="none" dirty="0" err="1" smtClean="0">
                <a:ln>
                  <a:noFill/>
                </a:ln>
                <a:solidFill>
                  <a:srgbClr val="004F9D"/>
                </a:solidFill>
              </a:rPr>
              <a:t>www.corageo.sk</a:t>
            </a:r>
            <a:r>
              <a:rPr lang="sk-SK" sz="1600" dirty="0" smtClean="0">
                <a:ln>
                  <a:noFill/>
                </a:ln>
                <a:solidFill>
                  <a:srgbClr val="004F9D"/>
                </a:solidFill>
              </a:rPr>
              <a:t>	</a:t>
            </a:r>
            <a:r>
              <a:rPr lang="sk-SK" sz="1600" dirty="0" err="1" smtClean="0">
                <a:ln>
                  <a:noFill/>
                </a:ln>
                <a:solidFill>
                  <a:srgbClr val="004F9D"/>
                </a:solidFill>
              </a:rPr>
              <a:t>obchod@corageo.sk</a:t>
            </a:r>
            <a:endParaRPr lang="sk-SK" sz="1600" dirty="0">
              <a:ln>
                <a:noFill/>
              </a:ln>
              <a:solidFill>
                <a:srgbClr val="004F9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7231437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nadpisu 1"/>
          <p:cNvSpPr>
            <a:spLocks noGrp="1"/>
          </p:cNvSpPr>
          <p:nvPr>
            <p:ph type="title"/>
          </p:nvPr>
        </p:nvSpPr>
        <p:spPr>
          <a:xfrm>
            <a:off x="3913584" y="205905"/>
            <a:ext cx="4834880" cy="558799"/>
          </a:xfrm>
          <a:prstGeom prst="rect">
            <a:avLst/>
          </a:prstGeom>
          <a:ln w="12700">
            <a:noFill/>
          </a:ln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k-SK" dirty="0" smtClean="0"/>
              <a:t>Upravte štýly predlohy textu</a:t>
            </a:r>
            <a:endParaRPr lang="sk-SK" dirty="0"/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>
          <a:xfrm>
            <a:off x="457200" y="1412776"/>
            <a:ext cx="8229600" cy="47525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k-SK" dirty="0" smtClean="0"/>
              <a:t>Upravte štýl predlohy textu.</a:t>
            </a:r>
          </a:p>
          <a:p>
            <a:pPr lvl="1"/>
            <a:r>
              <a:rPr lang="sk-SK" dirty="0" smtClean="0"/>
              <a:t>Druhá úroveň</a:t>
            </a:r>
          </a:p>
          <a:p>
            <a:pPr lvl="2"/>
            <a:r>
              <a:rPr lang="sk-SK" dirty="0" smtClean="0"/>
              <a:t>Tretia úroveň</a:t>
            </a:r>
          </a:p>
          <a:p>
            <a:pPr lvl="3"/>
            <a:r>
              <a:rPr lang="sk-SK" dirty="0" smtClean="0"/>
              <a:t>Štvrtá úroveň</a:t>
            </a:r>
          </a:p>
          <a:p>
            <a:pPr lvl="4"/>
            <a:r>
              <a:rPr lang="sk-SK" dirty="0" smtClean="0"/>
              <a:t>Piata úroveň</a:t>
            </a:r>
            <a:endParaRPr lang="sk-SK" dirty="0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4"/>
          </p:nvPr>
        </p:nvSpPr>
        <p:spPr>
          <a:xfrm>
            <a:off x="6553200" y="644825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068CBC1-A758-4F47-A1F1-1E94F54A5672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42490464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hf sldNum="0" hdr="0"/>
  <p:txStyles>
    <p:titleStyle>
      <a:lvl1pPr algn="l" defTabSz="914400" rtl="0" eaLnBrk="1" latinLnBrk="0" hangingPunct="1">
        <a:spcBef>
          <a:spcPct val="0"/>
        </a:spcBef>
        <a:buNone/>
        <a:defRPr sz="2800" kern="1200">
          <a:solidFill>
            <a:schemeClr val="bg1"/>
          </a:solidFill>
          <a:effectLst>
            <a:outerShdw blurRad="50800" dir="5400000" algn="ctr" rotWithShape="0">
              <a:srgbClr val="000000">
                <a:alpha val="80000"/>
              </a:srgbClr>
            </a:outerShdw>
          </a:effectLst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Clr>
          <a:srgbClr val="0075BF"/>
        </a:buClr>
        <a:buFont typeface="Calibri" panose="020F0502020204030204" pitchFamily="34" charset="0"/>
        <a:buChar char="»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Clr>
          <a:srgbClr val="0075BF"/>
        </a:buClr>
        <a:buFont typeface="Calibri" panose="020F0502020204030204" pitchFamily="34" charset="0"/>
        <a:buChar char="»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rgbClr val="0075BF"/>
        </a:buClr>
        <a:buFont typeface="Calibri" panose="020F0502020204030204" pitchFamily="34" charset="0"/>
        <a:buChar char="»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rgbClr val="0075BF"/>
        </a:buClr>
        <a:buFont typeface="Calibri" panose="020F050202020403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rgbClr val="0075BF"/>
        </a:buClr>
        <a:buFont typeface="Calibri" panose="020F050202020403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k-S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Obrázok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1026" name="Picture 2" descr="C:\Users\oleksak.pavol\Desktop\02_Logo\ine\CORA geo V1F_RGB_biele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672" y="2276872"/>
            <a:ext cx="2862935" cy="23762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BlokTextu 7"/>
          <p:cNvSpPr txBox="1"/>
          <p:nvPr/>
        </p:nvSpPr>
        <p:spPr>
          <a:xfrm>
            <a:off x="4499992" y="3606933"/>
            <a:ext cx="3744416" cy="738664"/>
          </a:xfrm>
          <a:custGeom>
            <a:avLst/>
            <a:gdLst>
              <a:gd name="connsiteX0" fmla="*/ 0 w 3888432"/>
              <a:gd name="connsiteY0" fmla="*/ 0 h 738664"/>
              <a:gd name="connsiteX1" fmla="*/ 3888432 w 3888432"/>
              <a:gd name="connsiteY1" fmla="*/ 0 h 738664"/>
              <a:gd name="connsiteX2" fmla="*/ 3888432 w 3888432"/>
              <a:gd name="connsiteY2" fmla="*/ 738664 h 738664"/>
              <a:gd name="connsiteX3" fmla="*/ 0 w 3888432"/>
              <a:gd name="connsiteY3" fmla="*/ 738664 h 738664"/>
              <a:gd name="connsiteX4" fmla="*/ 0 w 3888432"/>
              <a:gd name="connsiteY4" fmla="*/ 0 h 738664"/>
              <a:gd name="connsiteX0" fmla="*/ 0 w 3888432"/>
              <a:gd name="connsiteY0" fmla="*/ 0 h 738664"/>
              <a:gd name="connsiteX1" fmla="*/ 3888432 w 3888432"/>
              <a:gd name="connsiteY1" fmla="*/ 0 h 738664"/>
              <a:gd name="connsiteX2" fmla="*/ 3888432 w 3888432"/>
              <a:gd name="connsiteY2" fmla="*/ 738664 h 738664"/>
              <a:gd name="connsiteX3" fmla="*/ 423080 w 3888432"/>
              <a:gd name="connsiteY3" fmla="*/ 738664 h 738664"/>
              <a:gd name="connsiteX4" fmla="*/ 0 w 3888432"/>
              <a:gd name="connsiteY4" fmla="*/ 0 h 7386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888432" h="738664">
                <a:moveTo>
                  <a:pt x="0" y="0"/>
                </a:moveTo>
                <a:lnTo>
                  <a:pt x="3888432" y="0"/>
                </a:lnTo>
                <a:lnTo>
                  <a:pt x="3888432" y="738664"/>
                </a:lnTo>
                <a:lnTo>
                  <a:pt x="423080" y="738664"/>
                </a:lnTo>
                <a:lnTo>
                  <a:pt x="0" y="0"/>
                </a:lnTo>
                <a:close/>
              </a:path>
            </a:pathLst>
          </a:custGeom>
          <a:noFill/>
        </p:spPr>
        <p:txBody>
          <a:bodyPr wrap="square" rtlCol="0">
            <a:spAutoFit/>
          </a:bodyPr>
          <a:lstStyle/>
          <a:p>
            <a:r>
              <a:rPr lang="sk-SK" sz="2400" b="1" dirty="0" smtClean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Marian </a:t>
            </a:r>
            <a:r>
              <a:rPr lang="sk-SK" sz="2400" b="1" dirty="0" err="1" smtClean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Pavuk</a:t>
            </a:r>
            <a:endParaRPr lang="sk-SK" sz="2400" b="1" dirty="0" smtClean="0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  <a:p>
            <a:r>
              <a:rPr lang="sk-SK" dirty="0" smtClean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CORA GEO</a:t>
            </a:r>
            <a:endParaRPr lang="sk-SK" dirty="0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cxnSp>
        <p:nvCxnSpPr>
          <p:cNvPr id="12" name="Rovná spojnica 11"/>
          <p:cNvCxnSpPr/>
          <p:nvPr/>
        </p:nvCxnSpPr>
        <p:spPr>
          <a:xfrm>
            <a:off x="4499992" y="2708920"/>
            <a:ext cx="0" cy="1458744"/>
          </a:xfrm>
          <a:prstGeom prst="line">
            <a:avLst/>
          </a:prstGeom>
          <a:ln w="28575">
            <a:solidFill>
              <a:srgbClr val="F7923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BlokTextu 12"/>
          <p:cNvSpPr txBox="1"/>
          <p:nvPr/>
        </p:nvSpPr>
        <p:spPr>
          <a:xfrm>
            <a:off x="4482607" y="2529715"/>
            <a:ext cx="383107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3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Softvérové riešenia pre samosprávu</a:t>
            </a:r>
            <a:endParaRPr lang="sk-SK" sz="3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8477657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/>
              <a:t>u</a:t>
            </a:r>
            <a:r>
              <a:rPr lang="sk-SK" dirty="0" smtClean="0"/>
              <a:t>ž 25 rokov spoločne riešime aktuálne otázky</a:t>
            </a:r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k-SK" dirty="0" smtClean="0"/>
              <a:t>Pôvodná myšlienka</a:t>
            </a:r>
          </a:p>
          <a:p>
            <a:r>
              <a:rPr lang="sk-SK" dirty="0" smtClean="0"/>
              <a:t>Komplexné riešenie</a:t>
            </a:r>
            <a:endParaRPr lang="sk-SK" dirty="0"/>
          </a:p>
        </p:txBody>
      </p:sp>
      <p:pic>
        <p:nvPicPr>
          <p:cNvPr id="4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1628800"/>
            <a:ext cx="7740352" cy="44829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67380" y="1300705"/>
            <a:ext cx="6633012" cy="51663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948530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k-SK" sz="2800" dirty="0"/>
              <a:t>k</a:t>
            </a:r>
            <a:r>
              <a:rPr lang="sk-SK" sz="2800" dirty="0" smtClean="0"/>
              <a:t>ompletné pokrytie agendy mesta</a:t>
            </a:r>
            <a:endParaRPr lang="sk-SK" sz="28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4294967295"/>
          </p:nvPr>
        </p:nvSpPr>
        <p:spPr>
          <a:xfrm>
            <a:off x="3523810" y="6126757"/>
            <a:ext cx="2095364" cy="326579"/>
          </a:xfrm>
          <a:prstGeom prst="rect">
            <a:avLst/>
          </a:prstGeom>
        </p:spPr>
        <p:txBody>
          <a:bodyPr/>
          <a:lstStyle/>
          <a:p>
            <a:r>
              <a:rPr lang="sk-SK" smtClean="0"/>
              <a:t>www.corageo.sk</a:t>
            </a:r>
            <a:endParaRPr lang="sk-SK"/>
          </a:p>
        </p:txBody>
      </p:sp>
      <p:sp>
        <p:nvSpPr>
          <p:cNvPr id="6" name="Zástupný symbol obsahu 2"/>
          <p:cNvSpPr txBox="1">
            <a:spLocks/>
          </p:cNvSpPr>
          <p:nvPr/>
        </p:nvSpPr>
        <p:spPr>
          <a:xfrm>
            <a:off x="179512" y="1412776"/>
            <a:ext cx="1656184" cy="4176464"/>
          </a:xfrm>
          <a:prstGeom prst="rect">
            <a:avLst/>
          </a:prstGeom>
        </p:spPr>
        <p:txBody>
          <a:bodyPr vert="horz" lIns="91440" tIns="45720" rIns="91440" bIns="45720" rtlCol="0">
            <a:normAutofit fontScale="400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Clr>
                <a:srgbClr val="F79239"/>
              </a:buClr>
              <a:buFont typeface="Arial" panose="020B0604020202020204" pitchFamily="34" charset="0"/>
              <a:buChar char="•"/>
              <a:defRPr sz="32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Clr>
                <a:srgbClr val="F79239"/>
              </a:buClr>
              <a:buFont typeface="Arial" panose="020B0604020202020204" pitchFamily="34" charset="0"/>
              <a:buChar char="–"/>
              <a:defRPr sz="2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rgbClr val="F79239"/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rgbClr val="F79239"/>
              </a:buClr>
              <a:buFont typeface="Arial" panose="020B0604020202020204" pitchFamily="34" charset="0"/>
              <a:buChar char="–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rgbClr val="F79239"/>
              </a:buClr>
              <a:buFont typeface="Arial" panose="020B0604020202020204" pitchFamily="34" charset="0"/>
              <a:buChar char="»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sk-SK" sz="2800" b="1" dirty="0" smtClean="0"/>
              <a:t>EKONOMICKÝ </a:t>
            </a:r>
            <a:endParaRPr lang="sk-SK" sz="2800" dirty="0" smtClean="0"/>
          </a:p>
          <a:p>
            <a:r>
              <a:rPr lang="sk-SK" sz="2800" dirty="0" smtClean="0"/>
              <a:t>Rozpočet</a:t>
            </a:r>
          </a:p>
          <a:p>
            <a:r>
              <a:rPr lang="sk-SK" sz="2800" dirty="0" smtClean="0"/>
              <a:t>Fakturácia</a:t>
            </a:r>
          </a:p>
          <a:p>
            <a:r>
              <a:rPr lang="sk-SK" sz="2800" dirty="0" smtClean="0"/>
              <a:t>Banka a </a:t>
            </a:r>
            <a:r>
              <a:rPr lang="sk-SK" sz="2800" dirty="0" err="1" smtClean="0"/>
              <a:t>Homebanking</a:t>
            </a:r>
            <a:endParaRPr lang="sk-SK" sz="2800" dirty="0" smtClean="0"/>
          </a:p>
          <a:p>
            <a:r>
              <a:rPr lang="sk-SK" sz="2800" dirty="0" smtClean="0"/>
              <a:t>Účtovníctvo</a:t>
            </a:r>
          </a:p>
          <a:p>
            <a:r>
              <a:rPr lang="sk-SK" sz="2800" dirty="0" smtClean="0"/>
              <a:t>Platobné poukážky</a:t>
            </a:r>
          </a:p>
          <a:p>
            <a:r>
              <a:rPr lang="sk-SK" sz="2800" dirty="0" smtClean="0"/>
              <a:t>Pokladňa </a:t>
            </a:r>
          </a:p>
          <a:p>
            <a:r>
              <a:rPr lang="sk-SK" sz="2800" dirty="0" smtClean="0"/>
              <a:t>Poštové poukážky </a:t>
            </a:r>
          </a:p>
          <a:p>
            <a:r>
              <a:rPr lang="sk-SK" sz="2800" dirty="0" smtClean="0"/>
              <a:t>Správne poplatky</a:t>
            </a:r>
          </a:p>
          <a:p>
            <a:r>
              <a:rPr lang="sk-SK" sz="2800" dirty="0" smtClean="0"/>
              <a:t>Sklad</a:t>
            </a:r>
          </a:p>
          <a:p>
            <a:r>
              <a:rPr lang="sk-SK" sz="2800" dirty="0" smtClean="0"/>
              <a:t>Objednávky</a:t>
            </a:r>
          </a:p>
          <a:p>
            <a:r>
              <a:rPr lang="sk-SK" sz="2800" dirty="0" smtClean="0"/>
              <a:t>Daň z nehnuteľností</a:t>
            </a:r>
          </a:p>
          <a:p>
            <a:r>
              <a:rPr lang="sk-SK" sz="2800" dirty="0" smtClean="0"/>
              <a:t>Miestne poplatky</a:t>
            </a:r>
          </a:p>
          <a:p>
            <a:r>
              <a:rPr lang="sk-SK" sz="2800" dirty="0" smtClean="0"/>
              <a:t>Majetok mesta</a:t>
            </a:r>
          </a:p>
          <a:p>
            <a:r>
              <a:rPr lang="sk-SK" sz="2800" dirty="0" smtClean="0"/>
              <a:t>Zmluvy</a:t>
            </a:r>
          </a:p>
          <a:p>
            <a:r>
              <a:rPr lang="sk-SK" sz="2800" dirty="0" smtClean="0"/>
              <a:t>Personalistika a mzdy</a:t>
            </a:r>
          </a:p>
          <a:p>
            <a:r>
              <a:rPr lang="sk-SK" sz="2800" dirty="0" smtClean="0"/>
              <a:t>Exekúcie</a:t>
            </a:r>
          </a:p>
          <a:p>
            <a:r>
              <a:rPr lang="sk-SK" sz="2800" dirty="0" smtClean="0"/>
              <a:t>Dotácie</a:t>
            </a:r>
            <a:endParaRPr lang="sk-SK" sz="2800" dirty="0"/>
          </a:p>
        </p:txBody>
      </p:sp>
      <p:sp>
        <p:nvSpPr>
          <p:cNvPr id="7" name="Zástupný symbol obsahu 2"/>
          <p:cNvSpPr txBox="1">
            <a:spLocks/>
          </p:cNvSpPr>
          <p:nvPr/>
        </p:nvSpPr>
        <p:spPr>
          <a:xfrm>
            <a:off x="4283968" y="1412776"/>
            <a:ext cx="1656184" cy="41764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Clr>
                <a:srgbClr val="238ECE"/>
              </a:buClr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Clr>
                <a:srgbClr val="238ECE"/>
              </a:buClr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rgbClr val="238ECE"/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rgbClr val="238ECE"/>
              </a:buClr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rgbClr val="238ECE"/>
              </a:buClr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sk-SK" sz="11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ADMINISTRATÍVNY</a:t>
            </a:r>
            <a:r>
              <a:rPr lang="sk-SK" sz="12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endParaRPr lang="sk-SK" sz="1200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r>
              <a:rPr lang="sk-SK" sz="11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DISS</a:t>
            </a:r>
          </a:p>
          <a:p>
            <a:r>
              <a:rPr lang="sk-SK" sz="11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Uznesenia a nariadenia</a:t>
            </a:r>
          </a:p>
          <a:p>
            <a:r>
              <a:rPr lang="sk-SK" sz="11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Registratúra</a:t>
            </a:r>
          </a:p>
          <a:p>
            <a:r>
              <a:rPr lang="sk-SK" sz="11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Dokumenty</a:t>
            </a:r>
          </a:p>
          <a:p>
            <a:r>
              <a:rPr lang="sk-SK" sz="11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Úlohy</a:t>
            </a:r>
          </a:p>
          <a:p>
            <a:r>
              <a:rPr lang="sk-SK" sz="11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Manažér</a:t>
            </a:r>
          </a:p>
          <a:p>
            <a:r>
              <a:rPr lang="sk-SK" sz="11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Kancelária prvého kontaktu</a:t>
            </a:r>
          </a:p>
          <a:p>
            <a:r>
              <a:rPr lang="sk-SK" sz="11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Mestské zastupiteľstvo</a:t>
            </a:r>
          </a:p>
          <a:p>
            <a:r>
              <a:rPr lang="sk-SK" sz="11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Súdne spory</a:t>
            </a:r>
          </a:p>
          <a:p>
            <a:r>
              <a:rPr lang="sk-SK" sz="11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eDemokracia</a:t>
            </a:r>
            <a:endParaRPr lang="sk-SK" sz="1100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>
              <a:lnSpc>
                <a:spcPct val="90000"/>
              </a:lnSpc>
            </a:pPr>
            <a:endParaRPr lang="sk-SK" sz="1400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endParaRPr lang="sk-SK" sz="14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8" name="Zástupný symbol obsahu 2"/>
          <p:cNvSpPr txBox="1">
            <a:spLocks/>
          </p:cNvSpPr>
          <p:nvPr/>
        </p:nvSpPr>
        <p:spPr>
          <a:xfrm>
            <a:off x="2234200" y="1412776"/>
            <a:ext cx="1656184" cy="4176464"/>
          </a:xfrm>
          <a:prstGeom prst="rect">
            <a:avLst/>
          </a:prstGeom>
        </p:spPr>
        <p:txBody>
          <a:bodyPr vert="horz" lIns="91440" tIns="45720" rIns="91440" bIns="45720" rtlCol="0">
            <a:normAutofit fontScale="400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Clr>
                <a:srgbClr val="238ECE"/>
              </a:buClr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Clr>
                <a:srgbClr val="238ECE"/>
              </a:buClr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rgbClr val="238ECE"/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rgbClr val="238ECE"/>
              </a:buClr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rgbClr val="238ECE"/>
              </a:buClr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sk-SK" sz="28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EVIDENČNÝ </a:t>
            </a:r>
            <a:endParaRPr lang="sk-SK" sz="2800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r>
              <a:rPr lang="sk-SK" sz="28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Obyvatelia</a:t>
            </a:r>
          </a:p>
          <a:p>
            <a:r>
              <a:rPr lang="sk-SK" sz="28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Voľby</a:t>
            </a:r>
          </a:p>
          <a:p>
            <a:r>
              <a:rPr lang="sk-SK" sz="28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Súpisné a orientačné čísla</a:t>
            </a:r>
          </a:p>
          <a:p>
            <a:r>
              <a:rPr lang="sk-SK" sz="28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Domy a byty</a:t>
            </a:r>
          </a:p>
          <a:p>
            <a:r>
              <a:rPr lang="sk-SK" sz="28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Kataster nehnuteľností</a:t>
            </a:r>
          </a:p>
          <a:p>
            <a:r>
              <a:rPr lang="sk-SK" sz="28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Podnikatelia a prevádzky</a:t>
            </a:r>
          </a:p>
          <a:p>
            <a:r>
              <a:rPr lang="sk-SK" sz="28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Stavebné činnosti</a:t>
            </a:r>
          </a:p>
          <a:p>
            <a:r>
              <a:rPr lang="sk-SK" sz="28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Investičné akcie</a:t>
            </a:r>
          </a:p>
          <a:p>
            <a:r>
              <a:rPr lang="sk-SK" sz="28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Sociálne veci</a:t>
            </a:r>
          </a:p>
          <a:p>
            <a:r>
              <a:rPr lang="sk-SK" sz="28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Parkovacie karty</a:t>
            </a:r>
          </a:p>
          <a:p>
            <a:r>
              <a:rPr lang="sk-SK" sz="28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Mestská polícia</a:t>
            </a:r>
          </a:p>
          <a:p>
            <a:r>
              <a:rPr lang="sk-SK" sz="28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Priestupky</a:t>
            </a:r>
          </a:p>
          <a:p>
            <a:r>
              <a:rPr lang="sk-SK" sz="28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Trhové miesta</a:t>
            </a:r>
          </a:p>
          <a:p>
            <a:r>
              <a:rPr lang="sk-SK" sz="28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Rybárske lístky</a:t>
            </a:r>
          </a:p>
          <a:p>
            <a:r>
              <a:rPr lang="sk-SK" sz="28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Hrobové miesta</a:t>
            </a:r>
          </a:p>
          <a:p>
            <a:r>
              <a:rPr lang="sk-SK" sz="28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Školstvo</a:t>
            </a:r>
          </a:p>
          <a:p>
            <a:r>
              <a:rPr lang="sk-SK" sz="28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Odpady</a:t>
            </a:r>
          </a:p>
          <a:p>
            <a:endParaRPr lang="sk-SK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9" name="Zástupný symbol obsahu 2"/>
          <p:cNvSpPr txBox="1">
            <a:spLocks/>
          </p:cNvSpPr>
          <p:nvPr/>
        </p:nvSpPr>
        <p:spPr>
          <a:xfrm>
            <a:off x="6372200" y="1412776"/>
            <a:ext cx="1656184" cy="4176464"/>
          </a:xfrm>
          <a:prstGeom prst="rect">
            <a:avLst/>
          </a:prstGeom>
        </p:spPr>
        <p:txBody>
          <a:bodyPr vert="horz" lIns="91440" tIns="45720" rIns="91440" bIns="45720" rtlCol="0">
            <a:normAutofit fontScale="400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Clr>
                <a:srgbClr val="238ECE"/>
              </a:buClr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Clr>
                <a:srgbClr val="238ECE"/>
              </a:buClr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rgbClr val="238ECE"/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rgbClr val="238ECE"/>
              </a:buClr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rgbClr val="238ECE"/>
              </a:buClr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sk-SK" sz="28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GEOGRAFICKÝ</a:t>
            </a:r>
            <a:endParaRPr lang="sk-SK" sz="2800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r>
              <a:rPr lang="sk-SK" sz="28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Lokalizácia a prehliadanie mapy nad ISS</a:t>
            </a:r>
          </a:p>
          <a:p>
            <a:r>
              <a:rPr lang="sk-SK" sz="28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Majetok mesta</a:t>
            </a:r>
          </a:p>
          <a:p>
            <a:r>
              <a:rPr lang="sk-SK" sz="28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Kataster nehnuteľností</a:t>
            </a:r>
          </a:p>
          <a:p>
            <a:r>
              <a:rPr lang="sk-SK" sz="28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Doprava a komunikácie</a:t>
            </a:r>
          </a:p>
          <a:p>
            <a:r>
              <a:rPr lang="sk-SK" sz="28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Zeleň, plochy a dreviny</a:t>
            </a:r>
          </a:p>
          <a:p>
            <a:r>
              <a:rPr lang="sk-SK" sz="28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Inžinierske siete</a:t>
            </a:r>
          </a:p>
          <a:p>
            <a:r>
              <a:rPr lang="sk-SK" sz="28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VKM, DMM, DTM, OMM</a:t>
            </a:r>
          </a:p>
          <a:p>
            <a:r>
              <a:rPr lang="sk-SK" sz="28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Územný plán</a:t>
            </a:r>
          </a:p>
          <a:p>
            <a:r>
              <a:rPr lang="sk-SK" sz="28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Územno-správne členenie</a:t>
            </a:r>
          </a:p>
          <a:p>
            <a:r>
              <a:rPr lang="sk-SK" sz="28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Cenová mapa</a:t>
            </a:r>
          </a:p>
          <a:p>
            <a:r>
              <a:rPr lang="sk-SK" sz="28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Životné prostredie</a:t>
            </a:r>
          </a:p>
          <a:p>
            <a:r>
              <a:rPr lang="sk-SK" sz="28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Odpady</a:t>
            </a:r>
            <a:r>
              <a:rPr lang="sk-SK" sz="28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endParaRPr lang="sk-SK" sz="2800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r>
              <a:rPr lang="sk-SK" sz="28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Informačného systému samosprávy</a:t>
            </a:r>
          </a:p>
          <a:p>
            <a:pPr>
              <a:lnSpc>
                <a:spcPct val="90000"/>
              </a:lnSpc>
            </a:pPr>
            <a:endParaRPr lang="sk-SK" sz="2800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endParaRPr lang="sk-SK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7864" y="2877760"/>
            <a:ext cx="5258238" cy="31880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766148" y="3834220"/>
            <a:ext cx="2592288" cy="584775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pPr algn="ctr"/>
            <a:r>
              <a:rPr lang="sk-SK" sz="1600" dirty="0" smtClean="0">
                <a:solidFill>
                  <a:schemeClr val="bg1"/>
                </a:solidFill>
              </a:rPr>
              <a:t>INTEGRÁCIA GRAFICKÝCH </a:t>
            </a:r>
            <a:br>
              <a:rPr lang="sk-SK" sz="1600" dirty="0" smtClean="0">
                <a:solidFill>
                  <a:schemeClr val="bg1"/>
                </a:solidFill>
              </a:rPr>
            </a:br>
            <a:r>
              <a:rPr lang="sk-SK" sz="1600" dirty="0" smtClean="0">
                <a:solidFill>
                  <a:schemeClr val="bg1"/>
                </a:solidFill>
              </a:rPr>
              <a:t>A POPISNÝCH ÚDAJOV</a:t>
            </a:r>
            <a:endParaRPr lang="sk-SK" sz="1600" dirty="0">
              <a:solidFill>
                <a:schemeClr val="bg1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763688" y="4644425"/>
            <a:ext cx="2592288" cy="584775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pPr algn="ctr"/>
            <a:r>
              <a:rPr lang="sk-SK" sz="1600" dirty="0" smtClean="0">
                <a:solidFill>
                  <a:schemeClr val="bg1"/>
                </a:solidFill>
              </a:rPr>
              <a:t>SPOLOČNÉ DÁTOVÉ ÚLOŽISKO</a:t>
            </a:r>
            <a:endParaRPr lang="sk-SK" sz="1600" dirty="0">
              <a:solidFill>
                <a:schemeClr val="bg1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763688" y="5445224"/>
            <a:ext cx="2592288" cy="338554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pPr algn="ctr"/>
            <a:r>
              <a:rPr lang="sk-SK" sz="1600" dirty="0" smtClean="0">
                <a:solidFill>
                  <a:schemeClr val="bg1"/>
                </a:solidFill>
              </a:rPr>
              <a:t>JEDNOTNÉ ČÍSELNÍKY</a:t>
            </a:r>
            <a:endParaRPr lang="sk-SK" sz="1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162939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11" grpId="0" animBg="1"/>
      <p:bldP spid="1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3347864" y="35583"/>
            <a:ext cx="5400600" cy="945145"/>
          </a:xfrm>
        </p:spPr>
        <p:txBody>
          <a:bodyPr/>
          <a:lstStyle/>
          <a:p>
            <a:r>
              <a:rPr lang="sk-SK" dirty="0"/>
              <a:t>a</a:t>
            </a:r>
            <a:r>
              <a:rPr lang="sk-SK" dirty="0" smtClean="0"/>
              <a:t>ko sme to vnímali do teraz</a:t>
            </a:r>
            <a:endParaRPr lang="sk-SK" dirty="0"/>
          </a:p>
        </p:txBody>
      </p:sp>
      <p:pic>
        <p:nvPicPr>
          <p:cNvPr id="4" name="Picture 4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836712"/>
            <a:ext cx="7542154" cy="5329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014478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sk-SK" dirty="0"/>
              <a:t>s</a:t>
            </a:r>
            <a:r>
              <a:rPr lang="sk-SK" sz="2400" dirty="0" smtClean="0"/>
              <a:t>poločné definovanie procesov</a:t>
            </a:r>
            <a:endParaRPr lang="sk-SK" sz="24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4294967295"/>
          </p:nvPr>
        </p:nvSpPr>
        <p:spPr>
          <a:xfrm>
            <a:off x="3523810" y="6126757"/>
            <a:ext cx="2095364" cy="326579"/>
          </a:xfrm>
          <a:prstGeom prst="rect">
            <a:avLst/>
          </a:prstGeom>
        </p:spPr>
        <p:txBody>
          <a:bodyPr/>
          <a:lstStyle/>
          <a:p>
            <a:r>
              <a:rPr lang="sk-SK" smtClean="0"/>
              <a:t>www.corageo.sk</a:t>
            </a:r>
            <a:endParaRPr lang="sk-SK"/>
          </a:p>
        </p:txBody>
      </p:sp>
      <p:pic>
        <p:nvPicPr>
          <p:cNvPr id="5" name="Picture 4" descr="12_eDesk_OdoslanaSprava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1412776"/>
            <a:ext cx="6012668" cy="3757918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Rectangle 5"/>
          <p:cNvSpPr/>
          <p:nvPr/>
        </p:nvSpPr>
        <p:spPr>
          <a:xfrm>
            <a:off x="5541619" y="2060848"/>
            <a:ext cx="360040" cy="72008"/>
          </a:xfrm>
          <a:prstGeom prst="rect">
            <a:avLst/>
          </a:prstGeom>
          <a:solidFill>
            <a:schemeClr val="accent2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>
              <a:solidFill>
                <a:srgbClr val="C00000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2771800" y="3501008"/>
            <a:ext cx="2736304" cy="79208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8" name="Rectangle 7"/>
          <p:cNvSpPr/>
          <p:nvPr/>
        </p:nvSpPr>
        <p:spPr>
          <a:xfrm>
            <a:off x="2987824" y="3933056"/>
            <a:ext cx="1080120" cy="7200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pic>
        <p:nvPicPr>
          <p:cNvPr id="9" name="Picture 8" descr="15_DISS_prijate"/>
          <p:cNvPicPr>
            <a:picLocks noGrp="1" noChangeAspect="1"/>
          </p:cNvPicPr>
          <p:nvPr isPhoto="1"/>
        </p:nvPicPr>
        <p:blipFill>
          <a:blip r:embed="rId3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1988840"/>
            <a:ext cx="4536504" cy="3629204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TextBox 9"/>
          <p:cNvSpPr txBox="1"/>
          <p:nvPr/>
        </p:nvSpPr>
        <p:spPr>
          <a:xfrm>
            <a:off x="611560" y="2037362"/>
            <a:ext cx="2808312" cy="646331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sk-SK" b="1" dirty="0" smtClean="0"/>
              <a:t>MESTSKÝ DOKUMENTAČNÝ SYSTÉM</a:t>
            </a:r>
            <a:endParaRPr lang="sk-SK" b="1" dirty="0"/>
          </a:p>
        </p:txBody>
      </p:sp>
      <p:sp>
        <p:nvSpPr>
          <p:cNvPr id="11" name="TextBox 10"/>
          <p:cNvSpPr txBox="1"/>
          <p:nvPr/>
        </p:nvSpPr>
        <p:spPr>
          <a:xfrm>
            <a:off x="251520" y="1340768"/>
            <a:ext cx="2088232" cy="369332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pPr algn="ctr"/>
            <a:r>
              <a:rPr lang="sk-SK" b="1" dirty="0" err="1" smtClean="0"/>
              <a:t>slovensko.sk</a:t>
            </a:r>
            <a:r>
              <a:rPr lang="sk-SK" b="1" dirty="0" smtClean="0"/>
              <a:t> </a:t>
            </a:r>
            <a:endParaRPr lang="sk-SK" b="1" dirty="0"/>
          </a:p>
        </p:txBody>
      </p:sp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2370563"/>
            <a:ext cx="6618226" cy="34347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TextBox 12"/>
          <p:cNvSpPr txBox="1"/>
          <p:nvPr/>
        </p:nvSpPr>
        <p:spPr>
          <a:xfrm>
            <a:off x="935596" y="2691570"/>
            <a:ext cx="2808312" cy="646331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sk-SK" b="1" dirty="0" smtClean="0"/>
              <a:t>ELEKTRONICKÉ ROZHODNUTIE</a:t>
            </a:r>
            <a:endParaRPr lang="sk-SK" b="1" dirty="0"/>
          </a:p>
        </p:txBody>
      </p:sp>
      <p:pic>
        <p:nvPicPr>
          <p:cNvPr id="14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3014734"/>
            <a:ext cx="6527411" cy="27905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TextBox 14"/>
          <p:cNvSpPr txBox="1"/>
          <p:nvPr/>
        </p:nvSpPr>
        <p:spPr>
          <a:xfrm>
            <a:off x="3419872" y="3059668"/>
            <a:ext cx="2808312" cy="369332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sk-SK" b="1" dirty="0" smtClean="0"/>
              <a:t>PROCES SCHVAĽOVANIA</a:t>
            </a:r>
            <a:endParaRPr lang="sk-SK" b="1" dirty="0"/>
          </a:p>
        </p:txBody>
      </p:sp>
      <p:pic>
        <p:nvPicPr>
          <p:cNvPr id="1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84657" y="3635732"/>
            <a:ext cx="5585501" cy="26015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992461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3" grpId="0" animBg="1"/>
      <p:bldP spid="1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/>
              <a:t>o</a:t>
            </a:r>
            <a:r>
              <a:rPr lang="sk-SK" dirty="0" smtClean="0"/>
              <a:t> tom, že sme to vnímali SPRÁVNE</a:t>
            </a:r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k-SK" dirty="0" smtClean="0"/>
              <a:t>množstvo referencií – 61 miest a obcí</a:t>
            </a:r>
          </a:p>
          <a:p>
            <a:r>
              <a:rPr lang="sk-SK" dirty="0"/>
              <a:t>z</a:t>
            </a:r>
            <a:r>
              <a:rPr lang="sk-SK" dirty="0" smtClean="0"/>
              <a:t>avedenie IS do organizácií v zriaďovateľskej pôsobností  25 miest /viac ako 250 organizácií</a:t>
            </a:r>
          </a:p>
          <a:p>
            <a:r>
              <a:rPr lang="sk-SK" dirty="0"/>
              <a:t>ú</a:t>
            </a:r>
            <a:r>
              <a:rPr lang="sk-SK" dirty="0" smtClean="0"/>
              <a:t>časť v projektoch elektronizácie</a:t>
            </a:r>
          </a:p>
          <a:p>
            <a:r>
              <a:rPr lang="sk-SK" dirty="0" smtClean="0"/>
              <a:t>priama integrácia na ÚPVS u 48 zákazníkov</a:t>
            </a:r>
          </a:p>
          <a:p>
            <a:r>
              <a:rPr lang="sk-SK" dirty="0" smtClean="0"/>
              <a:t>Projekt POMOSAM ako brána k otvorenej samospráve</a:t>
            </a:r>
          </a:p>
          <a:p>
            <a:endParaRPr lang="sk-SK" dirty="0" smtClean="0"/>
          </a:p>
          <a:p>
            <a:endParaRPr lang="sk-SK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1412776"/>
            <a:ext cx="8208912" cy="47246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123693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/>
              <a:t>n</a:t>
            </a:r>
            <a:r>
              <a:rPr lang="sk-SK" dirty="0" smtClean="0"/>
              <a:t>ová etapa aj pre IS VS</a:t>
            </a:r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k-SK" dirty="0" smtClean="0"/>
              <a:t>Spájanie informačných kanálov</a:t>
            </a:r>
          </a:p>
          <a:p>
            <a:r>
              <a:rPr lang="sk-SK" dirty="0" smtClean="0"/>
              <a:t>Orientácia na DÁTA</a:t>
            </a:r>
          </a:p>
          <a:p>
            <a:pPr lvl="1"/>
            <a:r>
              <a:rPr lang="sk-SK" dirty="0" smtClean="0"/>
              <a:t>Externe </a:t>
            </a:r>
          </a:p>
          <a:p>
            <a:pPr lvl="2"/>
            <a:r>
              <a:rPr lang="sk-SK" dirty="0" smtClean="0"/>
              <a:t>Otvorené dáta</a:t>
            </a:r>
            <a:endParaRPr lang="sk-SK" dirty="0" smtClean="0"/>
          </a:p>
          <a:p>
            <a:pPr lvl="2"/>
            <a:r>
              <a:rPr lang="sk-SK" dirty="0" smtClean="0"/>
              <a:t>Moje dáta</a:t>
            </a:r>
          </a:p>
          <a:p>
            <a:pPr lvl="1"/>
            <a:r>
              <a:rPr lang="sk-SK" dirty="0" smtClean="0"/>
              <a:t>Interne</a:t>
            </a:r>
          </a:p>
          <a:p>
            <a:pPr lvl="2"/>
            <a:r>
              <a:rPr lang="sk-SK" dirty="0" smtClean="0"/>
              <a:t>Integrácie na registre ... jeden krát a dosť</a:t>
            </a:r>
          </a:p>
          <a:p>
            <a:pPr lvl="2"/>
            <a:r>
              <a:rPr lang="sk-SK" dirty="0" smtClean="0"/>
              <a:t>BI... </a:t>
            </a:r>
            <a:r>
              <a:rPr lang="sk-SK" smtClean="0"/>
              <a:t>analytické </a:t>
            </a:r>
            <a:r>
              <a:rPr lang="sk-SK" dirty="0" smtClean="0"/>
              <a:t>nástroje</a:t>
            </a:r>
          </a:p>
        </p:txBody>
      </p:sp>
    </p:spTree>
    <p:extLst>
      <p:ext uri="{BB962C8B-B14F-4D97-AF65-F5344CB8AC3E}">
        <p14:creationId xmlns:p14="http://schemas.microsoft.com/office/powerpoint/2010/main" val="39123693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pripravujeme nové riešenia</a:t>
            </a:r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sk-SK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1268760"/>
            <a:ext cx="2743944" cy="49192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1275790"/>
            <a:ext cx="8438927" cy="4912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819176"/>
            <a:ext cx="8412775" cy="43350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757551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Nadpis 5"/>
          <p:cNvSpPr>
            <a:spLocks noGrp="1"/>
          </p:cNvSpPr>
          <p:nvPr>
            <p:ph type="title" idx="4294967295"/>
          </p:nvPr>
        </p:nvSpPr>
        <p:spPr>
          <a:xfrm>
            <a:off x="4938462" y="3501008"/>
            <a:ext cx="4890120" cy="558800"/>
          </a:xfrm>
          <a:ln>
            <a:noFill/>
          </a:ln>
        </p:spPr>
        <p:txBody>
          <a:bodyPr>
            <a:no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sk-SK" sz="2400" b="1" dirty="0" smtClean="0">
                <a:solidFill>
                  <a:schemeClr val="tx1"/>
                </a:solidFill>
                <a:effectLst/>
              </a:rPr>
              <a:t>Marian </a:t>
            </a:r>
            <a:r>
              <a:rPr lang="sk-SK" sz="2400" b="1" dirty="0" err="1" smtClean="0">
                <a:solidFill>
                  <a:schemeClr val="tx1"/>
                </a:solidFill>
                <a:effectLst/>
              </a:rPr>
              <a:t>Pavuk</a:t>
            </a:r>
            <a:r>
              <a:rPr lang="sk-SK" sz="2400" dirty="0" smtClean="0">
                <a:solidFill>
                  <a:schemeClr val="tx1"/>
                </a:solidFill>
                <a:effectLst/>
              </a:rPr>
              <a:t/>
            </a:r>
            <a:br>
              <a:rPr lang="sk-SK" sz="2400" dirty="0" smtClean="0">
                <a:solidFill>
                  <a:schemeClr val="tx1"/>
                </a:solidFill>
                <a:effectLst/>
              </a:rPr>
            </a:br>
            <a:r>
              <a:rPr lang="sk-SK" sz="1800" dirty="0" err="1" smtClean="0">
                <a:solidFill>
                  <a:schemeClr val="tx1"/>
                </a:solidFill>
                <a:effectLst/>
              </a:rPr>
              <a:t>pavuk.marian</a:t>
            </a:r>
            <a:r>
              <a:rPr lang="sk-SK" sz="1800" b="0" cap="none" dirty="0" err="1" smtClean="0">
                <a:solidFill>
                  <a:schemeClr val="tx1"/>
                </a:solidFill>
                <a:effectLst/>
              </a:rPr>
              <a:t>@corageo.sk</a:t>
            </a:r>
            <a:endParaRPr lang="sk-SK" sz="2400" dirty="0">
              <a:solidFill>
                <a:schemeClr val="tx1"/>
              </a:solidFill>
              <a:effectLst/>
            </a:endParaRPr>
          </a:p>
        </p:txBody>
      </p:sp>
      <p:sp>
        <p:nvSpPr>
          <p:cNvPr id="9" name="Nadpis 5"/>
          <p:cNvSpPr txBox="1">
            <a:spLocks/>
          </p:cNvSpPr>
          <p:nvPr/>
        </p:nvSpPr>
        <p:spPr>
          <a:xfrm>
            <a:off x="4938462" y="4645248"/>
            <a:ext cx="3960441" cy="1016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spcBef>
                <a:spcPct val="0"/>
              </a:spcBef>
              <a:buNone/>
              <a:defRPr sz="3200" b="1" kern="1200" cap="all">
                <a:ln w="19050">
                  <a:noFill/>
                </a:ln>
                <a:solidFill>
                  <a:srgbClr val="004F92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lnSpc>
                <a:spcPct val="120000"/>
              </a:lnSpc>
              <a:spcAft>
                <a:spcPts val="0"/>
              </a:spcAft>
              <a:defRPr/>
            </a:pPr>
            <a:r>
              <a:rPr lang="sk-SK" altLang="sk-SK" sz="1800" cap="none" dirty="0" smtClean="0">
                <a:solidFill>
                  <a:srgbClr val="004F9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CORA GEO, s. r. o.      </a:t>
            </a:r>
            <a:r>
              <a:rPr lang="en-GB" altLang="sk-SK" sz="1800" b="0" cap="none" dirty="0" smtClean="0">
                <a:solidFill>
                  <a:srgbClr val="004F9D"/>
                </a:solidFill>
                <a:latin typeface="Arial" panose="020B0604020202020204" pitchFamily="34" charset="0"/>
                <a:cs typeface="Arial" panose="020B0604020202020204" pitchFamily="34" charset="0"/>
                <a:sym typeface="Webdings" pitchFamily="18" charset="2"/>
              </a:rPr>
              <a:t/>
            </a:r>
            <a:br>
              <a:rPr lang="en-GB" altLang="sk-SK" sz="1800" b="0" cap="none" dirty="0" smtClean="0">
                <a:solidFill>
                  <a:srgbClr val="004F9D"/>
                </a:solidFill>
                <a:latin typeface="Arial" panose="020B0604020202020204" pitchFamily="34" charset="0"/>
                <a:cs typeface="Arial" panose="020B0604020202020204" pitchFamily="34" charset="0"/>
                <a:sym typeface="Webdings" pitchFamily="18" charset="2"/>
              </a:rPr>
            </a:br>
            <a:r>
              <a:rPr lang="sk-SK" altLang="sk-SK" sz="1800" b="0" cap="none" dirty="0" err="1" smtClean="0">
                <a:solidFill>
                  <a:srgbClr val="004F9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obchod@corageo.sk</a:t>
            </a:r>
            <a:r>
              <a:rPr lang="sk-SK" altLang="sk-SK" sz="1800" b="0" cap="none" dirty="0" smtClean="0">
                <a:solidFill>
                  <a:srgbClr val="004F9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sk-SK" altLang="sk-SK" sz="1800" b="0" cap="none" dirty="0" smtClean="0">
                <a:solidFill>
                  <a:srgbClr val="004F9D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sk-SK" altLang="sk-SK" sz="1800" b="0" cap="none" dirty="0" err="1" smtClean="0">
                <a:solidFill>
                  <a:srgbClr val="004F9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www.corageo.sk</a:t>
            </a:r>
            <a:r>
              <a:rPr lang="sk-SK" altLang="sk-SK" sz="1800" dirty="0" smtClean="0">
                <a:solidFill>
                  <a:srgbClr val="004F9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sk-SK" altLang="sk-SK" sz="1800" dirty="0" smtClean="0">
                <a:solidFill>
                  <a:srgbClr val="004F9D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sk-SK" sz="1800" dirty="0">
              <a:solidFill>
                <a:srgbClr val="004F9D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" name="Obrázok 9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270" b="31939"/>
          <a:stretch/>
        </p:blipFill>
        <p:spPr>
          <a:xfrm>
            <a:off x="0" y="-13093"/>
            <a:ext cx="9144000" cy="2866029"/>
          </a:xfrm>
          <a:prstGeom prst="rect">
            <a:avLst/>
          </a:prstGeom>
        </p:spPr>
      </p:pic>
      <p:pic>
        <p:nvPicPr>
          <p:cNvPr id="3" name="Obrázok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95278" y="-99392"/>
            <a:ext cx="3733106" cy="30988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56148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</p:bldLst>
  </p:timing>
</p:sld>
</file>

<file path=ppt/theme/theme1.xml><?xml version="1.0" encoding="utf-8"?>
<a:theme xmlns:a="http://schemas.openxmlformats.org/drawingml/2006/main" name="Motív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ív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542</TotalTime>
  <Words>157</Words>
  <Application>Microsoft Office PowerPoint</Application>
  <PresentationFormat>Prezentácia na obrazovke (4:3)</PresentationFormat>
  <Paragraphs>97</Paragraphs>
  <Slides>9</Slides>
  <Notes>0</Notes>
  <HiddenSlides>0</HiddenSlides>
  <MMClips>0</MMClips>
  <ScaleCrop>false</ScaleCrop>
  <HeadingPairs>
    <vt:vector size="4" baseType="variant">
      <vt:variant>
        <vt:lpstr>Motív</vt:lpstr>
      </vt:variant>
      <vt:variant>
        <vt:i4>1</vt:i4>
      </vt:variant>
      <vt:variant>
        <vt:lpstr>Nadpisy snímok</vt:lpstr>
      </vt:variant>
      <vt:variant>
        <vt:i4>9</vt:i4>
      </vt:variant>
    </vt:vector>
  </HeadingPairs>
  <TitlesOfParts>
    <vt:vector size="10" baseType="lpstr">
      <vt:lpstr>Motív Office</vt:lpstr>
      <vt:lpstr>Prezentácia programu PowerPoint</vt:lpstr>
      <vt:lpstr>už 25 rokov spoločne riešime aktuálne otázky</vt:lpstr>
      <vt:lpstr>kompletné pokrytie agendy mesta</vt:lpstr>
      <vt:lpstr>ako sme to vnímali do teraz</vt:lpstr>
      <vt:lpstr>spoločné definovanie procesov</vt:lpstr>
      <vt:lpstr>o tom, že sme to vnímali SPRÁVNE</vt:lpstr>
      <vt:lpstr>nová etapa aj pre IS VS</vt:lpstr>
      <vt:lpstr>pripravujeme nové riešenia</vt:lpstr>
      <vt:lpstr>Marian Pavuk pavuk.marian@corageo.sk</vt:lpstr>
    </vt:vector>
  </TitlesOfParts>
  <Company>corageo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Prezentácia programu PowerPoint</dc:title>
  <dc:creator>oleksak.pavol</dc:creator>
  <cp:lastModifiedBy>pavuk.marian</cp:lastModifiedBy>
  <cp:revision>60</cp:revision>
  <dcterms:created xsi:type="dcterms:W3CDTF">2015-03-09T11:52:27Z</dcterms:created>
  <dcterms:modified xsi:type="dcterms:W3CDTF">2019-03-13T19:44:22Z</dcterms:modified>
</cp:coreProperties>
</file>