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</p:sldMasterIdLst>
  <p:notesMasterIdLst>
    <p:notesMasterId r:id="rId19"/>
  </p:notesMasterIdLst>
  <p:sldIdLst>
    <p:sldId id="268" r:id="rId3"/>
    <p:sldId id="670" r:id="rId4"/>
    <p:sldId id="668" r:id="rId5"/>
    <p:sldId id="672" r:id="rId6"/>
    <p:sldId id="501" r:id="rId7"/>
    <p:sldId id="682" r:id="rId8"/>
    <p:sldId id="677" r:id="rId9"/>
    <p:sldId id="364" r:id="rId10"/>
    <p:sldId id="261" r:id="rId11"/>
    <p:sldId id="557" r:id="rId12"/>
    <p:sldId id="669" r:id="rId13"/>
    <p:sldId id="679" r:id="rId14"/>
    <p:sldId id="663" r:id="rId15"/>
    <p:sldId id="681" r:id="rId16"/>
    <p:sldId id="257" r:id="rId17"/>
    <p:sldId id="6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93C"/>
    <a:srgbClr val="FCFFB1"/>
    <a:srgbClr val="FFEF6B"/>
    <a:srgbClr val="4EB6BC"/>
    <a:srgbClr val="CE7F83"/>
    <a:srgbClr val="DF8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>
      <p:cViewPr varScale="1">
        <p:scale>
          <a:sx n="112" d="100"/>
          <a:sy n="112" d="100"/>
        </p:scale>
        <p:origin x="6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D8060-FCCC-CA42-8628-EB622BEDDCEC}" type="datetimeFigureOut">
              <a:rPr lang="sk-SK" smtClean="0"/>
              <a:t>15.3.19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sk-SK"/>
              <a:t>Upraviť štýly predlohy textu
Druhá úroveň
Tretia úroveň
Štvrtá úroveň
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8104C-7591-4B45-B284-5F3ED9BE136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8987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0275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163E3-7617-4E16-86B9-02307965B6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8545" y="771135"/>
            <a:ext cx="5773033" cy="4431103"/>
          </a:xfrm>
        </p:spPr>
        <p:txBody>
          <a:bodyPr anchor="ctr">
            <a:noAutofit/>
          </a:bodyPr>
          <a:lstStyle>
            <a:lvl1pPr algn="l">
              <a:defRPr sz="16100" b="0">
                <a:solidFill>
                  <a:srgbClr val="CE7F83"/>
                </a:solidFill>
                <a:latin typeface="+mj-lt"/>
              </a:defRPr>
            </a:lvl1pPr>
          </a:lstStyle>
          <a:p>
            <a:r>
              <a:rPr lang="en-US" dirty="0"/>
              <a:t>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472BD-0105-431E-A699-AE56DD1B76F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48545" y="5202238"/>
            <a:ext cx="5349139" cy="1029004"/>
          </a:xfrm>
        </p:spPr>
        <p:txBody>
          <a:bodyPr>
            <a:normAutofit/>
          </a:bodyPr>
          <a:lstStyle>
            <a:lvl1pPr marL="0" indent="0" algn="l">
              <a:buNone/>
              <a:defRPr sz="3200" spc="300">
                <a:latin typeface="Firme Bold" panose="00000800000000000000" pitchFamily="50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E31370E-96F3-4087-999E-0C0AC0DA0A85}"/>
              </a:ext>
            </a:extLst>
          </p:cNvPr>
          <p:cNvSpPr/>
          <p:nvPr userDrawn="1"/>
        </p:nvSpPr>
        <p:spPr>
          <a:xfrm rot="16200000">
            <a:off x="9868660" y="571249"/>
            <a:ext cx="2186081" cy="2460602"/>
          </a:xfrm>
          <a:prstGeom prst="triangle">
            <a:avLst/>
          </a:prstGeom>
          <a:solidFill>
            <a:srgbClr val="CE7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B39D15-5A6F-4F2B-B214-8A80E44019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691" y="1381101"/>
            <a:ext cx="1104335" cy="184655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1E5DC-59E9-4A83-9593-678004C3E8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43455" y="1500414"/>
            <a:ext cx="1455692" cy="60227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5027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D2A3-C5F3-40D3-ACF7-7CA37C4EA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893" y="383292"/>
            <a:ext cx="9148586" cy="99739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D3779-532F-4A38-9224-50E1983A2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93" y="2125526"/>
            <a:ext cx="11578363" cy="4466467"/>
          </a:xfrm>
          <a:ln>
            <a:noFill/>
          </a:ln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1912821-0FA9-4FE0-B440-EBA6E66BC3DF}"/>
              </a:ext>
            </a:extLst>
          </p:cNvPr>
          <p:cNvSpPr/>
          <p:nvPr userDrawn="1"/>
        </p:nvSpPr>
        <p:spPr>
          <a:xfrm rot="16200000">
            <a:off x="10364220" y="-9581"/>
            <a:ext cx="1719797" cy="193576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0785BB-4D2F-4660-BBD2-97F94C986F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94" y="648369"/>
            <a:ext cx="792757" cy="1325563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A6852EB-C17F-4037-8736-D4588D8E4D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36466" y="785024"/>
            <a:ext cx="1102123" cy="346553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BC5DC6-510E-40D1-ABFE-559290CC77C5}"/>
              </a:ext>
            </a:extLst>
          </p:cNvPr>
          <p:cNvSpPr/>
          <p:nvPr userDrawn="1"/>
        </p:nvSpPr>
        <p:spPr>
          <a:xfrm>
            <a:off x="0" y="1688009"/>
            <a:ext cx="9463479" cy="2195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669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ED9A3-08B1-4AF8-A88C-1DC6CD606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4892" y="2214847"/>
            <a:ext cx="5625679" cy="4351338"/>
          </a:xfrm>
          <a:ln w="9525">
            <a:noFill/>
          </a:ln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055A6E-7DE8-412D-9C68-338787B5A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1430" y="2214847"/>
            <a:ext cx="5625679" cy="4351338"/>
          </a:xfrm>
          <a:ln>
            <a:noFill/>
          </a:ln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8F0BC0E-4C00-48F9-87C7-8D7731697996}"/>
              </a:ext>
            </a:extLst>
          </p:cNvPr>
          <p:cNvSpPr/>
          <p:nvPr userDrawn="1"/>
        </p:nvSpPr>
        <p:spPr>
          <a:xfrm rot="16200000">
            <a:off x="10364220" y="-9581"/>
            <a:ext cx="1719797" cy="193576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4D0CC-1A22-4EEB-B586-CD533942BD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94" y="648369"/>
            <a:ext cx="792757" cy="132556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26AD467-2AAA-41F2-B6BF-E34AAF53FC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36466" y="785024"/>
            <a:ext cx="1102123" cy="346553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F06103-1B48-4638-A669-26ED9D5A73D5}"/>
              </a:ext>
            </a:extLst>
          </p:cNvPr>
          <p:cNvSpPr/>
          <p:nvPr userDrawn="1"/>
        </p:nvSpPr>
        <p:spPr>
          <a:xfrm>
            <a:off x="0" y="1688009"/>
            <a:ext cx="9463479" cy="2195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AA4AF95-4B91-415A-B845-C8B7B910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893" y="383292"/>
            <a:ext cx="9148586" cy="99739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503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ED9A3-08B1-4AF8-A88C-1DC6CD606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4892" y="2178511"/>
            <a:ext cx="5625679" cy="2133095"/>
          </a:xfrm>
          <a:ln w="9525">
            <a:noFill/>
          </a:ln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055A6E-7DE8-412D-9C68-338787B5A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1430" y="2178511"/>
            <a:ext cx="5625679" cy="2133095"/>
          </a:xfrm>
          <a:ln>
            <a:noFill/>
          </a:ln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8F0BC0E-4C00-48F9-87C7-8D7731697996}"/>
              </a:ext>
            </a:extLst>
          </p:cNvPr>
          <p:cNvSpPr/>
          <p:nvPr userDrawn="1"/>
        </p:nvSpPr>
        <p:spPr>
          <a:xfrm rot="16200000">
            <a:off x="10364220" y="-9581"/>
            <a:ext cx="1719797" cy="193576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4D0CC-1A22-4EEB-B586-CD533942BD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94" y="648369"/>
            <a:ext cx="792757" cy="132556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26AD467-2AAA-41F2-B6BF-E34AAF53FC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36466" y="785024"/>
            <a:ext cx="1102123" cy="346553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F06103-1B48-4638-A669-26ED9D5A73D5}"/>
              </a:ext>
            </a:extLst>
          </p:cNvPr>
          <p:cNvSpPr/>
          <p:nvPr userDrawn="1"/>
        </p:nvSpPr>
        <p:spPr>
          <a:xfrm>
            <a:off x="0" y="1688009"/>
            <a:ext cx="9463479" cy="2195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AA4AF95-4B91-415A-B845-C8B7B910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893" y="383292"/>
            <a:ext cx="9148586" cy="99739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E393DA9-2B8C-4A0A-A945-28EC707B9F75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51430" y="4462492"/>
            <a:ext cx="5625679" cy="2133095"/>
          </a:xfrm>
          <a:ln>
            <a:noFill/>
          </a:ln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903EAE1-B682-4A04-BCA9-CD7F63432EF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314892" y="4462492"/>
            <a:ext cx="5625679" cy="2133095"/>
          </a:xfrm>
          <a:ln>
            <a:noFill/>
          </a:ln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62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0F93-8F1B-434D-95A6-01EEA2360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533" y="4087991"/>
            <a:ext cx="10170934" cy="2040739"/>
          </a:xfrm>
        </p:spPr>
        <p:txBody>
          <a:bodyPr anchor="ctr">
            <a:no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7C4B90A-CC88-44D8-8BF9-B3407190164C}"/>
              </a:ext>
            </a:extLst>
          </p:cNvPr>
          <p:cNvSpPr/>
          <p:nvPr userDrawn="1"/>
        </p:nvSpPr>
        <p:spPr>
          <a:xfrm rot="16200000">
            <a:off x="9868660" y="571249"/>
            <a:ext cx="2186081" cy="2460602"/>
          </a:xfrm>
          <a:prstGeom prst="triangle">
            <a:avLst/>
          </a:prstGeom>
          <a:solidFill>
            <a:srgbClr val="CE7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C2D3B-8117-4A14-8FCA-EA78FF74D8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691" y="1381101"/>
            <a:ext cx="1104335" cy="1846550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5B494E5-99D0-4074-8225-C5F813A1C8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43455" y="1500414"/>
            <a:ext cx="1455692" cy="60227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5064D2C-1960-43F7-BA95-F26ADD9492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12" y="-5615"/>
            <a:ext cx="6075269" cy="3439597"/>
          </a:xfrm>
          <a:custGeom>
            <a:avLst/>
            <a:gdLst>
              <a:gd name="connsiteX0" fmla="*/ 0 w 1198562"/>
              <a:gd name="connsiteY0" fmla="*/ 1217612 h 1217612"/>
              <a:gd name="connsiteX1" fmla="*/ 599281 w 1198562"/>
              <a:gd name="connsiteY1" fmla="*/ 0 h 1217612"/>
              <a:gd name="connsiteX2" fmla="*/ 1198562 w 1198562"/>
              <a:gd name="connsiteY2" fmla="*/ 1217612 h 1217612"/>
              <a:gd name="connsiteX3" fmla="*/ 0 w 1198562"/>
              <a:gd name="connsiteY3" fmla="*/ 1217612 h 1217612"/>
              <a:gd name="connsiteX0" fmla="*/ 260618 w 1459180"/>
              <a:gd name="connsiteY0" fmla="*/ 1387170 h 1387170"/>
              <a:gd name="connsiteX1" fmla="*/ 0 w 1459180"/>
              <a:gd name="connsiteY1" fmla="*/ 0 h 1387170"/>
              <a:gd name="connsiteX2" fmla="*/ 1459180 w 1459180"/>
              <a:gd name="connsiteY2" fmla="*/ 1387170 h 1387170"/>
              <a:gd name="connsiteX3" fmla="*/ 260618 w 1459180"/>
              <a:gd name="connsiteY3" fmla="*/ 1387170 h 1387170"/>
              <a:gd name="connsiteX0" fmla="*/ 18393 w 1459180"/>
              <a:gd name="connsiteY0" fmla="*/ 3524807 h 3524807"/>
              <a:gd name="connsiteX1" fmla="*/ 0 w 1459180"/>
              <a:gd name="connsiteY1" fmla="*/ 0 h 3524807"/>
              <a:gd name="connsiteX2" fmla="*/ 1459180 w 1459180"/>
              <a:gd name="connsiteY2" fmla="*/ 1387170 h 3524807"/>
              <a:gd name="connsiteX3" fmla="*/ 18393 w 1459180"/>
              <a:gd name="connsiteY3" fmla="*/ 3524807 h 3524807"/>
              <a:gd name="connsiteX0" fmla="*/ 0 w 1440787"/>
              <a:gd name="connsiteY0" fmla="*/ 3536918 h 3536918"/>
              <a:gd name="connsiteX1" fmla="*/ 17941 w 1440787"/>
              <a:gd name="connsiteY1" fmla="*/ 0 h 3536918"/>
              <a:gd name="connsiteX2" fmla="*/ 1440787 w 1440787"/>
              <a:gd name="connsiteY2" fmla="*/ 1399281 h 3536918"/>
              <a:gd name="connsiteX3" fmla="*/ 0 w 1440787"/>
              <a:gd name="connsiteY3" fmla="*/ 3536918 h 3536918"/>
              <a:gd name="connsiteX0" fmla="*/ 0 w 4074986"/>
              <a:gd name="connsiteY0" fmla="*/ 3536918 h 3536918"/>
              <a:gd name="connsiteX1" fmla="*/ 17941 w 4074986"/>
              <a:gd name="connsiteY1" fmla="*/ 0 h 3536918"/>
              <a:gd name="connsiteX2" fmla="*/ 4074986 w 4074986"/>
              <a:gd name="connsiteY2" fmla="*/ 12542 h 3536918"/>
              <a:gd name="connsiteX3" fmla="*/ 0 w 4074986"/>
              <a:gd name="connsiteY3" fmla="*/ 3536918 h 3536918"/>
              <a:gd name="connsiteX0" fmla="*/ 1926 w 4076912"/>
              <a:gd name="connsiteY0" fmla="*/ 3524376 h 3524376"/>
              <a:gd name="connsiteX1" fmla="*/ 1700 w 4076912"/>
              <a:gd name="connsiteY1" fmla="*/ 5625 h 3524376"/>
              <a:gd name="connsiteX2" fmla="*/ 4076912 w 4076912"/>
              <a:gd name="connsiteY2" fmla="*/ 0 h 3524376"/>
              <a:gd name="connsiteX3" fmla="*/ 1926 w 4076912"/>
              <a:gd name="connsiteY3" fmla="*/ 3524376 h 3524376"/>
              <a:gd name="connsiteX0" fmla="*/ 7503 w 4076434"/>
              <a:gd name="connsiteY0" fmla="*/ 4093605 h 4093605"/>
              <a:gd name="connsiteX1" fmla="*/ 1222 w 4076434"/>
              <a:gd name="connsiteY1" fmla="*/ 5625 h 4093605"/>
              <a:gd name="connsiteX2" fmla="*/ 4076434 w 4076434"/>
              <a:gd name="connsiteY2" fmla="*/ 0 h 4093605"/>
              <a:gd name="connsiteX3" fmla="*/ 7503 w 4076434"/>
              <a:gd name="connsiteY3" fmla="*/ 4093605 h 4093605"/>
              <a:gd name="connsiteX0" fmla="*/ 7503 w 6074791"/>
              <a:gd name="connsiteY0" fmla="*/ 4093605 h 4093605"/>
              <a:gd name="connsiteX1" fmla="*/ 1222 w 6074791"/>
              <a:gd name="connsiteY1" fmla="*/ 5625 h 4093605"/>
              <a:gd name="connsiteX2" fmla="*/ 6074791 w 6074791"/>
              <a:gd name="connsiteY2" fmla="*/ 0 h 4093605"/>
              <a:gd name="connsiteX3" fmla="*/ 7503 w 6074791"/>
              <a:gd name="connsiteY3" fmla="*/ 4093605 h 4093605"/>
              <a:gd name="connsiteX0" fmla="*/ 13292 w 6074525"/>
              <a:gd name="connsiteY0" fmla="*/ 3457764 h 3457764"/>
              <a:gd name="connsiteX1" fmla="*/ 956 w 6074525"/>
              <a:gd name="connsiteY1" fmla="*/ 5625 h 3457764"/>
              <a:gd name="connsiteX2" fmla="*/ 6074525 w 6074525"/>
              <a:gd name="connsiteY2" fmla="*/ 0 h 3457764"/>
              <a:gd name="connsiteX3" fmla="*/ 13292 w 6074525"/>
              <a:gd name="connsiteY3" fmla="*/ 3457764 h 3457764"/>
              <a:gd name="connsiteX0" fmla="*/ 1925 w 6075269"/>
              <a:gd name="connsiteY0" fmla="*/ 3439597 h 3439597"/>
              <a:gd name="connsiteX1" fmla="*/ 1700 w 6075269"/>
              <a:gd name="connsiteY1" fmla="*/ 5625 h 3439597"/>
              <a:gd name="connsiteX2" fmla="*/ 6075269 w 6075269"/>
              <a:gd name="connsiteY2" fmla="*/ 0 h 3439597"/>
              <a:gd name="connsiteX3" fmla="*/ 1925 w 6075269"/>
              <a:gd name="connsiteY3" fmla="*/ 3439597 h 343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5269" h="3439597">
                <a:moveTo>
                  <a:pt x="1925" y="3439597"/>
                </a:moveTo>
                <a:cubicBezTo>
                  <a:pt x="7905" y="2260624"/>
                  <a:pt x="-4280" y="1184598"/>
                  <a:pt x="1700" y="5625"/>
                </a:cubicBezTo>
                <a:lnTo>
                  <a:pt x="6075269" y="0"/>
                </a:lnTo>
                <a:lnTo>
                  <a:pt x="1925" y="3439597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16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5459F-1BE1-4691-A3B2-FF5DD3E51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8200" y="324754"/>
            <a:ext cx="5157787" cy="8239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CCB12D-7C52-4E58-AB8D-D72A8F394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726" y="1758475"/>
            <a:ext cx="5157787" cy="46786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1B19B-CB12-4FD8-800A-23ED95473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9560" y="334563"/>
            <a:ext cx="5183188" cy="8239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ACEA8-DA8E-49B7-BF58-9FD3ED1B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39560" y="1758474"/>
            <a:ext cx="5183188" cy="46786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57BA9BED-B274-43B0-A106-9B031591E8D3}"/>
              </a:ext>
            </a:extLst>
          </p:cNvPr>
          <p:cNvSpPr/>
          <p:nvPr userDrawn="1"/>
        </p:nvSpPr>
        <p:spPr>
          <a:xfrm>
            <a:off x="5358801" y="5190685"/>
            <a:ext cx="1481298" cy="166731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714F3D-170E-4447-8649-844DEBC0C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698" y="204750"/>
            <a:ext cx="874603" cy="14624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E6D40A-032E-406D-A9DD-601FF4AA9D56}"/>
              </a:ext>
            </a:extLst>
          </p:cNvPr>
          <p:cNvSpPr/>
          <p:nvPr userDrawn="1"/>
        </p:nvSpPr>
        <p:spPr>
          <a:xfrm>
            <a:off x="-6056" y="1338295"/>
            <a:ext cx="5452569" cy="16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8FEA75-989F-4706-A166-4B53716CC704}"/>
              </a:ext>
            </a:extLst>
          </p:cNvPr>
          <p:cNvSpPr/>
          <p:nvPr userDrawn="1"/>
        </p:nvSpPr>
        <p:spPr>
          <a:xfrm>
            <a:off x="6739560" y="1338295"/>
            <a:ext cx="5452569" cy="16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83550A-457F-4A90-9342-D1F485C2C976}"/>
              </a:ext>
            </a:extLst>
          </p:cNvPr>
          <p:cNvSpPr/>
          <p:nvPr userDrawn="1"/>
        </p:nvSpPr>
        <p:spPr>
          <a:xfrm>
            <a:off x="-6056" y="6693300"/>
            <a:ext cx="12198056" cy="16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7597052-E6CC-44D6-8616-DAC02F01E20A}"/>
              </a:ext>
            </a:extLst>
          </p:cNvPr>
          <p:cNvCxnSpPr>
            <a:stCxn id="7" idx="0"/>
            <a:endCxn id="9" idx="2"/>
          </p:cNvCxnSpPr>
          <p:nvPr userDrawn="1"/>
        </p:nvCxnSpPr>
        <p:spPr>
          <a:xfrm flipH="1" flipV="1">
            <a:off x="6096000" y="1667167"/>
            <a:ext cx="3450" cy="352351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72C5697-BD0F-4578-8DFA-481345D39E42}"/>
              </a:ext>
            </a:extLst>
          </p:cNvPr>
          <p:cNvSpPr/>
          <p:nvPr userDrawn="1"/>
        </p:nvSpPr>
        <p:spPr>
          <a:xfrm>
            <a:off x="-6056" y="-148"/>
            <a:ext cx="12198056" cy="164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BBCDEBA-1A63-4697-8A15-A0124E494F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77498" y="6047643"/>
            <a:ext cx="1043904" cy="602272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28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C40FC-2FA6-43AA-B956-D2203D44B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531" y="401459"/>
            <a:ext cx="8420857" cy="90655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E69A7-5CCF-43A8-BC51-DCBE3BFA5950}"/>
              </a:ext>
            </a:extLst>
          </p:cNvPr>
          <p:cNvSpPr/>
          <p:nvPr userDrawn="1"/>
        </p:nvSpPr>
        <p:spPr>
          <a:xfrm>
            <a:off x="0" y="2565649"/>
            <a:ext cx="12192000" cy="157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8EF4BA2-132D-4ADF-BB15-034F249690B2}"/>
              </a:ext>
            </a:extLst>
          </p:cNvPr>
          <p:cNvSpPr/>
          <p:nvPr userDrawn="1"/>
        </p:nvSpPr>
        <p:spPr>
          <a:xfrm rot="16200000">
            <a:off x="10617693" y="-13111"/>
            <a:ext cx="1481298" cy="1667315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A12230-0FA5-4B70-9B27-3096F8BEA3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724" y="537832"/>
            <a:ext cx="734660" cy="122842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C6EC2B6-F0EA-4C30-BB79-5AC504A134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33353" y="671229"/>
            <a:ext cx="1102123" cy="364284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C5EFBCF-2CC5-493B-8885-B48DC92D880E}"/>
              </a:ext>
            </a:extLst>
          </p:cNvPr>
          <p:cNvSpPr/>
          <p:nvPr userDrawn="1"/>
        </p:nvSpPr>
        <p:spPr>
          <a:xfrm rot="10800000">
            <a:off x="1158648" y="2565649"/>
            <a:ext cx="728684" cy="82019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DEAD321-1E0C-46B0-BC81-79D80B770F16}"/>
              </a:ext>
            </a:extLst>
          </p:cNvPr>
          <p:cNvSpPr/>
          <p:nvPr userDrawn="1"/>
        </p:nvSpPr>
        <p:spPr>
          <a:xfrm rot="10800000">
            <a:off x="4208667" y="2563215"/>
            <a:ext cx="728684" cy="82019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F3DDDA74-4042-4540-A3B5-E42A121C3C16}"/>
              </a:ext>
            </a:extLst>
          </p:cNvPr>
          <p:cNvSpPr/>
          <p:nvPr userDrawn="1"/>
        </p:nvSpPr>
        <p:spPr>
          <a:xfrm rot="10800000">
            <a:off x="7254651" y="2563216"/>
            <a:ext cx="728684" cy="82019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CA6AB61B-198D-4E32-9DEB-84A10525DCBD}"/>
              </a:ext>
            </a:extLst>
          </p:cNvPr>
          <p:cNvSpPr/>
          <p:nvPr userDrawn="1"/>
        </p:nvSpPr>
        <p:spPr>
          <a:xfrm rot="10800000">
            <a:off x="10304669" y="2563215"/>
            <a:ext cx="728684" cy="82019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B0643FE-9403-4FAA-B153-A9DFF7D512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8330" y="1902906"/>
            <a:ext cx="1089319" cy="489969"/>
          </a:xfrm>
        </p:spPr>
        <p:txBody>
          <a:bodyPr anchor="ctr"/>
          <a:lstStyle>
            <a:lvl1pPr marL="0" indent="0" algn="ct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BB6C88A8-B92E-48D8-BCF7-5F7FA8639D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8349" y="1900472"/>
            <a:ext cx="1089319" cy="489969"/>
          </a:xfrm>
        </p:spPr>
        <p:txBody>
          <a:bodyPr anchor="ctr"/>
          <a:lstStyle>
            <a:lvl1pPr marL="0" indent="0" algn="ct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16F37B8-4B47-416D-82E1-29E58267E7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4334" y="1900471"/>
            <a:ext cx="1089319" cy="489969"/>
          </a:xfrm>
        </p:spPr>
        <p:txBody>
          <a:bodyPr anchor="ctr"/>
          <a:lstStyle>
            <a:lvl1pPr marL="0" indent="0" algn="ct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8EA0B681-5EFB-4EC9-80FB-CB1979A4FD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20319" y="1900470"/>
            <a:ext cx="1089319" cy="489969"/>
          </a:xfrm>
        </p:spPr>
        <p:txBody>
          <a:bodyPr anchor="ctr"/>
          <a:lstStyle>
            <a:lvl1pPr marL="0" indent="0" algn="ct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8B3EEF17-835A-45F9-B150-77E7E2CA6B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3847" y="6043524"/>
            <a:ext cx="5696911" cy="533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92DB440-8230-4531-8965-4C9F1ED3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1242" y="6043524"/>
            <a:ext cx="5696911" cy="533400"/>
          </a:xfr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0813980-27F5-40A4-903E-A75ECFFCF6BF}"/>
              </a:ext>
            </a:extLst>
          </p:cNvPr>
          <p:cNvCxnSpPr>
            <a:cxnSpLocks/>
            <a:stCxn id="10" idx="0"/>
          </p:cNvCxnSpPr>
          <p:nvPr userDrawn="1"/>
        </p:nvCxnSpPr>
        <p:spPr>
          <a:xfrm>
            <a:off x="1522990" y="3385839"/>
            <a:ext cx="0" cy="265768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83B9477-B758-4B63-A055-EB46E32D436E}"/>
              </a:ext>
            </a:extLst>
          </p:cNvPr>
          <p:cNvCxnSpPr>
            <a:cxnSpLocks/>
            <a:stCxn id="16" idx="0"/>
          </p:cNvCxnSpPr>
          <p:nvPr userDrawn="1"/>
        </p:nvCxnSpPr>
        <p:spPr>
          <a:xfrm>
            <a:off x="10669011" y="3383405"/>
            <a:ext cx="0" cy="266011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E4EEFEE3-39C5-483A-8AFA-7A205F7D9D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84305" y="3837185"/>
            <a:ext cx="4076452" cy="2036782"/>
          </a:xfrm>
        </p:spPr>
        <p:txBody>
          <a:bodyPr anchor="t"/>
          <a:lstStyle>
            <a:lvl1pPr marL="0" indent="0" algn="r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A6DCE755-DAA7-465F-B30F-091DF70F19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1242" y="3837185"/>
            <a:ext cx="4076452" cy="2036782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5B52B04-8CEE-434F-9416-5E2EF0EEDE68}"/>
              </a:ext>
            </a:extLst>
          </p:cNvPr>
          <p:cNvCxnSpPr>
            <a:cxnSpLocks/>
            <a:stCxn id="13" idx="0"/>
          </p:cNvCxnSpPr>
          <p:nvPr userDrawn="1"/>
        </p:nvCxnSpPr>
        <p:spPr>
          <a:xfrm>
            <a:off x="7618993" y="3383406"/>
            <a:ext cx="0" cy="45377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EC22AA3-D152-4BED-A8D3-E062A71257AD}"/>
              </a:ext>
            </a:extLst>
          </p:cNvPr>
          <p:cNvCxnSpPr>
            <a:cxnSpLocks/>
            <a:stCxn id="12" idx="0"/>
          </p:cNvCxnSpPr>
          <p:nvPr userDrawn="1"/>
        </p:nvCxnSpPr>
        <p:spPr>
          <a:xfrm>
            <a:off x="4573009" y="3383405"/>
            <a:ext cx="0" cy="45378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57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C1D6AB8-1E0D-4296-87F4-21CF002A2ED5}"/>
              </a:ext>
            </a:extLst>
          </p:cNvPr>
          <p:cNvSpPr/>
          <p:nvPr userDrawn="1"/>
        </p:nvSpPr>
        <p:spPr>
          <a:xfrm rot="16200000">
            <a:off x="10364220" y="2303669"/>
            <a:ext cx="1719797" cy="193576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EE0AD7-56FD-4084-BE3A-2C92BF9D87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94" y="2961619"/>
            <a:ext cx="792757" cy="132556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CFD12-C1B8-46EA-8520-54077052F5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36466" y="3098274"/>
            <a:ext cx="1102123" cy="346553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267AB7E9-CDA5-4EC0-8022-ACF3F0D31029}"/>
              </a:ext>
            </a:extLst>
          </p:cNvPr>
          <p:cNvSpPr/>
          <p:nvPr userDrawn="1"/>
        </p:nvSpPr>
        <p:spPr>
          <a:xfrm rot="5400000">
            <a:off x="379992" y="-379991"/>
            <a:ext cx="6858000" cy="761798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AEDB647-9671-4309-A31A-A49A1C8D868E}"/>
              </a:ext>
            </a:extLst>
          </p:cNvPr>
          <p:cNvSpPr/>
          <p:nvPr userDrawn="1"/>
        </p:nvSpPr>
        <p:spPr>
          <a:xfrm rot="5400000">
            <a:off x="304073" y="381000"/>
            <a:ext cx="5487854" cy="6096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65B797C-8A67-4134-8B58-65F0DBAE12AE}"/>
              </a:ext>
            </a:extLst>
          </p:cNvPr>
          <p:cNvSpPr/>
          <p:nvPr userDrawn="1"/>
        </p:nvSpPr>
        <p:spPr>
          <a:xfrm rot="5400000">
            <a:off x="227450" y="1149055"/>
            <a:ext cx="4104988" cy="4559889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7F52DB-0CA0-470E-BF48-6A0BCEC847AA}"/>
              </a:ext>
            </a:extLst>
          </p:cNvPr>
          <p:cNvSpPr/>
          <p:nvPr userDrawn="1"/>
        </p:nvSpPr>
        <p:spPr>
          <a:xfrm rot="5400000">
            <a:off x="151581" y="1909541"/>
            <a:ext cx="2735750" cy="3038917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F03754DD-028E-4A5C-A957-9608C47CDE96}"/>
              </a:ext>
            </a:extLst>
          </p:cNvPr>
          <p:cNvSpPr/>
          <p:nvPr userDrawn="1"/>
        </p:nvSpPr>
        <p:spPr>
          <a:xfrm rot="5400000">
            <a:off x="6135414" y="289985"/>
            <a:ext cx="711347" cy="79017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53B2C96-FFA1-4338-BA6C-57266311C7C2}"/>
              </a:ext>
            </a:extLst>
          </p:cNvPr>
          <p:cNvSpPr/>
          <p:nvPr userDrawn="1"/>
        </p:nvSpPr>
        <p:spPr>
          <a:xfrm rot="5400000">
            <a:off x="6135414" y="5777840"/>
            <a:ext cx="711347" cy="79017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54C2B6A-0C83-4437-A282-09D55145BFC5}"/>
              </a:ext>
            </a:extLst>
          </p:cNvPr>
          <p:cNvSpPr/>
          <p:nvPr userDrawn="1"/>
        </p:nvSpPr>
        <p:spPr>
          <a:xfrm rot="5400000">
            <a:off x="6135414" y="1357007"/>
            <a:ext cx="711347" cy="79017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28EBCFD-D738-419B-ADF3-3EB530A8102A}"/>
              </a:ext>
            </a:extLst>
          </p:cNvPr>
          <p:cNvSpPr/>
          <p:nvPr userDrawn="1"/>
        </p:nvSpPr>
        <p:spPr>
          <a:xfrm rot="5400000">
            <a:off x="6135414" y="4710818"/>
            <a:ext cx="711347" cy="79017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5C8CF1CF-307E-4469-BF27-7CBBA02A25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4365" y="1294895"/>
            <a:ext cx="3815047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blue description here</a:t>
            </a:r>
            <a:endParaRPr lang="en-GB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D4B369AB-A535-43EC-93C3-FCE0A646D1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24364" y="230818"/>
            <a:ext cx="3815047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white description here</a:t>
            </a:r>
            <a:endParaRPr lang="en-GB" dirty="0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5D8E4909-1DD6-49EF-BB37-C861B2B4C4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24363" y="4648706"/>
            <a:ext cx="3815047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pink description here</a:t>
            </a:r>
            <a:endParaRPr lang="en-GB" dirty="0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C72B08D0-00B1-4352-A172-A0FCB0484F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24362" y="5715727"/>
            <a:ext cx="3815047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gold description here</a:t>
            </a:r>
            <a:endParaRPr lang="en-GB" dirty="0"/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F0D71583-4645-44E2-AB04-D6D3B4B1E6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5769" y="3181148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4BF2E789-5884-4962-911C-DF4FEDF54B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19530" y="516503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AFF71F5-0A82-418F-BA4D-2E0C09E17A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6443" y="5392999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6FA4B52B-4A08-4892-BC26-E61E2C6523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6413" y="6102914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D2598CE-FB44-48E2-87BE-A63EC45DDBBD}"/>
              </a:ext>
            </a:extLst>
          </p:cNvPr>
          <p:cNvCxnSpPr>
            <a:cxnSpLocks/>
            <a:endCxn id="22" idx="0"/>
          </p:cNvCxnSpPr>
          <p:nvPr userDrawn="1"/>
        </p:nvCxnSpPr>
        <p:spPr>
          <a:xfrm>
            <a:off x="1568408" y="4444630"/>
            <a:ext cx="1289637" cy="165828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432C63-A843-469F-B2B5-7C3297D5551B}"/>
              </a:ext>
            </a:extLst>
          </p:cNvPr>
          <p:cNvCxnSpPr>
            <a:cxnSpLocks/>
            <a:stCxn id="20" idx="2"/>
          </p:cNvCxnSpPr>
          <p:nvPr userDrawn="1"/>
        </p:nvCxnSpPr>
        <p:spPr>
          <a:xfrm flipH="1">
            <a:off x="3130760" y="1012203"/>
            <a:ext cx="1000402" cy="137650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B152304-3D8C-4AAE-A830-549DCA93788A}"/>
              </a:ext>
            </a:extLst>
          </p:cNvPr>
          <p:cNvCxnSpPr>
            <a:cxnSpLocks/>
            <a:endCxn id="21" idx="0"/>
          </p:cNvCxnSpPr>
          <p:nvPr userDrawn="1"/>
        </p:nvCxnSpPr>
        <p:spPr>
          <a:xfrm>
            <a:off x="4287385" y="4614101"/>
            <a:ext cx="610690" cy="77889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96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51904A1E-5CB9-4019-83C0-2D475B93D282}"/>
              </a:ext>
            </a:extLst>
          </p:cNvPr>
          <p:cNvSpPr/>
          <p:nvPr userDrawn="1"/>
        </p:nvSpPr>
        <p:spPr>
          <a:xfrm rot="16200000">
            <a:off x="10364220" y="69141"/>
            <a:ext cx="1719797" cy="1935764"/>
          </a:xfrm>
          <a:prstGeom prst="triangle">
            <a:avLst/>
          </a:prstGeom>
          <a:solidFill>
            <a:srgbClr val="CE7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58E044-40B1-413E-8746-308F7B20B3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94" y="727091"/>
            <a:ext cx="792757" cy="1325563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D86837A-19B2-459F-9B05-D82533BE54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36466" y="863746"/>
            <a:ext cx="1102123" cy="346553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right Sans Thin" panose="00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right Sans Thin" panose="00000300000000000000" pitchFamily="50" charset="0"/>
              </a:defRPr>
            </a:lvl5pPr>
          </a:lstStyle>
          <a:p>
            <a:pPr lvl="0"/>
            <a:r>
              <a:rPr lang="en-US" dirty="0"/>
              <a:t>edit……..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10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9FDF79B5-F12F-4C8E-9B7D-9028DBC41D90}"/>
              </a:ext>
            </a:extLst>
          </p:cNvPr>
          <p:cNvSpPr/>
          <p:nvPr userDrawn="1"/>
        </p:nvSpPr>
        <p:spPr>
          <a:xfrm rot="16200000">
            <a:off x="4974626" y="-381000"/>
            <a:ext cx="6814751" cy="7620001"/>
          </a:xfrm>
          <a:prstGeom prst="triangle">
            <a:avLst/>
          </a:prstGeom>
          <a:solidFill>
            <a:srgbClr val="CE7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701CF-14D2-499B-BC95-3B815757F19E}"/>
              </a:ext>
            </a:extLst>
          </p:cNvPr>
          <p:cNvSpPr txBox="1"/>
          <p:nvPr userDrawn="1"/>
        </p:nvSpPr>
        <p:spPr>
          <a:xfrm>
            <a:off x="889202" y="3044279"/>
            <a:ext cx="3081870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4400">
                <a:solidFill>
                  <a:srgbClr val="CE7F83"/>
                </a:solidFill>
                <a:latin typeface="Alright Sans Black (Headings)"/>
              </a:rPr>
              <a:t>Thank you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DA2684-90EA-4504-A6DF-DDAC83AC57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085" y="2138054"/>
            <a:ext cx="1638269" cy="27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71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C2BE01EF-6213-42F9-8AB1-CABFF5EA6491}"/>
              </a:ext>
            </a:extLst>
          </p:cNvPr>
          <p:cNvSpPr/>
          <p:nvPr userDrawn="1"/>
        </p:nvSpPr>
        <p:spPr>
          <a:xfrm rot="16200000">
            <a:off x="4454837" y="-882606"/>
            <a:ext cx="6858000" cy="8623213"/>
          </a:xfrm>
          <a:prstGeom prst="triangle">
            <a:avLst/>
          </a:prstGeom>
          <a:solidFill>
            <a:srgbClr val="F6E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8B10AE-21DE-433F-9961-A48FD2FDE1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45971" y="2087318"/>
            <a:ext cx="5209663" cy="1783551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6162E27-CE70-4B38-A846-A06E246B575B}"/>
              </a:ext>
            </a:extLst>
          </p:cNvPr>
          <p:cNvSpPr/>
          <p:nvPr userDrawn="1"/>
        </p:nvSpPr>
        <p:spPr>
          <a:xfrm rot="5400000">
            <a:off x="299390" y="1787928"/>
            <a:ext cx="2683370" cy="3282151"/>
          </a:xfrm>
          <a:prstGeom prst="triangle">
            <a:avLst/>
          </a:prstGeom>
          <a:solidFill>
            <a:srgbClr val="F6E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A914A9-AF58-4544-A7F2-2849C5C7A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11" y="2797702"/>
            <a:ext cx="1638269" cy="273933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3F4A03B-953F-4128-9490-22E568267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9030" y="4167371"/>
            <a:ext cx="4876604" cy="52574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915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B0B88-0DC7-4DB9-861A-DBA494C0A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8791"/>
            <a:ext cx="6846393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48F28-733E-4C8E-B9F9-831B78197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46393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B333D51D-6B85-4123-8990-7CD6BF0CB3AF}"/>
              </a:ext>
            </a:extLst>
          </p:cNvPr>
          <p:cNvSpPr/>
          <p:nvPr userDrawn="1"/>
        </p:nvSpPr>
        <p:spPr>
          <a:xfrm>
            <a:off x="8127143" y="2573642"/>
            <a:ext cx="3856943" cy="42843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DCB297D-9D1A-4AA6-A96D-F16D2A3678BF}"/>
              </a:ext>
            </a:extLst>
          </p:cNvPr>
          <p:cNvSpPr/>
          <p:nvPr userDrawn="1"/>
        </p:nvSpPr>
        <p:spPr>
          <a:xfrm rot="10800000">
            <a:off x="8895961" y="-2682"/>
            <a:ext cx="2319306" cy="257632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F33AB54-340D-48D2-A1E7-913A74F194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27143" y="2573640"/>
            <a:ext cx="3856942" cy="4284359"/>
          </a:xfrm>
          <a:prstGeom prst="triangl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11F196-9EE7-4AAE-8E20-7FA5D279AB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98862" y="557"/>
            <a:ext cx="2322335" cy="2567588"/>
          </a:xfrm>
          <a:custGeom>
            <a:avLst/>
            <a:gdLst>
              <a:gd name="connsiteX0" fmla="*/ 0 w 914400"/>
              <a:gd name="connsiteY0" fmla="*/ 914400 h 914400"/>
              <a:gd name="connsiteX1" fmla="*/ 4572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0" fmla="*/ 1105152 w 2019552"/>
              <a:gd name="connsiteY0" fmla="*/ 1338294 h 1338294"/>
              <a:gd name="connsiteX1" fmla="*/ 0 w 2019552"/>
              <a:gd name="connsiteY1" fmla="*/ 0 h 1338294"/>
              <a:gd name="connsiteX2" fmla="*/ 2019552 w 2019552"/>
              <a:gd name="connsiteY2" fmla="*/ 1338294 h 1338294"/>
              <a:gd name="connsiteX3" fmla="*/ 1105152 w 2019552"/>
              <a:gd name="connsiteY3" fmla="*/ 1338294 h 1338294"/>
              <a:gd name="connsiteX0" fmla="*/ 1105152 w 2298111"/>
              <a:gd name="connsiteY0" fmla="*/ 1344350 h 1344350"/>
              <a:gd name="connsiteX1" fmla="*/ 0 w 2298111"/>
              <a:gd name="connsiteY1" fmla="*/ 6056 h 1344350"/>
              <a:gd name="connsiteX2" fmla="*/ 2298111 w 2298111"/>
              <a:gd name="connsiteY2" fmla="*/ 0 h 1344350"/>
              <a:gd name="connsiteX3" fmla="*/ 1105152 w 2298111"/>
              <a:gd name="connsiteY3" fmla="*/ 1344350 h 1344350"/>
              <a:gd name="connsiteX0" fmla="*/ 1129374 w 2298111"/>
              <a:gd name="connsiteY0" fmla="*/ 2561532 h 2561532"/>
              <a:gd name="connsiteX1" fmla="*/ 0 w 2298111"/>
              <a:gd name="connsiteY1" fmla="*/ 6056 h 2561532"/>
              <a:gd name="connsiteX2" fmla="*/ 2298111 w 2298111"/>
              <a:gd name="connsiteY2" fmla="*/ 0 h 2561532"/>
              <a:gd name="connsiteX3" fmla="*/ 1129374 w 2298111"/>
              <a:gd name="connsiteY3" fmla="*/ 2561532 h 2561532"/>
              <a:gd name="connsiteX0" fmla="*/ 1141486 w 2310223"/>
              <a:gd name="connsiteY0" fmla="*/ 2567588 h 2567588"/>
              <a:gd name="connsiteX1" fmla="*/ 0 w 2310223"/>
              <a:gd name="connsiteY1" fmla="*/ 0 h 2567588"/>
              <a:gd name="connsiteX2" fmla="*/ 2310223 w 2310223"/>
              <a:gd name="connsiteY2" fmla="*/ 6056 h 2567588"/>
              <a:gd name="connsiteX3" fmla="*/ 1141486 w 2310223"/>
              <a:gd name="connsiteY3" fmla="*/ 2567588 h 2567588"/>
              <a:gd name="connsiteX0" fmla="*/ 1153598 w 2322335"/>
              <a:gd name="connsiteY0" fmla="*/ 2567588 h 2567588"/>
              <a:gd name="connsiteX1" fmla="*/ 0 w 2322335"/>
              <a:gd name="connsiteY1" fmla="*/ 0 h 2567588"/>
              <a:gd name="connsiteX2" fmla="*/ 2322335 w 2322335"/>
              <a:gd name="connsiteY2" fmla="*/ 6056 h 2567588"/>
              <a:gd name="connsiteX3" fmla="*/ 1153598 w 2322335"/>
              <a:gd name="connsiteY3" fmla="*/ 2567588 h 256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2335" h="2567588">
                <a:moveTo>
                  <a:pt x="1153598" y="2567588"/>
                </a:moveTo>
                <a:lnTo>
                  <a:pt x="0" y="0"/>
                </a:lnTo>
                <a:lnTo>
                  <a:pt x="2322335" y="6056"/>
                </a:lnTo>
                <a:lnTo>
                  <a:pt x="1153598" y="2567588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49566C4-9C82-4CBB-AAC6-F0FF91BD1E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511" y="1900092"/>
            <a:ext cx="809513" cy="135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57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82AD3B8-DA93-4F93-B38A-043E2E3D2CC1}"/>
              </a:ext>
            </a:extLst>
          </p:cNvPr>
          <p:cNvSpPr/>
          <p:nvPr userDrawn="1"/>
        </p:nvSpPr>
        <p:spPr>
          <a:xfrm>
            <a:off x="207916" y="2568147"/>
            <a:ext cx="3856943" cy="42843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D35D1D7C-E368-437A-A2AB-C44BDA32B548}"/>
              </a:ext>
            </a:extLst>
          </p:cNvPr>
          <p:cNvSpPr/>
          <p:nvPr userDrawn="1"/>
        </p:nvSpPr>
        <p:spPr>
          <a:xfrm rot="10800000">
            <a:off x="976734" y="-8177"/>
            <a:ext cx="2319306" cy="257632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B136D55E-086F-43E8-BDEF-35DAC2CCDB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7916" y="2568145"/>
            <a:ext cx="3856942" cy="4284359"/>
          </a:xfrm>
          <a:prstGeom prst="triangl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78F20E0-F776-4DD7-BA19-E217E4B3F9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635" y="-4938"/>
            <a:ext cx="2322335" cy="2567588"/>
          </a:xfrm>
          <a:custGeom>
            <a:avLst/>
            <a:gdLst>
              <a:gd name="connsiteX0" fmla="*/ 0 w 914400"/>
              <a:gd name="connsiteY0" fmla="*/ 914400 h 914400"/>
              <a:gd name="connsiteX1" fmla="*/ 4572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0" fmla="*/ 1105152 w 2019552"/>
              <a:gd name="connsiteY0" fmla="*/ 1338294 h 1338294"/>
              <a:gd name="connsiteX1" fmla="*/ 0 w 2019552"/>
              <a:gd name="connsiteY1" fmla="*/ 0 h 1338294"/>
              <a:gd name="connsiteX2" fmla="*/ 2019552 w 2019552"/>
              <a:gd name="connsiteY2" fmla="*/ 1338294 h 1338294"/>
              <a:gd name="connsiteX3" fmla="*/ 1105152 w 2019552"/>
              <a:gd name="connsiteY3" fmla="*/ 1338294 h 1338294"/>
              <a:gd name="connsiteX0" fmla="*/ 1105152 w 2298111"/>
              <a:gd name="connsiteY0" fmla="*/ 1344350 h 1344350"/>
              <a:gd name="connsiteX1" fmla="*/ 0 w 2298111"/>
              <a:gd name="connsiteY1" fmla="*/ 6056 h 1344350"/>
              <a:gd name="connsiteX2" fmla="*/ 2298111 w 2298111"/>
              <a:gd name="connsiteY2" fmla="*/ 0 h 1344350"/>
              <a:gd name="connsiteX3" fmla="*/ 1105152 w 2298111"/>
              <a:gd name="connsiteY3" fmla="*/ 1344350 h 1344350"/>
              <a:gd name="connsiteX0" fmla="*/ 1129374 w 2298111"/>
              <a:gd name="connsiteY0" fmla="*/ 2561532 h 2561532"/>
              <a:gd name="connsiteX1" fmla="*/ 0 w 2298111"/>
              <a:gd name="connsiteY1" fmla="*/ 6056 h 2561532"/>
              <a:gd name="connsiteX2" fmla="*/ 2298111 w 2298111"/>
              <a:gd name="connsiteY2" fmla="*/ 0 h 2561532"/>
              <a:gd name="connsiteX3" fmla="*/ 1129374 w 2298111"/>
              <a:gd name="connsiteY3" fmla="*/ 2561532 h 2561532"/>
              <a:gd name="connsiteX0" fmla="*/ 1141486 w 2310223"/>
              <a:gd name="connsiteY0" fmla="*/ 2567588 h 2567588"/>
              <a:gd name="connsiteX1" fmla="*/ 0 w 2310223"/>
              <a:gd name="connsiteY1" fmla="*/ 0 h 2567588"/>
              <a:gd name="connsiteX2" fmla="*/ 2310223 w 2310223"/>
              <a:gd name="connsiteY2" fmla="*/ 6056 h 2567588"/>
              <a:gd name="connsiteX3" fmla="*/ 1141486 w 2310223"/>
              <a:gd name="connsiteY3" fmla="*/ 2567588 h 2567588"/>
              <a:gd name="connsiteX0" fmla="*/ 1153598 w 2322335"/>
              <a:gd name="connsiteY0" fmla="*/ 2567588 h 2567588"/>
              <a:gd name="connsiteX1" fmla="*/ 0 w 2322335"/>
              <a:gd name="connsiteY1" fmla="*/ 0 h 2567588"/>
              <a:gd name="connsiteX2" fmla="*/ 2322335 w 2322335"/>
              <a:gd name="connsiteY2" fmla="*/ 6056 h 2567588"/>
              <a:gd name="connsiteX3" fmla="*/ 1153598 w 2322335"/>
              <a:gd name="connsiteY3" fmla="*/ 2567588 h 256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2335" h="2567588">
                <a:moveTo>
                  <a:pt x="1153598" y="2567588"/>
                </a:moveTo>
                <a:lnTo>
                  <a:pt x="0" y="0"/>
                </a:lnTo>
                <a:lnTo>
                  <a:pt x="2322335" y="6056"/>
                </a:lnTo>
                <a:lnTo>
                  <a:pt x="1153598" y="2567588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F9A3F30-4219-49D5-B3F2-95E9BE5E47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26" y="1900092"/>
            <a:ext cx="809513" cy="1353580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12EDFAD-559C-4AD0-80A7-9FCB79BA795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27468" y="1825625"/>
            <a:ext cx="7191809" cy="435133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FA5D47A-E8C6-4555-9B48-FC4D360EF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468" y="328790"/>
            <a:ext cx="7191809" cy="1325563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1591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id="{8AB2A15B-D210-4AEE-8405-1E54C39D4AA3}"/>
              </a:ext>
            </a:extLst>
          </p:cNvPr>
          <p:cNvSpPr/>
          <p:nvPr userDrawn="1"/>
        </p:nvSpPr>
        <p:spPr>
          <a:xfrm flipH="1">
            <a:off x="3047999" y="0"/>
            <a:ext cx="9144001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0B6DC-95B9-4AEC-AADD-2920EE457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557" y="92623"/>
            <a:ext cx="5456122" cy="1403118"/>
          </a:xfrm>
        </p:spPr>
        <p:txBody>
          <a:bodyPr/>
          <a:lstStyle>
            <a:lvl1pPr>
              <a:defRPr>
                <a:solidFill>
                  <a:srgbClr val="4EB6BC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AB31BA-0035-4A2F-A23D-C350D3389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699" y="92623"/>
            <a:ext cx="4417968" cy="552700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A874E5C-B66D-485B-9A4C-2079EB5F5B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3047999" y="0"/>
            <a:ext cx="9143999" cy="6858000"/>
          </a:xfrm>
          <a:prstGeom prst="rtTriangle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A9E9E0-63A2-4C6D-B8E1-8B1AABEC00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42" y="5819460"/>
            <a:ext cx="1542068" cy="88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58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778F-0E5E-4A4A-A93A-694DE9D39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563" y="161146"/>
            <a:ext cx="9549727" cy="89858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46A03-4803-48CB-AB0A-0E8E6B300E5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713736" y="1852045"/>
            <a:ext cx="3813027" cy="2036770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44EC5ACF-370B-41B9-B644-8DDDCF56F0D0}"/>
              </a:ext>
            </a:extLst>
          </p:cNvPr>
          <p:cNvSpPr/>
          <p:nvPr userDrawn="1"/>
        </p:nvSpPr>
        <p:spPr>
          <a:xfrm>
            <a:off x="0" y="0"/>
            <a:ext cx="1793520" cy="6857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C8387D-C49C-439D-AF66-F32DB90F1E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18" y="5213897"/>
            <a:ext cx="886887" cy="1482957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EA159B4-1E45-4BB2-94E7-386F52E2D0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13588" y="1214253"/>
            <a:ext cx="3813027" cy="559067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4EB6BC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2F772F7-D299-4A26-BACB-AFAA2098CFB6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79525" y="1852045"/>
            <a:ext cx="3813027" cy="2036770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BAA53591-C20C-41C2-A194-13A473DB2E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9377" y="1214253"/>
            <a:ext cx="3813027" cy="559067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4EB6BC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  <a:endParaRPr lang="en-GB" dirty="0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DD1F7C1D-25C6-47EE-9968-AEFD916DAAD5}"/>
              </a:ext>
            </a:extLst>
          </p:cNvPr>
          <p:cNvSpPr/>
          <p:nvPr userDrawn="1"/>
        </p:nvSpPr>
        <p:spPr>
          <a:xfrm rot="10800000">
            <a:off x="10398333" y="1"/>
            <a:ext cx="1793520" cy="6857999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FE4402E-A4B5-4FA6-B847-E29C89F016F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2466350" y="4681125"/>
            <a:ext cx="3813027" cy="2036770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AAEAC306-663A-4D64-B05A-7C158EF87E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6202" y="4043333"/>
            <a:ext cx="3813027" cy="559067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4EB6BC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  <a:endParaRPr lang="en-GB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2C77872B-631A-42AE-8DE2-9CB915107598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7032139" y="4681125"/>
            <a:ext cx="3813027" cy="2036770"/>
          </a:xfrm>
        </p:spPr>
        <p:txBody>
          <a:bodyPr>
            <a:normAutofit/>
          </a:bodyPr>
          <a:lstStyle>
            <a:lvl1pPr marL="0" indent="0" algn="just">
              <a:buNone/>
              <a:defRPr sz="2000"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Edit text</a:t>
            </a:r>
            <a:endParaRPr lang="en-GB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039734E9-8ADB-46A7-BFD8-ED3C08993D0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1991" y="4043333"/>
            <a:ext cx="3813027" cy="559067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4EB6BC"/>
                </a:solidFill>
              </a:defRPr>
            </a:lvl1pPr>
          </a:lstStyle>
          <a:p>
            <a:pPr lvl="0"/>
            <a:r>
              <a:rPr lang="en-US" dirty="0"/>
              <a:t>Edit subtitle</a:t>
            </a:r>
            <a:endParaRPr lang="en-GB" dirty="0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5037D5B0-84DA-4EF9-BF23-7D3716773103}"/>
              </a:ext>
            </a:extLst>
          </p:cNvPr>
          <p:cNvSpPr/>
          <p:nvPr userDrawn="1"/>
        </p:nvSpPr>
        <p:spPr>
          <a:xfrm rot="10800000">
            <a:off x="11197259" y="161146"/>
            <a:ext cx="778356" cy="2976249"/>
          </a:xfrm>
          <a:prstGeom prst="rtTriangle">
            <a:avLst/>
          </a:prstGeom>
          <a:noFill/>
          <a:ln>
            <a:solidFill>
              <a:srgbClr val="4EB6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330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6A4D0653-D6D4-4C71-9D4F-2118CC210C03}"/>
              </a:ext>
            </a:extLst>
          </p:cNvPr>
          <p:cNvSpPr/>
          <p:nvPr userDrawn="1"/>
        </p:nvSpPr>
        <p:spPr>
          <a:xfrm rot="16200000">
            <a:off x="4954011" y="-379994"/>
            <a:ext cx="6858000" cy="761798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CC2B963-25F0-475F-9B10-00741101408F}"/>
              </a:ext>
            </a:extLst>
          </p:cNvPr>
          <p:cNvSpPr/>
          <p:nvPr userDrawn="1"/>
        </p:nvSpPr>
        <p:spPr>
          <a:xfrm rot="5400000">
            <a:off x="216085" y="1135635"/>
            <a:ext cx="4129144" cy="458672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82577-8510-4FE3-96F4-6E748F5DE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2570" y="2476969"/>
            <a:ext cx="6334188" cy="1904054"/>
          </a:xfrm>
        </p:spPr>
        <p:txBody>
          <a:bodyPr anchor="ctr">
            <a:normAutofit/>
          </a:bodyPr>
          <a:lstStyle>
            <a:lvl1pPr algn="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6F7748-0898-4D92-A7B0-3C1702A4C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4" y="5619854"/>
            <a:ext cx="1944003" cy="1111858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8A1F599-3237-4D89-8524-9529B685D0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2143" y="1375291"/>
            <a:ext cx="4578056" cy="4117828"/>
          </a:xfrm>
          <a:custGeom>
            <a:avLst/>
            <a:gdLst>
              <a:gd name="connsiteX0" fmla="*/ 0 w 914400"/>
              <a:gd name="connsiteY0" fmla="*/ 914400 h 914400"/>
              <a:gd name="connsiteX1" fmla="*/ 4572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  <a:gd name="connsiteX0" fmla="*/ 432978 w 1347378"/>
              <a:gd name="connsiteY0" fmla="*/ 1604742 h 1604742"/>
              <a:gd name="connsiteX1" fmla="*/ 0 w 1347378"/>
              <a:gd name="connsiteY1" fmla="*/ 0 h 1604742"/>
              <a:gd name="connsiteX2" fmla="*/ 1347378 w 1347378"/>
              <a:gd name="connsiteY2" fmla="*/ 1604742 h 1604742"/>
              <a:gd name="connsiteX3" fmla="*/ 432978 w 1347378"/>
              <a:gd name="connsiteY3" fmla="*/ 1604742 h 1604742"/>
              <a:gd name="connsiteX0" fmla="*/ 21195 w 1347378"/>
              <a:gd name="connsiteY0" fmla="*/ 4111773 h 4111773"/>
              <a:gd name="connsiteX1" fmla="*/ 0 w 1347378"/>
              <a:gd name="connsiteY1" fmla="*/ 0 h 4111773"/>
              <a:gd name="connsiteX2" fmla="*/ 1347378 w 1347378"/>
              <a:gd name="connsiteY2" fmla="*/ 1604742 h 4111773"/>
              <a:gd name="connsiteX3" fmla="*/ 21195 w 1347378"/>
              <a:gd name="connsiteY3" fmla="*/ 4111773 h 4111773"/>
              <a:gd name="connsiteX0" fmla="*/ 21195 w 4575028"/>
              <a:gd name="connsiteY0" fmla="*/ 4111773 h 4111773"/>
              <a:gd name="connsiteX1" fmla="*/ 0 w 4575028"/>
              <a:gd name="connsiteY1" fmla="*/ 0 h 4111773"/>
              <a:gd name="connsiteX2" fmla="*/ 4575028 w 4575028"/>
              <a:gd name="connsiteY2" fmla="*/ 2046803 h 4111773"/>
              <a:gd name="connsiteX3" fmla="*/ 21195 w 4575028"/>
              <a:gd name="connsiteY3" fmla="*/ 4111773 h 4111773"/>
              <a:gd name="connsiteX0" fmla="*/ 0 w 4578056"/>
              <a:gd name="connsiteY0" fmla="*/ 4111773 h 4111773"/>
              <a:gd name="connsiteX1" fmla="*/ 3028 w 4578056"/>
              <a:gd name="connsiteY1" fmla="*/ 0 h 4111773"/>
              <a:gd name="connsiteX2" fmla="*/ 4578056 w 4578056"/>
              <a:gd name="connsiteY2" fmla="*/ 2046803 h 4111773"/>
              <a:gd name="connsiteX3" fmla="*/ 0 w 4578056"/>
              <a:gd name="connsiteY3" fmla="*/ 4111773 h 4111773"/>
              <a:gd name="connsiteX0" fmla="*/ 0 w 4578056"/>
              <a:gd name="connsiteY0" fmla="*/ 4117828 h 4117828"/>
              <a:gd name="connsiteX1" fmla="*/ 3028 w 4578056"/>
              <a:gd name="connsiteY1" fmla="*/ 0 h 4117828"/>
              <a:gd name="connsiteX2" fmla="*/ 4578056 w 4578056"/>
              <a:gd name="connsiteY2" fmla="*/ 2052858 h 4117828"/>
              <a:gd name="connsiteX3" fmla="*/ 0 w 4578056"/>
              <a:gd name="connsiteY3" fmla="*/ 4117828 h 4117828"/>
              <a:gd name="connsiteX0" fmla="*/ 0 w 4578056"/>
              <a:gd name="connsiteY0" fmla="*/ 4117828 h 4117828"/>
              <a:gd name="connsiteX1" fmla="*/ 3028 w 4578056"/>
              <a:gd name="connsiteY1" fmla="*/ 0 h 4117828"/>
              <a:gd name="connsiteX2" fmla="*/ 4578056 w 4578056"/>
              <a:gd name="connsiteY2" fmla="*/ 2040747 h 4117828"/>
              <a:gd name="connsiteX3" fmla="*/ 0 w 4578056"/>
              <a:gd name="connsiteY3" fmla="*/ 4117828 h 411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8056" h="4117828">
                <a:moveTo>
                  <a:pt x="0" y="4117828"/>
                </a:moveTo>
                <a:cubicBezTo>
                  <a:pt x="1009" y="2747237"/>
                  <a:pt x="2019" y="1370591"/>
                  <a:pt x="3028" y="0"/>
                </a:cubicBezTo>
                <a:lnTo>
                  <a:pt x="4578056" y="2040747"/>
                </a:lnTo>
                <a:lnTo>
                  <a:pt x="0" y="4117828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003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62694B2-B5D0-4A17-93C9-54432ACF103C}"/>
              </a:ext>
            </a:extLst>
          </p:cNvPr>
          <p:cNvSpPr/>
          <p:nvPr userDrawn="1"/>
        </p:nvSpPr>
        <p:spPr>
          <a:xfrm flipH="1">
            <a:off x="-1" y="0"/>
            <a:ext cx="12191999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4F666-7B0C-4CB0-A314-7921874F6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09364" y="262936"/>
            <a:ext cx="4761669" cy="768306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46841-8610-43D6-9BE0-80632EA13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8391" y="262936"/>
            <a:ext cx="5052581" cy="357027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0D83C4-A771-4B08-8D7E-1F98D7AA6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61027" y="3037224"/>
            <a:ext cx="5052581" cy="3570278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072982A-C12E-48A3-B1E8-C61E06C0208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820968" y="5826758"/>
            <a:ext cx="4761669" cy="768306"/>
          </a:xfrm>
        </p:spPr>
        <p:txBody>
          <a:bodyPr anchor="b"/>
          <a:lstStyle>
            <a:lvl1pPr marL="0" indent="0" algn="r">
              <a:buNone/>
              <a:defRPr sz="24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2E7EC4-4B25-4F6F-80A4-98BC5E5E56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91" y="4199094"/>
            <a:ext cx="2566121" cy="146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34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33E3A-6FA9-43B8-88E4-B60A46EC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02" y="292458"/>
            <a:ext cx="4926762" cy="264329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B7AFB18A-5A30-4E7D-A897-A07A997D1D8C}"/>
              </a:ext>
            </a:extLst>
          </p:cNvPr>
          <p:cNvSpPr/>
          <p:nvPr userDrawn="1"/>
        </p:nvSpPr>
        <p:spPr>
          <a:xfrm flipH="1">
            <a:off x="-1" y="0"/>
            <a:ext cx="12191999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6958A24-3EAA-4C2C-AB3A-2FAE71B90EE1}"/>
              </a:ext>
            </a:extLst>
          </p:cNvPr>
          <p:cNvSpPr/>
          <p:nvPr userDrawn="1"/>
        </p:nvSpPr>
        <p:spPr>
          <a:xfrm rot="19800000">
            <a:off x="1893458" y="5058533"/>
            <a:ext cx="491608" cy="54608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80C7032-BE9D-49B4-B525-AC531BF1CB30}"/>
              </a:ext>
            </a:extLst>
          </p:cNvPr>
          <p:cNvSpPr/>
          <p:nvPr userDrawn="1"/>
        </p:nvSpPr>
        <p:spPr>
          <a:xfrm rot="19800000">
            <a:off x="9264169" y="899325"/>
            <a:ext cx="491608" cy="54608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2090BDC-B290-4627-8CFE-1768B36D94AA}"/>
              </a:ext>
            </a:extLst>
          </p:cNvPr>
          <p:cNvSpPr/>
          <p:nvPr userDrawn="1"/>
        </p:nvSpPr>
        <p:spPr>
          <a:xfrm rot="19800000">
            <a:off x="6758145" y="2339679"/>
            <a:ext cx="491608" cy="54608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C5179BA-D4C3-4397-B2E0-FFE6B9FEB386}"/>
              </a:ext>
            </a:extLst>
          </p:cNvPr>
          <p:cNvSpPr/>
          <p:nvPr userDrawn="1"/>
        </p:nvSpPr>
        <p:spPr>
          <a:xfrm rot="19800000">
            <a:off x="4371392" y="3679212"/>
            <a:ext cx="491608" cy="54608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0940705-AEAB-49BF-8DEF-007BB05AC5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548" y="4727226"/>
            <a:ext cx="1089319" cy="489969"/>
          </a:xfrm>
        </p:spPr>
        <p:txBody>
          <a:bodyPr anchor="ctr"/>
          <a:lstStyle>
            <a:lvl1pPr marL="0" indent="0" algn="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902132E-0757-4C20-B81D-F8EBD08814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78482" y="3347905"/>
            <a:ext cx="1089319" cy="489969"/>
          </a:xfrm>
        </p:spPr>
        <p:txBody>
          <a:bodyPr anchor="ctr"/>
          <a:lstStyle>
            <a:lvl1pPr marL="0" indent="0" algn="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669A977-93E1-41E1-A438-8A569E7121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65235" y="2008372"/>
            <a:ext cx="1089319" cy="489969"/>
          </a:xfrm>
        </p:spPr>
        <p:txBody>
          <a:bodyPr anchor="ctr"/>
          <a:lstStyle>
            <a:lvl1pPr marL="0" indent="0" algn="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8DAC4BE-59A3-4DC8-B551-8CCBE0FD37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71259" y="568018"/>
            <a:ext cx="1089319" cy="489969"/>
          </a:xfrm>
        </p:spPr>
        <p:txBody>
          <a:bodyPr anchor="ctr"/>
          <a:lstStyle>
            <a:lvl1pPr marL="0" indent="0" algn="r">
              <a:buNone/>
              <a:defRPr>
                <a:latin typeface="Alright Sans Bold" panose="00000500000000000000" pitchFamily="50" charset="0"/>
              </a:defRPr>
            </a:lvl1pPr>
          </a:lstStyle>
          <a:p>
            <a:pPr lvl="0"/>
            <a:r>
              <a:rPr lang="en-US" dirty="0"/>
              <a:t>year</a:t>
            </a:r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7BA3BA-2E7F-4695-B332-FC7E9475DC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39" y="3246011"/>
            <a:ext cx="1820872" cy="104143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6B6D3A-7A79-4154-8D4D-5A710B2B4B62}"/>
              </a:ext>
            </a:extLst>
          </p:cNvPr>
          <p:cNvCxnSpPr>
            <a:stCxn id="4" idx="3"/>
          </p:cNvCxnSpPr>
          <p:nvPr userDrawn="1"/>
        </p:nvCxnSpPr>
        <p:spPr>
          <a:xfrm>
            <a:off x="2275784" y="5568038"/>
            <a:ext cx="7188" cy="52392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A30413-826B-4210-8066-E8F42539A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89866" y="6091963"/>
            <a:ext cx="10091277" cy="533400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CAE8CFB-FD77-42EE-929A-F11603A4DEEA}"/>
              </a:ext>
            </a:extLst>
          </p:cNvPr>
          <p:cNvCxnSpPr>
            <a:cxnSpLocks/>
            <a:stCxn id="7" idx="3"/>
          </p:cNvCxnSpPr>
          <p:nvPr userDrawn="1"/>
        </p:nvCxnSpPr>
        <p:spPr>
          <a:xfrm>
            <a:off x="4753718" y="4188717"/>
            <a:ext cx="0" cy="105605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69E4A50C-8AD7-4416-A502-A47887BD20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66250" y="5244773"/>
            <a:ext cx="8614893" cy="533400"/>
          </a:xfrm>
        </p:spPr>
        <p:txBody>
          <a:bodyPr anchor="t"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0ACA980A-38E1-4DD9-B061-67BBEF2023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9462" y="4159399"/>
            <a:ext cx="6701682" cy="852737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CCCE356-CD63-40F7-B76B-5432304DB27E}"/>
              </a:ext>
            </a:extLst>
          </p:cNvPr>
          <p:cNvCxnSpPr>
            <a:cxnSpLocks/>
            <a:stCxn id="6" idx="3"/>
          </p:cNvCxnSpPr>
          <p:nvPr userDrawn="1"/>
        </p:nvCxnSpPr>
        <p:spPr>
          <a:xfrm>
            <a:off x="7140471" y="2849184"/>
            <a:ext cx="0" cy="130748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9">
            <a:extLst>
              <a:ext uri="{FF2B5EF4-FFF2-40B4-BE49-F238E27FC236}">
                <a16:creationId xmlns:a16="http://schemas.microsoft.com/office/drawing/2014/main" id="{3D8185C3-F4F6-4D70-9A5F-DDB220F902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6389" y="2698601"/>
            <a:ext cx="4254743" cy="1149095"/>
          </a:xfrm>
        </p:spPr>
        <p:txBody>
          <a:bodyPr anchor="t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description</a:t>
            </a:r>
            <a:endParaRPr lang="en-GB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AF58F9D-D744-424B-8833-C8CDFC88BC09}"/>
              </a:ext>
            </a:extLst>
          </p:cNvPr>
          <p:cNvCxnSpPr>
            <a:cxnSpLocks/>
            <a:stCxn id="5" idx="3"/>
          </p:cNvCxnSpPr>
          <p:nvPr userDrawn="1"/>
        </p:nvCxnSpPr>
        <p:spPr>
          <a:xfrm>
            <a:off x="9646495" y="1408830"/>
            <a:ext cx="0" cy="128977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460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22EED-5B13-4A84-9C7C-EF6E46583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27" y="316904"/>
            <a:ext cx="9725329" cy="10172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27C5E229-C0A3-4A78-A120-39BCDDEE2F1F}"/>
              </a:ext>
            </a:extLst>
          </p:cNvPr>
          <p:cNvSpPr/>
          <p:nvPr userDrawn="1"/>
        </p:nvSpPr>
        <p:spPr>
          <a:xfrm>
            <a:off x="838199" y="1665298"/>
            <a:ext cx="4674670" cy="519270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C3FCBF4-385E-4642-BABE-2053BDCEE2D1}"/>
              </a:ext>
            </a:extLst>
          </p:cNvPr>
          <p:cNvSpPr/>
          <p:nvPr userDrawn="1"/>
        </p:nvSpPr>
        <p:spPr>
          <a:xfrm>
            <a:off x="1199014" y="2464641"/>
            <a:ext cx="3955070" cy="4393359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72503C9F-2363-4F15-87DE-73A851986751}"/>
              </a:ext>
            </a:extLst>
          </p:cNvPr>
          <p:cNvSpPr/>
          <p:nvPr userDrawn="1"/>
        </p:nvSpPr>
        <p:spPr>
          <a:xfrm>
            <a:off x="1628469" y="3429000"/>
            <a:ext cx="3086918" cy="34290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875901B-6CB5-4032-8914-FD92169D2649}"/>
              </a:ext>
            </a:extLst>
          </p:cNvPr>
          <p:cNvSpPr/>
          <p:nvPr userDrawn="1"/>
        </p:nvSpPr>
        <p:spPr>
          <a:xfrm flipH="1">
            <a:off x="2113850" y="4499332"/>
            <a:ext cx="2123364" cy="2358668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F62690AC-F218-464E-BC68-42E404C40F40}"/>
              </a:ext>
            </a:extLst>
          </p:cNvPr>
          <p:cNvSpPr/>
          <p:nvPr userDrawn="1"/>
        </p:nvSpPr>
        <p:spPr>
          <a:xfrm rot="5400000" flipH="1">
            <a:off x="6720942" y="2048538"/>
            <a:ext cx="754579" cy="83819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CCCB840-6568-4669-B928-8C943D1B5D08}"/>
              </a:ext>
            </a:extLst>
          </p:cNvPr>
          <p:cNvSpPr/>
          <p:nvPr userDrawn="1"/>
        </p:nvSpPr>
        <p:spPr>
          <a:xfrm rot="5400000" flipH="1">
            <a:off x="6720943" y="3191464"/>
            <a:ext cx="754579" cy="838199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FC7A5E1-9296-4361-AF53-F8853DCD72C1}"/>
              </a:ext>
            </a:extLst>
          </p:cNvPr>
          <p:cNvSpPr/>
          <p:nvPr userDrawn="1"/>
        </p:nvSpPr>
        <p:spPr>
          <a:xfrm rot="5400000" flipH="1">
            <a:off x="6720942" y="4360255"/>
            <a:ext cx="754579" cy="83819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30056516-BC18-4BD8-8B55-BD85FDD99581}"/>
              </a:ext>
            </a:extLst>
          </p:cNvPr>
          <p:cNvSpPr/>
          <p:nvPr userDrawn="1"/>
        </p:nvSpPr>
        <p:spPr>
          <a:xfrm rot="5400000" flipH="1">
            <a:off x="6720942" y="5503181"/>
            <a:ext cx="754579" cy="838199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302CA1E-BBA3-44B6-B8B9-9701AF7BFB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0296" y="6027452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3996BEF-7D93-41D7-900B-95191905F4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67" y="4461737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218BA3-429C-4948-B7AF-B69B342C81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9750" y="1968941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9D971A69-73BE-4C18-B28D-87CCCE7B06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19060" y="3181150"/>
            <a:ext cx="1023264" cy="495700"/>
          </a:xfrm>
        </p:spPr>
        <p:txBody>
          <a:bodyPr anchor="ctr"/>
          <a:lstStyle>
            <a:lvl1pPr marL="0" indent="0" algn="ctr">
              <a:buNone/>
              <a:defRPr>
                <a:latin typeface="Alright Sans Thin" panose="00000300000000000000" pitchFamily="50" charset="0"/>
              </a:defRPr>
            </a:lvl1pPr>
          </a:lstStyle>
          <a:p>
            <a:pPr lvl="0"/>
            <a:r>
              <a:rPr lang="en-US" dirty="0"/>
              <a:t>XX%</a:t>
            </a:r>
            <a:endParaRPr lang="en-GB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1CDA16-0DFD-496D-93FE-C69E265694C1}"/>
              </a:ext>
            </a:extLst>
          </p:cNvPr>
          <p:cNvCxnSpPr>
            <a:cxnSpLocks/>
            <a:stCxn id="18" idx="2"/>
          </p:cNvCxnSpPr>
          <p:nvPr userDrawn="1"/>
        </p:nvCxnSpPr>
        <p:spPr>
          <a:xfrm flipH="1">
            <a:off x="4129939" y="3676850"/>
            <a:ext cx="1300753" cy="128058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B0A7844-79B5-49B7-9EFF-BA6F1CA2B0C3}"/>
              </a:ext>
            </a:extLst>
          </p:cNvPr>
          <p:cNvCxnSpPr>
            <a:cxnSpLocks/>
            <a:stCxn id="15" idx="2"/>
          </p:cNvCxnSpPr>
          <p:nvPr userDrawn="1"/>
        </p:nvCxnSpPr>
        <p:spPr>
          <a:xfrm>
            <a:off x="838199" y="4957437"/>
            <a:ext cx="1547719" cy="69246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C8AFE6-60CE-4837-A0A8-89375A93B10E}"/>
              </a:ext>
            </a:extLst>
          </p:cNvPr>
          <p:cNvCxnSpPr>
            <a:cxnSpLocks/>
            <a:stCxn id="17" idx="2"/>
          </p:cNvCxnSpPr>
          <p:nvPr userDrawn="1"/>
        </p:nvCxnSpPr>
        <p:spPr>
          <a:xfrm>
            <a:off x="1511382" y="2464641"/>
            <a:ext cx="735256" cy="161599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242ADD12-25C9-409A-8F54-DDEDC6AC4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29928" y="2007441"/>
            <a:ext cx="3523871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blue description here</a:t>
            </a:r>
            <a:endParaRPr lang="en-GB" dirty="0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AB806C2-1E7B-4CA7-867E-B4224A5F93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26507" y="3158232"/>
            <a:ext cx="3523871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pink description here</a:t>
            </a:r>
            <a:endParaRPr lang="en-GB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BEA859F-7975-4702-AA66-CFF66DAA43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6506" y="4314289"/>
            <a:ext cx="3523871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white description here</a:t>
            </a:r>
            <a:endParaRPr lang="en-GB" dirty="0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71BCB39A-53BF-4888-BFAF-1AE6B133A95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6506" y="5465080"/>
            <a:ext cx="3523871" cy="914400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Enter gold description here</a:t>
            </a:r>
            <a:endParaRPr lang="en-GB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4F6F965-482D-4A89-BEB9-61D6CBDCD8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934" y="247094"/>
            <a:ext cx="797039" cy="133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45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E7A52-3689-4141-8485-A2CEBC43A6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08" y="92025"/>
            <a:ext cx="1820872" cy="104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05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0109C-4051-4597-8FAE-19FE2481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7132" y="2766218"/>
            <a:ext cx="5419283" cy="1325563"/>
          </a:xfrm>
        </p:spPr>
        <p:txBody>
          <a:bodyPr/>
          <a:lstStyle>
            <a:lvl1pPr algn="r">
              <a:defRPr>
                <a:solidFill>
                  <a:srgbClr val="DF819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1600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69900" y="6124657"/>
            <a:ext cx="0" cy="4953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1163300" y="6124657"/>
            <a:ext cx="0" cy="4953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84200" y="362090"/>
            <a:ext cx="3632200" cy="930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11277600" y="6048457"/>
            <a:ext cx="11557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1867" b="1" smtClean="0">
                <a:solidFill>
                  <a:schemeClr val="accent2"/>
                </a:solidFill>
              </a:defRPr>
            </a:lvl1pPr>
          </a:lstStyle>
          <a:p>
            <a:pPr algn="l"/>
            <a:r>
              <a:rPr lang="en-US"/>
              <a:t>page</a:t>
            </a:r>
          </a:p>
          <a:p>
            <a:pPr algn="l"/>
            <a:r>
              <a:rPr lang="en-US"/>
              <a:t>0</a:t>
            </a:r>
            <a:fld id="{37D409AB-2201-4E18-8A34-C31753AD9B06}" type="slidenum">
              <a:rPr smtClean="0"/>
              <a:pPr algn="l"/>
              <a:t>‹#›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59"/>
          <a:stretch/>
        </p:blipFill>
        <p:spPr>
          <a:xfrm>
            <a:off x="508000" y="6019801"/>
            <a:ext cx="1676400" cy="62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38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MG-SLIDE OP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84200" y="362090"/>
            <a:ext cx="3632200" cy="930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1600200"/>
            <a:ext cx="6096000" cy="3657600"/>
          </a:xfrm>
          <a:prstGeom prst="rect">
            <a:avLst/>
          </a:prstGeom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6867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EVICES OPT-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3730752"/>
          </a:xfrm>
          <a:prstGeom prst="rect">
            <a:avLst/>
          </a:prstGeom>
          <a:solidFill>
            <a:schemeClr val="tx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uk-UA" sz="1867">
              <a:solidFill>
                <a:schemeClr val="tx1"/>
              </a:solidFill>
            </a:endParaRPr>
          </a:p>
        </p:txBody>
      </p:sp>
      <p:cxnSp>
        <p:nvCxnSpPr>
          <p:cNvPr id="2" name="Straight Connector 1"/>
          <p:cNvCxnSpPr/>
          <p:nvPr userDrawn="1"/>
        </p:nvCxnSpPr>
        <p:spPr>
          <a:xfrm>
            <a:off x="469900" y="457200"/>
            <a:ext cx="0" cy="6858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 userDrawn="1"/>
        </p:nvSpPr>
        <p:spPr>
          <a:xfrm>
            <a:off x="584200" y="6054272"/>
            <a:ext cx="7239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b="1">
                <a:solidFill>
                  <a:schemeClr val="accent2"/>
                </a:solidFill>
              </a:rPr>
              <a:t>your logo</a:t>
            </a:r>
            <a:endParaRPr lang="uk-UA" sz="1333" b="1">
              <a:solidFill>
                <a:schemeClr val="accent2"/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69900" y="6124657"/>
            <a:ext cx="0" cy="4953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11163300" y="6124657"/>
            <a:ext cx="0" cy="495300"/>
          </a:xfrm>
          <a:prstGeom prst="line">
            <a:avLst/>
          </a:prstGeom>
          <a:ln w="635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4200" y="362090"/>
            <a:ext cx="3632200" cy="514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solidFill>
                  <a:schemeClr val="bg2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11277600" y="6048457"/>
            <a:ext cx="11557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1867" b="1" smtClean="0">
                <a:solidFill>
                  <a:schemeClr val="accent2"/>
                </a:solidFill>
              </a:defRPr>
            </a:lvl1pPr>
          </a:lstStyle>
          <a:p>
            <a:pPr algn="l"/>
            <a:r>
              <a:rPr lang="en-US"/>
              <a:t>page</a:t>
            </a:r>
          </a:p>
          <a:p>
            <a:pPr algn="l"/>
            <a:r>
              <a:rPr lang="en-US"/>
              <a:t>0</a:t>
            </a:r>
            <a:fld id="{37D409AB-2201-4E18-8A34-C31753AD9B06}" type="slidenum">
              <a:rPr smtClean="0"/>
              <a:pPr algn="l"/>
              <a:t>‹#›</a:t>
            </a:fld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37000" y="1752600"/>
            <a:ext cx="4318000" cy="2641600"/>
          </a:xfrm>
          <a:prstGeom prst="rect">
            <a:avLst/>
          </a:prstGeom>
        </p:spPr>
        <p:txBody>
          <a:bodyPr/>
          <a:lstStyle>
            <a:lvl1pPr>
              <a:defRPr sz="1333"/>
            </a:lvl1pPr>
          </a:lstStyle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149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B34233-9F09-4419-819D-CB76507AF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DC202-5603-4B94-8DEE-1ED73FFB1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74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704" r:id="rId4"/>
    <p:sldLayoutId id="2147483663" r:id="rId5"/>
    <p:sldLayoutId id="2147483665" r:id="rId6"/>
    <p:sldLayoutId id="2147483703" r:id="rId7"/>
    <p:sldLayoutId id="2147483702" r:id="rId8"/>
    <p:sldLayoutId id="2147483667" r:id="rId9"/>
    <p:sldLayoutId id="214748367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3910-5238-4AF2-A6F5-D93F98A0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D88EE-CDEA-4B41-B170-DB700A817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54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700" r:id="rId3"/>
    <p:sldLayoutId id="2147483701" r:id="rId4"/>
    <p:sldLayoutId id="2147483690" r:id="rId5"/>
    <p:sldLayoutId id="2147483689" r:id="rId6"/>
    <p:sldLayoutId id="2147483691" r:id="rId7"/>
    <p:sldLayoutId id="2147483699" r:id="rId8"/>
    <p:sldLayoutId id="2147483692" r:id="rId9"/>
    <p:sldLayoutId id="2147483693" r:id="rId10"/>
    <p:sldLayoutId id="2147483698" r:id="rId11"/>
    <p:sldLayoutId id="2147483705" r:id="rId12"/>
    <p:sldLayoutId id="2147483706" r:id="rId13"/>
    <p:sldLayoutId id="214748370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13" Type="http://schemas.openxmlformats.org/officeDocument/2006/relationships/image" Target="../media/image10.tiff"/><Relationship Id="rId3" Type="http://schemas.openxmlformats.org/officeDocument/2006/relationships/image" Target="../media/image19.tiff"/><Relationship Id="rId7" Type="http://schemas.openxmlformats.org/officeDocument/2006/relationships/image" Target="../media/image23.tiff"/><Relationship Id="rId12" Type="http://schemas.openxmlformats.org/officeDocument/2006/relationships/image" Target="../media/image11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tiff"/><Relationship Id="rId11" Type="http://schemas.openxmlformats.org/officeDocument/2006/relationships/image" Target="../media/image27.tiff"/><Relationship Id="rId5" Type="http://schemas.openxmlformats.org/officeDocument/2006/relationships/image" Target="../media/image21.tiff"/><Relationship Id="rId10" Type="http://schemas.openxmlformats.org/officeDocument/2006/relationships/image" Target="../media/image26.tiff"/><Relationship Id="rId4" Type="http://schemas.openxmlformats.org/officeDocument/2006/relationships/image" Target="../media/image20.tiff"/><Relationship Id="rId9" Type="http://schemas.openxmlformats.org/officeDocument/2006/relationships/image" Target="../media/image2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tif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tiff"/><Relationship Id="rId5" Type="http://schemas.openxmlformats.org/officeDocument/2006/relationships/hyperlink" Target="http://www.esf.gov.sk/" TargetMode="External"/><Relationship Id="rId4" Type="http://schemas.openxmlformats.org/officeDocument/2006/relationships/hyperlink" Target="http://www.reformuj.sk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18F9-70B4-498B-8018-EED442639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757907"/>
            <a:ext cx="3921124" cy="2085135"/>
          </a:xfrm>
        </p:spPr>
        <p:txBody>
          <a:bodyPr>
            <a:noAutofit/>
          </a:bodyPr>
          <a:lstStyle/>
          <a:p>
            <a:r>
              <a:rPr lang="sk-SK" sz="3600" dirty="0"/>
              <a:t>Miesta, dáta, perspektívy: </a:t>
            </a:r>
            <a:br>
              <a:rPr lang="sk-SK" sz="3600" dirty="0"/>
            </a:br>
            <a:r>
              <a:rPr lang="sk-SK" sz="2000" dirty="0"/>
              <a:t> </a:t>
            </a:r>
            <a:br>
              <a:rPr lang="sk-SK" sz="3600" dirty="0"/>
            </a:br>
            <a:r>
              <a:rPr lang="sk-SK" sz="3600" dirty="0">
                <a:solidFill>
                  <a:schemeClr val="bg2">
                    <a:lumMod val="75000"/>
                  </a:schemeClr>
                </a:solidFill>
              </a:rPr>
              <a:t>Budúcnosť plánovania mesta vo veku veľkých dát</a:t>
            </a:r>
          </a:p>
        </p:txBody>
      </p:sp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4EF1B56C-9554-EA43-A329-89D58B4191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1" r="34411"/>
          <a:stretch>
            <a:fillRect/>
          </a:stretch>
        </p:blipFill>
        <p:spPr>
          <a:xfrm flipH="1">
            <a:off x="4578349" y="1"/>
            <a:ext cx="7613651" cy="6857999"/>
          </a:xfr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DA7F11F8-7913-3748-8B89-409BCB033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74562"/>
            <a:ext cx="2430468" cy="1054163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ED63AF8C-4372-7F4A-BB1D-A796C399A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568" y="332656"/>
            <a:ext cx="2955017" cy="738233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D4BF49DD-D747-364F-A412-E2FFBB7C3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9152" y="307870"/>
            <a:ext cx="3686022" cy="9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73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DD728C34-1CA0-5840-81C8-C90440E559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86" b="18061"/>
          <a:stretch/>
        </p:blipFill>
        <p:spPr>
          <a:xfrm>
            <a:off x="2567608" y="548680"/>
            <a:ext cx="7010400" cy="4093061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1AAE6F9D-41BE-C24D-AB70-276A40B9E872}"/>
              </a:ext>
            </a:extLst>
          </p:cNvPr>
          <p:cNvSpPr txBox="1"/>
          <p:nvPr/>
        </p:nvSpPr>
        <p:spPr>
          <a:xfrm>
            <a:off x="6384032" y="744598"/>
            <a:ext cx="104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b="1" dirty="0"/>
              <a:t>Územný plán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2BE989C0-8F4F-D94B-9192-976433B8033D}"/>
              </a:ext>
            </a:extLst>
          </p:cNvPr>
          <p:cNvSpPr/>
          <p:nvPr/>
        </p:nvSpPr>
        <p:spPr>
          <a:xfrm>
            <a:off x="479376" y="4808404"/>
            <a:ext cx="113052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200" dirty="0">
                <a:ea typeface="Cambria" panose="02040503050406030204" pitchFamily="18" charset="0"/>
                <a:cs typeface="Times New Roman" panose="02020603050405020304" pitchFamily="18" charset="0"/>
              </a:rPr>
              <a:t>Hľadáte cestu z bludného kruhu nekonečných stretnutí a neefektívnej prípravy územného plánu a PHSR, ktoré dostatočne neadresujú potreby a problémy občanov? </a:t>
            </a:r>
            <a:endParaRPr lang="sk-SK" sz="2200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CE6AB7F4-8DA7-1A4E-ACD5-989298846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05A01DD2-0D00-D541-8E8A-C0FFD1D8B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BD6231BA-54AB-C04B-8765-6DF3DE6C59AD}"/>
              </a:ext>
            </a:extLst>
          </p:cNvPr>
          <p:cNvSpPr txBox="1"/>
          <p:nvPr/>
        </p:nvSpPr>
        <p:spPr>
          <a:xfrm>
            <a:off x="11239649" y="6225079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chemeClr val="accent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01242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0FF3FE36-AA78-7F44-A58E-6E9ABC431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932" y="692696"/>
            <a:ext cx="6807200" cy="340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Čiarová bublina 2 (zvýraznenie) 5">
            <a:extLst>
              <a:ext uri="{FF2B5EF4-FFF2-40B4-BE49-F238E27FC236}">
                <a16:creationId xmlns:a16="http://schemas.microsoft.com/office/drawing/2014/main" id="{3F597EB3-20BD-3543-9713-E0D9DF5AAC37}"/>
              </a:ext>
            </a:extLst>
          </p:cNvPr>
          <p:cNvSpPr/>
          <p:nvPr/>
        </p:nvSpPr>
        <p:spPr>
          <a:xfrm>
            <a:off x="9811940" y="3400576"/>
            <a:ext cx="2044700" cy="860305"/>
          </a:xfrm>
          <a:prstGeom prst="accentCallout2">
            <a:avLst>
              <a:gd name="adj1" fmla="val 77627"/>
              <a:gd name="adj2" fmla="val -8954"/>
              <a:gd name="adj3" fmla="val 77627"/>
              <a:gd name="adj4" fmla="val -17909"/>
              <a:gd name="adj5" fmla="val 30624"/>
              <a:gd name="adj6" fmla="val -143058"/>
            </a:avLst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/>
              <a:t>Územný plán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EFD48F10-377E-A54D-81FB-AC022E0A2958}"/>
              </a:ext>
            </a:extLst>
          </p:cNvPr>
          <p:cNvSpPr/>
          <p:nvPr/>
        </p:nvSpPr>
        <p:spPr>
          <a:xfrm>
            <a:off x="450900" y="4587720"/>
            <a:ext cx="109476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200" dirty="0">
                <a:ea typeface="Cambria" panose="02040503050406030204" pitchFamily="18" charset="0"/>
                <a:cs typeface="Times New Roman" panose="02020603050405020304" pitchFamily="18" charset="0"/>
              </a:rPr>
              <a:t>Chcete procesy plánovania vo svojom meste/obci riadiť efektívnejšie,  modernejšie a kvalitnejšie s využitím nových technológií a inovatívnych prístupov? </a:t>
            </a:r>
            <a:endParaRPr lang="sk-SK" sz="2200" dirty="0"/>
          </a:p>
        </p:txBody>
      </p:sp>
      <p:sp>
        <p:nvSpPr>
          <p:cNvPr id="13" name="Čiarová bublina 2 (zvýraznenie) 12">
            <a:extLst>
              <a:ext uri="{FF2B5EF4-FFF2-40B4-BE49-F238E27FC236}">
                <a16:creationId xmlns:a16="http://schemas.microsoft.com/office/drawing/2014/main" id="{C5DD4A96-E287-5040-8C85-32D2E9AECFA8}"/>
              </a:ext>
            </a:extLst>
          </p:cNvPr>
          <p:cNvSpPr/>
          <p:nvPr/>
        </p:nvSpPr>
        <p:spPr>
          <a:xfrm flipH="1">
            <a:off x="162868" y="3419626"/>
            <a:ext cx="2273300" cy="841255"/>
          </a:xfrm>
          <a:prstGeom prst="accentCallout2">
            <a:avLst>
              <a:gd name="adj1" fmla="val 77627"/>
              <a:gd name="adj2" fmla="val -8954"/>
              <a:gd name="adj3" fmla="val 77627"/>
              <a:gd name="adj4" fmla="val -17909"/>
              <a:gd name="adj5" fmla="val 8967"/>
              <a:gd name="adj6" fmla="val -116657"/>
            </a:avLst>
          </a:prstGeom>
          <a:solidFill>
            <a:schemeClr val="tx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/>
              <a:t>Program hospodárskeho a sociálneho rozvoja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C573EF3-7553-424D-822E-3E61D8FD9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20E8C766-6FCA-9A4C-A36F-0948C7458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C6241152-1A9C-2648-A5EE-F82620BFD934}"/>
              </a:ext>
            </a:extLst>
          </p:cNvPr>
          <p:cNvSpPr txBox="1"/>
          <p:nvPr/>
        </p:nvSpPr>
        <p:spPr>
          <a:xfrm>
            <a:off x="11192151" y="6225079"/>
            <a:ext cx="4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>
                <a:solidFill>
                  <a:schemeClr val="accent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1270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>
            <a:extLst>
              <a:ext uri="{FF2B5EF4-FFF2-40B4-BE49-F238E27FC236}">
                <a16:creationId xmlns:a16="http://schemas.microsoft.com/office/drawing/2014/main" id="{DB71F9AA-C230-9847-80B5-CBE400753FBD}"/>
              </a:ext>
            </a:extLst>
          </p:cNvPr>
          <p:cNvSpPr/>
          <p:nvPr/>
        </p:nvSpPr>
        <p:spPr>
          <a:xfrm>
            <a:off x="1028699" y="780919"/>
            <a:ext cx="4267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4000" b="1" dirty="0">
                <a:solidFill>
                  <a:schemeClr val="bg2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Občianske združenie</a:t>
            </a:r>
          </a:p>
          <a:p>
            <a:endParaRPr lang="sk-SK" sz="4000" b="1" dirty="0">
              <a:solidFill>
                <a:schemeClr val="bg2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sk-SK" sz="4000" b="1" dirty="0">
              <a:solidFill>
                <a:schemeClr val="bg2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sk-SK" sz="4000" b="1" dirty="0">
                <a:solidFill>
                  <a:schemeClr val="bg2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sk-SK" sz="4000" b="1" dirty="0">
                <a:solidFill>
                  <a:schemeClr val="bg2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má pre Vás </a:t>
            </a:r>
          </a:p>
          <a:p>
            <a:pPr algn="ctr"/>
            <a:r>
              <a:rPr lang="sk-SK" sz="4000" b="1" dirty="0">
                <a:solidFill>
                  <a:schemeClr val="bg2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riešenie, ktoré sa volá ... </a:t>
            </a:r>
            <a:endParaRPr lang="sk-SK" sz="4000" b="1" dirty="0">
              <a:solidFill>
                <a:schemeClr val="bg2"/>
              </a:solidFill>
            </a:endParaRPr>
          </a:p>
        </p:txBody>
      </p:sp>
      <p:sp>
        <p:nvSpPr>
          <p:cNvPr id="5" name="Trojuholník 4">
            <a:extLst>
              <a:ext uri="{FF2B5EF4-FFF2-40B4-BE49-F238E27FC236}">
                <a16:creationId xmlns:a16="http://schemas.microsoft.com/office/drawing/2014/main" id="{58B9B68F-D259-2B43-BC43-F704CE6A1BE1}"/>
              </a:ext>
            </a:extLst>
          </p:cNvPr>
          <p:cNvSpPr/>
          <p:nvPr/>
        </p:nvSpPr>
        <p:spPr>
          <a:xfrm rot="16200000">
            <a:off x="5810251" y="-69851"/>
            <a:ext cx="6045199" cy="6718299"/>
          </a:xfrm>
          <a:prstGeom prst="triangle">
            <a:avLst>
              <a:gd name="adj" fmla="val 471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E3D95A0E-67AC-E649-BF31-73771D444FDB}"/>
              </a:ext>
            </a:extLst>
          </p:cNvPr>
          <p:cNvSpPr/>
          <p:nvPr/>
        </p:nvSpPr>
        <p:spPr>
          <a:xfrm>
            <a:off x="8115298" y="2451486"/>
            <a:ext cx="37592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6000" b="1" dirty="0">
                <a:solidFill>
                  <a:schemeClr val="bg1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... Dátové mesto</a:t>
            </a:r>
            <a:endParaRPr lang="sk-SK" sz="6000" b="1" dirty="0">
              <a:solidFill>
                <a:schemeClr val="bg1"/>
              </a:solidFill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9ACF35A5-651F-B746-BFED-8ABF6D6BA7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65"/>
          <a:stretch/>
        </p:blipFill>
        <p:spPr>
          <a:xfrm>
            <a:off x="832819" y="1962357"/>
            <a:ext cx="4551981" cy="162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4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4200" y="569839"/>
            <a:ext cx="6303888" cy="514756"/>
          </a:xfrm>
        </p:spPr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Čo je </a:t>
            </a:r>
            <a:r>
              <a:rPr lang="sk-SK" dirty="0">
                <a:solidFill>
                  <a:schemeClr val="accent1"/>
                </a:solidFill>
              </a:rPr>
              <a:t>dátové mesto?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280576" y="6219917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07</a:t>
            </a:r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43000" y="2726232"/>
            <a:ext cx="4507079" cy="1066800"/>
            <a:chOff x="1714500" y="3057489"/>
            <a:chExt cx="6760619" cy="1600200"/>
          </a:xfrm>
        </p:grpSpPr>
        <p:sp>
          <p:nvSpPr>
            <p:cNvPr id="12" name="Rectangle 11"/>
            <p:cNvSpPr/>
            <p:nvPr/>
          </p:nvSpPr>
          <p:spPr>
            <a:xfrm>
              <a:off x="3674519" y="3251405"/>
              <a:ext cx="4800600" cy="1246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>
                  <a:solidFill>
                    <a:schemeClr val="bg1"/>
                  </a:solidFill>
                  <a:latin typeface="+mj-lt"/>
                </a:rPr>
                <a:t>Rozhodovanie na základe dôkazov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1714500" y="3057489"/>
              <a:ext cx="1600200" cy="1600200"/>
              <a:chOff x="1714500" y="3057489"/>
              <a:chExt cx="1600200" cy="1600200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1714500" y="3057489"/>
                <a:ext cx="1600200" cy="1600200"/>
              </a:xfrm>
              <a:prstGeom prst="ellipse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uk-UA" sz="4400" b="1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6" name="Freeform 87"/>
              <p:cNvSpPr>
                <a:spLocks noEditPoints="1"/>
              </p:cNvSpPr>
              <p:nvPr/>
            </p:nvSpPr>
            <p:spPr bwMode="auto">
              <a:xfrm>
                <a:off x="2074319" y="3485518"/>
                <a:ext cx="880562" cy="743582"/>
              </a:xfrm>
              <a:custGeom>
                <a:avLst/>
                <a:gdLst>
                  <a:gd name="T0" fmla="*/ 116 w 176"/>
                  <a:gd name="T1" fmla="*/ 32 h 144"/>
                  <a:gd name="T2" fmla="*/ 116 w 176"/>
                  <a:gd name="T3" fmla="*/ 24 h 144"/>
                  <a:gd name="T4" fmla="*/ 80 w 176"/>
                  <a:gd name="T5" fmla="*/ 28 h 144"/>
                  <a:gd name="T6" fmla="*/ 132 w 176"/>
                  <a:gd name="T7" fmla="*/ 32 h 144"/>
                  <a:gd name="T8" fmla="*/ 132 w 176"/>
                  <a:gd name="T9" fmla="*/ 24 h 144"/>
                  <a:gd name="T10" fmla="*/ 132 w 176"/>
                  <a:gd name="T11" fmla="*/ 32 h 144"/>
                  <a:gd name="T12" fmla="*/ 152 w 176"/>
                  <a:gd name="T13" fmla="*/ 28 h 144"/>
                  <a:gd name="T14" fmla="*/ 144 w 176"/>
                  <a:gd name="T15" fmla="*/ 28 h 144"/>
                  <a:gd name="T16" fmla="*/ 148 w 176"/>
                  <a:gd name="T17" fmla="*/ 64 h 144"/>
                  <a:gd name="T18" fmla="*/ 112 w 176"/>
                  <a:gd name="T19" fmla="*/ 68 h 144"/>
                  <a:gd name="T20" fmla="*/ 148 w 176"/>
                  <a:gd name="T21" fmla="*/ 72 h 144"/>
                  <a:gd name="T22" fmla="*/ 148 w 176"/>
                  <a:gd name="T23" fmla="*/ 64 h 144"/>
                  <a:gd name="T24" fmla="*/ 116 w 176"/>
                  <a:gd name="T25" fmla="*/ 80 h 144"/>
                  <a:gd name="T26" fmla="*/ 116 w 176"/>
                  <a:gd name="T27" fmla="*/ 88 h 144"/>
                  <a:gd name="T28" fmla="*/ 152 w 176"/>
                  <a:gd name="T29" fmla="*/ 84 h 144"/>
                  <a:gd name="T30" fmla="*/ 148 w 176"/>
                  <a:gd name="T31" fmla="*/ 48 h 144"/>
                  <a:gd name="T32" fmla="*/ 112 w 176"/>
                  <a:gd name="T33" fmla="*/ 52 h 144"/>
                  <a:gd name="T34" fmla="*/ 148 w 176"/>
                  <a:gd name="T35" fmla="*/ 56 h 144"/>
                  <a:gd name="T36" fmla="*/ 148 w 176"/>
                  <a:gd name="T37" fmla="*/ 48 h 144"/>
                  <a:gd name="T38" fmla="*/ 72 w 176"/>
                  <a:gd name="T39" fmla="*/ 28 h 144"/>
                  <a:gd name="T40" fmla="*/ 64 w 176"/>
                  <a:gd name="T41" fmla="*/ 28 h 144"/>
                  <a:gd name="T42" fmla="*/ 52 w 176"/>
                  <a:gd name="T43" fmla="*/ 104 h 144"/>
                  <a:gd name="T44" fmla="*/ 152 w 176"/>
                  <a:gd name="T45" fmla="*/ 100 h 144"/>
                  <a:gd name="T46" fmla="*/ 52 w 176"/>
                  <a:gd name="T47" fmla="*/ 96 h 144"/>
                  <a:gd name="T48" fmla="*/ 52 w 176"/>
                  <a:gd name="T49" fmla="*/ 104 h 144"/>
                  <a:gd name="T50" fmla="*/ 148 w 176"/>
                  <a:gd name="T51" fmla="*/ 120 h 144"/>
                  <a:gd name="T52" fmla="*/ 148 w 176"/>
                  <a:gd name="T53" fmla="*/ 112 h 144"/>
                  <a:gd name="T54" fmla="*/ 48 w 176"/>
                  <a:gd name="T55" fmla="*/ 116 h 144"/>
                  <a:gd name="T56" fmla="*/ 168 w 176"/>
                  <a:gd name="T57" fmla="*/ 0 h 144"/>
                  <a:gd name="T58" fmla="*/ 24 w 176"/>
                  <a:gd name="T59" fmla="*/ 8 h 144"/>
                  <a:gd name="T60" fmla="*/ 8 w 176"/>
                  <a:gd name="T61" fmla="*/ 24 h 144"/>
                  <a:gd name="T62" fmla="*/ 0 w 176"/>
                  <a:gd name="T63" fmla="*/ 120 h 144"/>
                  <a:gd name="T64" fmla="*/ 168 w 176"/>
                  <a:gd name="T65" fmla="*/ 144 h 144"/>
                  <a:gd name="T66" fmla="*/ 176 w 176"/>
                  <a:gd name="T67" fmla="*/ 8 h 144"/>
                  <a:gd name="T68" fmla="*/ 168 w 176"/>
                  <a:gd name="T69" fmla="*/ 136 h 144"/>
                  <a:gd name="T70" fmla="*/ 8 w 176"/>
                  <a:gd name="T71" fmla="*/ 120 h 144"/>
                  <a:gd name="T72" fmla="*/ 24 w 176"/>
                  <a:gd name="T73" fmla="*/ 32 h 144"/>
                  <a:gd name="T74" fmla="*/ 28 w 176"/>
                  <a:gd name="T75" fmla="*/ 120 h 144"/>
                  <a:gd name="T76" fmla="*/ 32 w 176"/>
                  <a:gd name="T77" fmla="*/ 8 h 144"/>
                  <a:gd name="T78" fmla="*/ 168 w 176"/>
                  <a:gd name="T79" fmla="*/ 136 h 144"/>
                  <a:gd name="T80" fmla="*/ 56 w 176"/>
                  <a:gd name="T81" fmla="*/ 28 h 144"/>
                  <a:gd name="T82" fmla="*/ 48 w 176"/>
                  <a:gd name="T83" fmla="*/ 28 h 144"/>
                  <a:gd name="T84" fmla="*/ 52 w 176"/>
                  <a:gd name="T85" fmla="*/ 88 h 144"/>
                  <a:gd name="T86" fmla="*/ 96 w 176"/>
                  <a:gd name="T87" fmla="*/ 84 h 144"/>
                  <a:gd name="T88" fmla="*/ 92 w 176"/>
                  <a:gd name="T89" fmla="*/ 48 h 144"/>
                  <a:gd name="T90" fmla="*/ 48 w 176"/>
                  <a:gd name="T91" fmla="*/ 52 h 144"/>
                  <a:gd name="T92" fmla="*/ 52 w 176"/>
                  <a:gd name="T93" fmla="*/ 88 h 144"/>
                  <a:gd name="T94" fmla="*/ 88 w 176"/>
                  <a:gd name="T95" fmla="*/ 56 h 144"/>
                  <a:gd name="T96" fmla="*/ 56 w 176"/>
                  <a:gd name="T97" fmla="*/ 8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6" h="144">
                    <a:moveTo>
                      <a:pt x="84" y="32"/>
                    </a:moveTo>
                    <a:cubicBezTo>
                      <a:pt x="116" y="32"/>
                      <a:pt x="116" y="32"/>
                      <a:pt x="116" y="32"/>
                    </a:cubicBezTo>
                    <a:cubicBezTo>
                      <a:pt x="118" y="32"/>
                      <a:pt x="120" y="30"/>
                      <a:pt x="120" y="28"/>
                    </a:cubicBezTo>
                    <a:cubicBezTo>
                      <a:pt x="120" y="26"/>
                      <a:pt x="118" y="24"/>
                      <a:pt x="116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82" y="24"/>
                      <a:pt x="80" y="26"/>
                      <a:pt x="80" y="28"/>
                    </a:cubicBezTo>
                    <a:cubicBezTo>
                      <a:pt x="80" y="30"/>
                      <a:pt x="82" y="32"/>
                      <a:pt x="84" y="32"/>
                    </a:cubicBezTo>
                    <a:moveTo>
                      <a:pt x="132" y="32"/>
                    </a:moveTo>
                    <a:cubicBezTo>
                      <a:pt x="134" y="32"/>
                      <a:pt x="136" y="30"/>
                      <a:pt x="136" y="28"/>
                    </a:cubicBezTo>
                    <a:cubicBezTo>
                      <a:pt x="136" y="26"/>
                      <a:pt x="134" y="24"/>
                      <a:pt x="132" y="24"/>
                    </a:cubicBezTo>
                    <a:cubicBezTo>
                      <a:pt x="130" y="24"/>
                      <a:pt x="128" y="26"/>
                      <a:pt x="128" y="28"/>
                    </a:cubicBezTo>
                    <a:cubicBezTo>
                      <a:pt x="128" y="30"/>
                      <a:pt x="130" y="32"/>
                      <a:pt x="132" y="32"/>
                    </a:cubicBezTo>
                    <a:moveTo>
                      <a:pt x="148" y="32"/>
                    </a:moveTo>
                    <a:cubicBezTo>
                      <a:pt x="150" y="32"/>
                      <a:pt x="152" y="30"/>
                      <a:pt x="152" y="28"/>
                    </a:cubicBezTo>
                    <a:cubicBezTo>
                      <a:pt x="152" y="26"/>
                      <a:pt x="150" y="24"/>
                      <a:pt x="148" y="24"/>
                    </a:cubicBezTo>
                    <a:cubicBezTo>
                      <a:pt x="146" y="24"/>
                      <a:pt x="144" y="26"/>
                      <a:pt x="144" y="28"/>
                    </a:cubicBezTo>
                    <a:cubicBezTo>
                      <a:pt x="144" y="30"/>
                      <a:pt x="146" y="32"/>
                      <a:pt x="148" y="32"/>
                    </a:cubicBezTo>
                    <a:moveTo>
                      <a:pt x="148" y="64"/>
                    </a:moveTo>
                    <a:cubicBezTo>
                      <a:pt x="116" y="64"/>
                      <a:pt x="116" y="64"/>
                      <a:pt x="116" y="64"/>
                    </a:cubicBezTo>
                    <a:cubicBezTo>
                      <a:pt x="114" y="64"/>
                      <a:pt x="112" y="66"/>
                      <a:pt x="112" y="68"/>
                    </a:cubicBezTo>
                    <a:cubicBezTo>
                      <a:pt x="112" y="70"/>
                      <a:pt x="114" y="72"/>
                      <a:pt x="116" y="72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50" y="72"/>
                      <a:pt x="152" y="70"/>
                      <a:pt x="152" y="68"/>
                    </a:cubicBezTo>
                    <a:cubicBezTo>
                      <a:pt x="152" y="66"/>
                      <a:pt x="150" y="64"/>
                      <a:pt x="148" y="64"/>
                    </a:cubicBezTo>
                    <a:moveTo>
                      <a:pt x="148" y="80"/>
                    </a:moveTo>
                    <a:cubicBezTo>
                      <a:pt x="116" y="80"/>
                      <a:pt x="116" y="80"/>
                      <a:pt x="116" y="80"/>
                    </a:cubicBezTo>
                    <a:cubicBezTo>
                      <a:pt x="114" y="80"/>
                      <a:pt x="112" y="82"/>
                      <a:pt x="112" y="84"/>
                    </a:cubicBezTo>
                    <a:cubicBezTo>
                      <a:pt x="112" y="86"/>
                      <a:pt x="114" y="88"/>
                      <a:pt x="116" y="88"/>
                    </a:cubicBezTo>
                    <a:cubicBezTo>
                      <a:pt x="148" y="88"/>
                      <a:pt x="148" y="88"/>
                      <a:pt x="148" y="88"/>
                    </a:cubicBezTo>
                    <a:cubicBezTo>
                      <a:pt x="150" y="88"/>
                      <a:pt x="152" y="86"/>
                      <a:pt x="152" y="84"/>
                    </a:cubicBezTo>
                    <a:cubicBezTo>
                      <a:pt x="152" y="82"/>
                      <a:pt x="150" y="80"/>
                      <a:pt x="148" y="80"/>
                    </a:cubicBezTo>
                    <a:moveTo>
                      <a:pt x="148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4" y="48"/>
                      <a:pt x="112" y="50"/>
                      <a:pt x="112" y="52"/>
                    </a:cubicBezTo>
                    <a:cubicBezTo>
                      <a:pt x="112" y="54"/>
                      <a:pt x="114" y="56"/>
                      <a:pt x="116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50" y="56"/>
                      <a:pt x="152" y="54"/>
                      <a:pt x="152" y="52"/>
                    </a:cubicBezTo>
                    <a:cubicBezTo>
                      <a:pt x="152" y="50"/>
                      <a:pt x="150" y="48"/>
                      <a:pt x="148" y="48"/>
                    </a:cubicBezTo>
                    <a:moveTo>
                      <a:pt x="68" y="32"/>
                    </a:moveTo>
                    <a:cubicBezTo>
                      <a:pt x="70" y="32"/>
                      <a:pt x="72" y="30"/>
                      <a:pt x="72" y="28"/>
                    </a:cubicBezTo>
                    <a:cubicBezTo>
                      <a:pt x="72" y="26"/>
                      <a:pt x="70" y="24"/>
                      <a:pt x="68" y="24"/>
                    </a:cubicBezTo>
                    <a:cubicBezTo>
                      <a:pt x="66" y="24"/>
                      <a:pt x="64" y="26"/>
                      <a:pt x="64" y="28"/>
                    </a:cubicBezTo>
                    <a:cubicBezTo>
                      <a:pt x="64" y="30"/>
                      <a:pt x="66" y="32"/>
                      <a:pt x="68" y="32"/>
                    </a:cubicBezTo>
                    <a:moveTo>
                      <a:pt x="52" y="104"/>
                    </a:moveTo>
                    <a:cubicBezTo>
                      <a:pt x="148" y="104"/>
                      <a:pt x="148" y="104"/>
                      <a:pt x="148" y="104"/>
                    </a:cubicBezTo>
                    <a:cubicBezTo>
                      <a:pt x="150" y="104"/>
                      <a:pt x="152" y="102"/>
                      <a:pt x="152" y="100"/>
                    </a:cubicBezTo>
                    <a:cubicBezTo>
                      <a:pt x="152" y="98"/>
                      <a:pt x="150" y="96"/>
                      <a:pt x="148" y="96"/>
                    </a:cubicBezTo>
                    <a:cubicBezTo>
                      <a:pt x="52" y="96"/>
                      <a:pt x="52" y="96"/>
                      <a:pt x="52" y="96"/>
                    </a:cubicBezTo>
                    <a:cubicBezTo>
                      <a:pt x="50" y="96"/>
                      <a:pt x="48" y="98"/>
                      <a:pt x="48" y="100"/>
                    </a:cubicBezTo>
                    <a:cubicBezTo>
                      <a:pt x="48" y="102"/>
                      <a:pt x="50" y="104"/>
                      <a:pt x="52" y="104"/>
                    </a:cubicBezTo>
                    <a:moveTo>
                      <a:pt x="52" y="120"/>
                    </a:moveTo>
                    <a:cubicBezTo>
                      <a:pt x="148" y="120"/>
                      <a:pt x="148" y="120"/>
                      <a:pt x="148" y="120"/>
                    </a:cubicBezTo>
                    <a:cubicBezTo>
                      <a:pt x="150" y="120"/>
                      <a:pt x="152" y="118"/>
                      <a:pt x="152" y="116"/>
                    </a:cubicBezTo>
                    <a:cubicBezTo>
                      <a:pt x="152" y="114"/>
                      <a:pt x="150" y="112"/>
                      <a:pt x="148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2"/>
                      <a:pt x="48" y="114"/>
                      <a:pt x="48" y="116"/>
                    </a:cubicBezTo>
                    <a:cubicBezTo>
                      <a:pt x="48" y="118"/>
                      <a:pt x="50" y="120"/>
                      <a:pt x="52" y="120"/>
                    </a:cubicBezTo>
                    <a:moveTo>
                      <a:pt x="168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4" y="4"/>
                      <a:pt x="24" y="8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4" y="24"/>
                      <a:pt x="0" y="28"/>
                      <a:pt x="0" y="32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33"/>
                      <a:pt x="11" y="144"/>
                      <a:pt x="24" y="144"/>
                    </a:cubicBezTo>
                    <a:cubicBezTo>
                      <a:pt x="168" y="144"/>
                      <a:pt x="168" y="144"/>
                      <a:pt x="168" y="144"/>
                    </a:cubicBezTo>
                    <a:cubicBezTo>
                      <a:pt x="172" y="144"/>
                      <a:pt x="176" y="140"/>
                      <a:pt x="176" y="136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6" y="4"/>
                      <a:pt x="172" y="0"/>
                      <a:pt x="168" y="0"/>
                    </a:cubicBezTo>
                    <a:moveTo>
                      <a:pt x="168" y="136"/>
                    </a:moveTo>
                    <a:cubicBezTo>
                      <a:pt x="24" y="136"/>
                      <a:pt x="24" y="136"/>
                      <a:pt x="24" y="136"/>
                    </a:cubicBezTo>
                    <a:cubicBezTo>
                      <a:pt x="15" y="136"/>
                      <a:pt x="8" y="129"/>
                      <a:pt x="8" y="120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116"/>
                      <a:pt x="24" y="116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cubicBezTo>
                      <a:pt x="30" y="120"/>
                      <a:pt x="32" y="118"/>
                      <a:pt x="32" y="116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168" y="8"/>
                      <a:pt x="168" y="8"/>
                      <a:pt x="168" y="8"/>
                    </a:cubicBezTo>
                    <a:lnTo>
                      <a:pt x="168" y="136"/>
                    </a:lnTo>
                    <a:close/>
                    <a:moveTo>
                      <a:pt x="52" y="32"/>
                    </a:moveTo>
                    <a:cubicBezTo>
                      <a:pt x="54" y="32"/>
                      <a:pt x="56" y="30"/>
                      <a:pt x="56" y="28"/>
                    </a:cubicBezTo>
                    <a:cubicBezTo>
                      <a:pt x="56" y="26"/>
                      <a:pt x="54" y="24"/>
                      <a:pt x="52" y="24"/>
                    </a:cubicBezTo>
                    <a:cubicBezTo>
                      <a:pt x="50" y="24"/>
                      <a:pt x="48" y="26"/>
                      <a:pt x="48" y="28"/>
                    </a:cubicBezTo>
                    <a:cubicBezTo>
                      <a:pt x="48" y="30"/>
                      <a:pt x="50" y="32"/>
                      <a:pt x="52" y="32"/>
                    </a:cubicBezTo>
                    <a:moveTo>
                      <a:pt x="52" y="88"/>
                    </a:moveTo>
                    <a:cubicBezTo>
                      <a:pt x="92" y="88"/>
                      <a:pt x="92" y="88"/>
                      <a:pt x="92" y="88"/>
                    </a:cubicBezTo>
                    <a:cubicBezTo>
                      <a:pt x="94" y="88"/>
                      <a:pt x="96" y="86"/>
                      <a:pt x="96" y="84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0"/>
                      <a:pt x="94" y="48"/>
                      <a:pt x="92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0" y="48"/>
                      <a:pt x="48" y="50"/>
                      <a:pt x="48" y="52"/>
                    </a:cubicBezTo>
                    <a:cubicBezTo>
                      <a:pt x="48" y="84"/>
                      <a:pt x="48" y="84"/>
                      <a:pt x="48" y="84"/>
                    </a:cubicBezTo>
                    <a:cubicBezTo>
                      <a:pt x="48" y="86"/>
                      <a:pt x="50" y="88"/>
                      <a:pt x="52" y="88"/>
                    </a:cubicBezTo>
                    <a:moveTo>
                      <a:pt x="56" y="56"/>
                    </a:moveTo>
                    <a:cubicBezTo>
                      <a:pt x="88" y="56"/>
                      <a:pt x="88" y="56"/>
                      <a:pt x="88" y="56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56" y="80"/>
                      <a:pt x="56" y="80"/>
                      <a:pt x="56" y="80"/>
                    </a:cubicBezTo>
                    <a:lnTo>
                      <a:pt x="56" y="5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/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1143000" y="4282492"/>
            <a:ext cx="4493422" cy="1066800"/>
            <a:chOff x="1714500" y="5572089"/>
            <a:chExt cx="6740133" cy="1600200"/>
          </a:xfrm>
        </p:grpSpPr>
        <p:sp>
          <p:nvSpPr>
            <p:cNvPr id="25" name="Rectangle 24"/>
            <p:cNvSpPr/>
            <p:nvPr/>
          </p:nvSpPr>
          <p:spPr>
            <a:xfrm>
              <a:off x="3654033" y="5864945"/>
              <a:ext cx="4800600" cy="1246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>
                  <a:solidFill>
                    <a:schemeClr val="bg1"/>
                  </a:solidFill>
                  <a:latin typeface="+mj-lt"/>
                </a:rPr>
                <a:t>Agilné a efektívne plánovanie</a:t>
              </a:r>
            </a:p>
          </p:txBody>
        </p:sp>
        <p:sp>
          <p:nvSpPr>
            <p:cNvPr id="27" name="Oval 26"/>
            <p:cNvSpPr/>
            <p:nvPr/>
          </p:nvSpPr>
          <p:spPr>
            <a:xfrm>
              <a:off x="1714500" y="5572089"/>
              <a:ext cx="1600200" cy="1600200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 sz="4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426200" y="2651706"/>
            <a:ext cx="5214416" cy="1066800"/>
            <a:chOff x="9639300" y="3057489"/>
            <a:chExt cx="7821624" cy="1600200"/>
          </a:xfrm>
        </p:grpSpPr>
        <p:sp>
          <p:nvSpPr>
            <p:cNvPr id="31" name="Rectangle 30"/>
            <p:cNvSpPr/>
            <p:nvPr/>
          </p:nvSpPr>
          <p:spPr>
            <a:xfrm>
              <a:off x="11544300" y="3345849"/>
              <a:ext cx="5916624" cy="12464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>
                  <a:solidFill>
                    <a:schemeClr val="bg1"/>
                  </a:solidFill>
                  <a:latin typeface="+mj-lt"/>
                </a:rPr>
                <a:t>Dostupnosť, manažment a analýza dát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9639300" y="3057489"/>
              <a:ext cx="1600200" cy="1600200"/>
              <a:chOff x="9639300" y="3057489"/>
              <a:chExt cx="1600200" cy="1600200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9639300" y="3057489"/>
                <a:ext cx="1600200" cy="1600200"/>
              </a:xfrm>
              <a:prstGeom prst="ellipse">
                <a:avLst/>
              </a:prstGeom>
              <a:solidFill>
                <a:schemeClr val="accent1"/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uk-UA" sz="4400" b="1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8" name="Freeform 59"/>
              <p:cNvSpPr>
                <a:spLocks noEditPoints="1"/>
              </p:cNvSpPr>
              <p:nvPr/>
            </p:nvSpPr>
            <p:spPr bwMode="auto">
              <a:xfrm>
                <a:off x="10089575" y="3467100"/>
                <a:ext cx="699651" cy="699651"/>
              </a:xfrm>
              <a:custGeom>
                <a:avLst/>
                <a:gdLst>
                  <a:gd name="T0" fmla="*/ 112 w 176"/>
                  <a:gd name="T1" fmla="*/ 118 h 174"/>
                  <a:gd name="T2" fmla="*/ 120 w 176"/>
                  <a:gd name="T3" fmla="*/ 102 h 174"/>
                  <a:gd name="T4" fmla="*/ 64 w 176"/>
                  <a:gd name="T5" fmla="*/ 94 h 174"/>
                  <a:gd name="T6" fmla="*/ 56 w 176"/>
                  <a:gd name="T7" fmla="*/ 110 h 174"/>
                  <a:gd name="T8" fmla="*/ 64 w 176"/>
                  <a:gd name="T9" fmla="*/ 102 h 174"/>
                  <a:gd name="T10" fmla="*/ 112 w 176"/>
                  <a:gd name="T11" fmla="*/ 110 h 174"/>
                  <a:gd name="T12" fmla="*/ 64 w 176"/>
                  <a:gd name="T13" fmla="*/ 102 h 174"/>
                  <a:gd name="T14" fmla="*/ 152 w 176"/>
                  <a:gd name="T15" fmla="*/ 46 h 174"/>
                  <a:gd name="T16" fmla="*/ 128 w 176"/>
                  <a:gd name="T17" fmla="*/ 17 h 174"/>
                  <a:gd name="T18" fmla="*/ 70 w 176"/>
                  <a:gd name="T19" fmla="*/ 4 h 174"/>
                  <a:gd name="T20" fmla="*/ 28 w 176"/>
                  <a:gd name="T21" fmla="*/ 46 h 174"/>
                  <a:gd name="T22" fmla="*/ 0 w 176"/>
                  <a:gd name="T23" fmla="*/ 54 h 174"/>
                  <a:gd name="T24" fmla="*/ 8 w 176"/>
                  <a:gd name="T25" fmla="*/ 78 h 174"/>
                  <a:gd name="T26" fmla="*/ 16 w 176"/>
                  <a:gd name="T27" fmla="*/ 166 h 174"/>
                  <a:gd name="T28" fmla="*/ 152 w 176"/>
                  <a:gd name="T29" fmla="*/ 174 h 174"/>
                  <a:gd name="T30" fmla="*/ 160 w 176"/>
                  <a:gd name="T31" fmla="*/ 78 h 174"/>
                  <a:gd name="T32" fmla="*/ 176 w 176"/>
                  <a:gd name="T33" fmla="*/ 70 h 174"/>
                  <a:gd name="T34" fmla="*/ 168 w 176"/>
                  <a:gd name="T35" fmla="*/ 46 h 174"/>
                  <a:gd name="T36" fmla="*/ 140 w 176"/>
                  <a:gd name="T37" fmla="*/ 30 h 174"/>
                  <a:gd name="T38" fmla="*/ 143 w 176"/>
                  <a:gd name="T39" fmla="*/ 46 h 174"/>
                  <a:gd name="T40" fmla="*/ 134 w 176"/>
                  <a:gd name="T41" fmla="*/ 40 h 174"/>
                  <a:gd name="T42" fmla="*/ 124 w 176"/>
                  <a:gd name="T43" fmla="*/ 34 h 174"/>
                  <a:gd name="T44" fmla="*/ 115 w 176"/>
                  <a:gd name="T45" fmla="*/ 30 h 174"/>
                  <a:gd name="T46" fmla="*/ 130 w 176"/>
                  <a:gd name="T47" fmla="*/ 24 h 174"/>
                  <a:gd name="T48" fmla="*/ 74 w 176"/>
                  <a:gd name="T49" fmla="*/ 46 h 174"/>
                  <a:gd name="T50" fmla="*/ 127 w 176"/>
                  <a:gd name="T51" fmla="*/ 46 h 174"/>
                  <a:gd name="T52" fmla="*/ 66 w 176"/>
                  <a:gd name="T53" fmla="*/ 11 h 174"/>
                  <a:gd name="T54" fmla="*/ 65 w 176"/>
                  <a:gd name="T55" fmla="*/ 46 h 174"/>
                  <a:gd name="T56" fmla="*/ 46 w 176"/>
                  <a:gd name="T57" fmla="*/ 46 h 174"/>
                  <a:gd name="T58" fmla="*/ 37 w 176"/>
                  <a:gd name="T59" fmla="*/ 46 h 174"/>
                  <a:gd name="T60" fmla="*/ 152 w 176"/>
                  <a:gd name="T61" fmla="*/ 166 h 174"/>
                  <a:gd name="T62" fmla="*/ 24 w 176"/>
                  <a:gd name="T63" fmla="*/ 78 h 174"/>
                  <a:gd name="T64" fmla="*/ 152 w 176"/>
                  <a:gd name="T65" fmla="*/ 166 h 174"/>
                  <a:gd name="T66" fmla="*/ 8 w 176"/>
                  <a:gd name="T67" fmla="*/ 70 h 174"/>
                  <a:gd name="T68" fmla="*/ 168 w 176"/>
                  <a:gd name="T69" fmla="*/ 54 h 174"/>
                  <a:gd name="T70" fmla="*/ 69 w 176"/>
                  <a:gd name="T71" fmla="*/ 22 h 174"/>
                  <a:gd name="T72" fmla="*/ 58 w 176"/>
                  <a:gd name="T73" fmla="*/ 25 h 174"/>
                  <a:gd name="T74" fmla="*/ 69 w 176"/>
                  <a:gd name="T75" fmla="*/ 22 h 174"/>
                  <a:gd name="T76" fmla="*/ 54 w 176"/>
                  <a:gd name="T77" fmla="*/ 32 h 174"/>
                  <a:gd name="T78" fmla="*/ 57 w 176"/>
                  <a:gd name="T79" fmla="*/ 4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6" h="174">
                    <a:moveTo>
                      <a:pt x="64" y="118"/>
                    </a:moveTo>
                    <a:cubicBezTo>
                      <a:pt x="112" y="118"/>
                      <a:pt x="112" y="118"/>
                      <a:pt x="112" y="118"/>
                    </a:cubicBezTo>
                    <a:cubicBezTo>
                      <a:pt x="116" y="118"/>
                      <a:pt x="120" y="114"/>
                      <a:pt x="120" y="110"/>
                    </a:cubicBezTo>
                    <a:cubicBezTo>
                      <a:pt x="120" y="102"/>
                      <a:pt x="120" y="102"/>
                      <a:pt x="120" y="102"/>
                    </a:cubicBezTo>
                    <a:cubicBezTo>
                      <a:pt x="120" y="98"/>
                      <a:pt x="116" y="94"/>
                      <a:pt x="112" y="94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0" y="94"/>
                      <a:pt x="56" y="98"/>
                      <a:pt x="56" y="102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6" y="114"/>
                      <a:pt x="60" y="118"/>
                      <a:pt x="64" y="118"/>
                    </a:cubicBezTo>
                    <a:moveTo>
                      <a:pt x="64" y="102"/>
                    </a:moveTo>
                    <a:cubicBezTo>
                      <a:pt x="112" y="102"/>
                      <a:pt x="112" y="102"/>
                      <a:pt x="112" y="102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64" y="110"/>
                      <a:pt x="64" y="110"/>
                      <a:pt x="64" y="110"/>
                    </a:cubicBezTo>
                    <a:lnTo>
                      <a:pt x="64" y="102"/>
                    </a:lnTo>
                    <a:close/>
                    <a:moveTo>
                      <a:pt x="168" y="46"/>
                    </a:moveTo>
                    <a:cubicBezTo>
                      <a:pt x="152" y="46"/>
                      <a:pt x="152" y="46"/>
                      <a:pt x="152" y="46"/>
                    </a:cubicBezTo>
                    <a:cubicBezTo>
                      <a:pt x="147" y="28"/>
                      <a:pt x="147" y="28"/>
                      <a:pt x="147" y="28"/>
                    </a:cubicBezTo>
                    <a:cubicBezTo>
                      <a:pt x="145" y="19"/>
                      <a:pt x="136" y="14"/>
                      <a:pt x="128" y="17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70" y="4"/>
                      <a:pt x="70" y="4"/>
                      <a:pt x="70" y="4"/>
                    </a:cubicBezTo>
                    <a:cubicBezTo>
                      <a:pt x="63" y="0"/>
                      <a:pt x="53" y="2"/>
                      <a:pt x="49" y="10"/>
                    </a:cubicBezTo>
                    <a:cubicBezTo>
                      <a:pt x="28" y="46"/>
                      <a:pt x="28" y="46"/>
                      <a:pt x="2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4" y="46"/>
                      <a:pt x="0" y="50"/>
                      <a:pt x="0" y="5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4"/>
                      <a:pt x="4" y="78"/>
                      <a:pt x="8" y="78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6" y="166"/>
                      <a:pt x="16" y="166"/>
                      <a:pt x="16" y="166"/>
                    </a:cubicBezTo>
                    <a:cubicBezTo>
                      <a:pt x="16" y="170"/>
                      <a:pt x="20" y="174"/>
                      <a:pt x="24" y="174"/>
                    </a:cubicBezTo>
                    <a:cubicBezTo>
                      <a:pt x="152" y="174"/>
                      <a:pt x="152" y="174"/>
                      <a:pt x="152" y="174"/>
                    </a:cubicBezTo>
                    <a:cubicBezTo>
                      <a:pt x="156" y="174"/>
                      <a:pt x="160" y="170"/>
                      <a:pt x="160" y="166"/>
                    </a:cubicBezTo>
                    <a:cubicBezTo>
                      <a:pt x="160" y="78"/>
                      <a:pt x="160" y="78"/>
                      <a:pt x="160" y="78"/>
                    </a:cubicBezTo>
                    <a:cubicBezTo>
                      <a:pt x="168" y="78"/>
                      <a:pt x="168" y="78"/>
                      <a:pt x="168" y="78"/>
                    </a:cubicBezTo>
                    <a:cubicBezTo>
                      <a:pt x="172" y="78"/>
                      <a:pt x="176" y="74"/>
                      <a:pt x="176" y="70"/>
                    </a:cubicBezTo>
                    <a:cubicBezTo>
                      <a:pt x="176" y="54"/>
                      <a:pt x="176" y="54"/>
                      <a:pt x="176" y="54"/>
                    </a:cubicBezTo>
                    <a:cubicBezTo>
                      <a:pt x="176" y="50"/>
                      <a:pt x="172" y="46"/>
                      <a:pt x="168" y="46"/>
                    </a:cubicBezTo>
                    <a:moveTo>
                      <a:pt x="130" y="24"/>
                    </a:moveTo>
                    <a:cubicBezTo>
                      <a:pt x="134" y="23"/>
                      <a:pt x="138" y="26"/>
                      <a:pt x="140" y="30"/>
                    </a:cubicBezTo>
                    <a:cubicBezTo>
                      <a:pt x="144" y="46"/>
                      <a:pt x="144" y="46"/>
                      <a:pt x="144" y="46"/>
                    </a:cubicBezTo>
                    <a:cubicBezTo>
                      <a:pt x="143" y="46"/>
                      <a:pt x="143" y="46"/>
                      <a:pt x="143" y="46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2" y="32"/>
                      <a:pt x="132" y="32"/>
                      <a:pt x="132" y="32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15" y="30"/>
                      <a:pt x="115" y="30"/>
                      <a:pt x="115" y="30"/>
                    </a:cubicBezTo>
                    <a:cubicBezTo>
                      <a:pt x="114" y="28"/>
                      <a:pt x="114" y="28"/>
                      <a:pt x="114" y="28"/>
                    </a:cubicBezTo>
                    <a:lnTo>
                      <a:pt x="130" y="24"/>
                    </a:lnTo>
                    <a:close/>
                    <a:moveTo>
                      <a:pt x="127" y="46"/>
                    </a:moveTo>
                    <a:cubicBezTo>
                      <a:pt x="74" y="46"/>
                      <a:pt x="74" y="46"/>
                      <a:pt x="74" y="46"/>
                    </a:cubicBezTo>
                    <a:cubicBezTo>
                      <a:pt x="87" y="23"/>
                      <a:pt x="87" y="23"/>
                      <a:pt x="87" y="23"/>
                    </a:cubicBezTo>
                    <a:lnTo>
                      <a:pt x="127" y="46"/>
                    </a:lnTo>
                    <a:close/>
                    <a:moveTo>
                      <a:pt x="56" y="14"/>
                    </a:moveTo>
                    <a:cubicBezTo>
                      <a:pt x="58" y="10"/>
                      <a:pt x="63" y="9"/>
                      <a:pt x="66" y="11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37" y="46"/>
                      <a:pt x="37" y="46"/>
                      <a:pt x="37" y="46"/>
                    </a:cubicBezTo>
                    <a:lnTo>
                      <a:pt x="56" y="14"/>
                    </a:lnTo>
                    <a:close/>
                    <a:moveTo>
                      <a:pt x="152" y="166"/>
                    </a:moveTo>
                    <a:cubicBezTo>
                      <a:pt x="24" y="166"/>
                      <a:pt x="24" y="166"/>
                      <a:pt x="24" y="166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152" y="78"/>
                      <a:pt x="152" y="78"/>
                      <a:pt x="152" y="78"/>
                    </a:cubicBezTo>
                    <a:lnTo>
                      <a:pt x="152" y="166"/>
                    </a:lnTo>
                    <a:close/>
                    <a:moveTo>
                      <a:pt x="168" y="70"/>
                    </a:moveTo>
                    <a:cubicBezTo>
                      <a:pt x="8" y="70"/>
                      <a:pt x="8" y="70"/>
                      <a:pt x="8" y="70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168" y="54"/>
                      <a:pt x="168" y="54"/>
                      <a:pt x="168" y="54"/>
                    </a:cubicBezTo>
                    <a:lnTo>
                      <a:pt x="168" y="70"/>
                    </a:lnTo>
                    <a:close/>
                    <a:moveTo>
                      <a:pt x="69" y="22"/>
                    </a:moveTo>
                    <a:cubicBezTo>
                      <a:pt x="62" y="18"/>
                      <a:pt x="62" y="18"/>
                      <a:pt x="62" y="18"/>
                    </a:cubicBezTo>
                    <a:cubicBezTo>
                      <a:pt x="58" y="25"/>
                      <a:pt x="58" y="25"/>
                      <a:pt x="58" y="25"/>
                    </a:cubicBezTo>
                    <a:cubicBezTo>
                      <a:pt x="65" y="29"/>
                      <a:pt x="65" y="29"/>
                      <a:pt x="65" y="29"/>
                    </a:cubicBezTo>
                    <a:lnTo>
                      <a:pt x="69" y="22"/>
                    </a:lnTo>
                    <a:close/>
                    <a:moveTo>
                      <a:pt x="61" y="36"/>
                    </a:moveTo>
                    <a:cubicBezTo>
                      <a:pt x="54" y="32"/>
                      <a:pt x="54" y="32"/>
                      <a:pt x="54" y="32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57" y="43"/>
                      <a:pt x="57" y="43"/>
                      <a:pt x="57" y="43"/>
                    </a:cubicBezTo>
                    <a:lnTo>
                      <a:pt x="61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6426200" y="4282491"/>
            <a:ext cx="5358432" cy="1309661"/>
            <a:chOff x="9639300" y="5572089"/>
            <a:chExt cx="8037648" cy="1964492"/>
          </a:xfrm>
        </p:grpSpPr>
        <p:sp>
          <p:nvSpPr>
            <p:cNvPr id="37" name="Rectangle 36"/>
            <p:cNvSpPr/>
            <p:nvPr/>
          </p:nvSpPr>
          <p:spPr>
            <a:xfrm>
              <a:off x="11544300" y="5736087"/>
              <a:ext cx="6132648" cy="1800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>
                  <a:solidFill>
                    <a:schemeClr val="bg1"/>
                  </a:solidFill>
                  <a:latin typeface="+mj-lt"/>
                </a:rPr>
                <a:t>Participácia občanov, odborníkov, neziskového a súkromného sektora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9639300" y="5572089"/>
              <a:ext cx="1600200" cy="1600200"/>
            </a:xfrm>
            <a:prstGeom prst="ellipse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 sz="4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2" name="Obdĺžnik 31">
            <a:extLst>
              <a:ext uri="{FF2B5EF4-FFF2-40B4-BE49-F238E27FC236}">
                <a16:creationId xmlns:a16="http://schemas.microsoft.com/office/drawing/2014/main" id="{5CE27A9D-9309-7F4F-B9F4-74BFF672F7E3}"/>
              </a:ext>
            </a:extLst>
          </p:cNvPr>
          <p:cNvSpPr/>
          <p:nvPr/>
        </p:nvSpPr>
        <p:spPr>
          <a:xfrm>
            <a:off x="695400" y="1379049"/>
            <a:ext cx="109452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200" b="1" dirty="0">
                <a:solidFill>
                  <a:schemeClr val="bg1"/>
                </a:solidFill>
              </a:rPr>
              <a:t>Dátové mesto sa zameriava na zefektívnenie a skvalitnenie strategického a územného plánovania miest a obcí na Slovensku. </a:t>
            </a: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6B384312-FE8C-B144-A265-E6561159A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  <p:pic>
        <p:nvPicPr>
          <p:cNvPr id="35" name="Obrázok 34">
            <a:extLst>
              <a:ext uri="{FF2B5EF4-FFF2-40B4-BE49-F238E27FC236}">
                <a16:creationId xmlns:a16="http://schemas.microsoft.com/office/drawing/2014/main" id="{3CE04E13-135F-4742-A6F4-A66A19596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sp>
        <p:nvSpPr>
          <p:cNvPr id="38" name="Freeform 106">
            <a:extLst>
              <a:ext uri="{FF2B5EF4-FFF2-40B4-BE49-F238E27FC236}">
                <a16:creationId xmlns:a16="http://schemas.microsoft.com/office/drawing/2014/main" id="{DFE4AE15-0C2C-7145-8EE8-CE2E3DFC67BD}"/>
              </a:ext>
            </a:extLst>
          </p:cNvPr>
          <p:cNvSpPr>
            <a:spLocks noEditPoints="1"/>
          </p:cNvSpPr>
          <p:nvPr/>
        </p:nvSpPr>
        <p:spPr bwMode="auto">
          <a:xfrm>
            <a:off x="6627008" y="4530938"/>
            <a:ext cx="631289" cy="503732"/>
          </a:xfrm>
          <a:custGeom>
            <a:avLst/>
            <a:gdLst>
              <a:gd name="T0" fmla="*/ 34 w 176"/>
              <a:gd name="T1" fmla="*/ 86 h 144"/>
              <a:gd name="T2" fmla="*/ 28 w 176"/>
              <a:gd name="T3" fmla="*/ 65 h 144"/>
              <a:gd name="T4" fmla="*/ 28 w 176"/>
              <a:gd name="T5" fmla="*/ 58 h 144"/>
              <a:gd name="T6" fmla="*/ 25 w 176"/>
              <a:gd name="T7" fmla="*/ 38 h 144"/>
              <a:gd name="T8" fmla="*/ 35 w 176"/>
              <a:gd name="T9" fmla="*/ 26 h 144"/>
              <a:gd name="T10" fmla="*/ 49 w 176"/>
              <a:gd name="T11" fmla="*/ 25 h 144"/>
              <a:gd name="T12" fmla="*/ 52 w 176"/>
              <a:gd name="T13" fmla="*/ 18 h 144"/>
              <a:gd name="T14" fmla="*/ 30 w 176"/>
              <a:gd name="T15" fmla="*/ 19 h 144"/>
              <a:gd name="T16" fmla="*/ 20 w 176"/>
              <a:gd name="T17" fmla="*/ 56 h 144"/>
              <a:gd name="T18" fmla="*/ 26 w 176"/>
              <a:gd name="T19" fmla="*/ 86 h 144"/>
              <a:gd name="T20" fmla="*/ 0 w 176"/>
              <a:gd name="T21" fmla="*/ 124 h 144"/>
              <a:gd name="T22" fmla="*/ 22 w 176"/>
              <a:gd name="T23" fmla="*/ 128 h 144"/>
              <a:gd name="T24" fmla="*/ 8 w 176"/>
              <a:gd name="T25" fmla="*/ 120 h 144"/>
              <a:gd name="T26" fmla="*/ 159 w 176"/>
              <a:gd name="T27" fmla="*/ 100 h 144"/>
              <a:gd name="T28" fmla="*/ 155 w 176"/>
              <a:gd name="T29" fmla="*/ 70 h 144"/>
              <a:gd name="T30" fmla="*/ 159 w 176"/>
              <a:gd name="T31" fmla="*/ 35 h 144"/>
              <a:gd name="T32" fmla="*/ 132 w 176"/>
              <a:gd name="T33" fmla="*/ 16 h 144"/>
              <a:gd name="T34" fmla="*/ 126 w 176"/>
              <a:gd name="T35" fmla="*/ 25 h 144"/>
              <a:gd name="T36" fmla="*/ 132 w 176"/>
              <a:gd name="T37" fmla="*/ 24 h 144"/>
              <a:gd name="T38" fmla="*/ 142 w 176"/>
              <a:gd name="T39" fmla="*/ 27 h 144"/>
              <a:gd name="T40" fmla="*/ 149 w 176"/>
              <a:gd name="T41" fmla="*/ 53 h 144"/>
              <a:gd name="T42" fmla="*/ 149 w 176"/>
              <a:gd name="T43" fmla="*/ 65 h 144"/>
              <a:gd name="T44" fmla="*/ 148 w 176"/>
              <a:gd name="T45" fmla="*/ 66 h 144"/>
              <a:gd name="T46" fmla="*/ 157 w 176"/>
              <a:gd name="T47" fmla="*/ 108 h 144"/>
              <a:gd name="T48" fmla="*/ 150 w 176"/>
              <a:gd name="T49" fmla="*/ 120 h 144"/>
              <a:gd name="T50" fmla="*/ 172 w 176"/>
              <a:gd name="T51" fmla="*/ 128 h 144"/>
              <a:gd name="T52" fmla="*/ 159 w 176"/>
              <a:gd name="T53" fmla="*/ 100 h 144"/>
              <a:gd name="T54" fmla="*/ 106 w 176"/>
              <a:gd name="T55" fmla="*/ 90 h 144"/>
              <a:gd name="T56" fmla="*/ 115 w 176"/>
              <a:gd name="T57" fmla="*/ 52 h 144"/>
              <a:gd name="T58" fmla="*/ 104 w 176"/>
              <a:gd name="T59" fmla="*/ 3 h 144"/>
              <a:gd name="T60" fmla="*/ 76 w 176"/>
              <a:gd name="T61" fmla="*/ 4 h 144"/>
              <a:gd name="T62" fmla="*/ 61 w 176"/>
              <a:gd name="T63" fmla="*/ 52 h 144"/>
              <a:gd name="T64" fmla="*/ 70 w 176"/>
              <a:gd name="T65" fmla="*/ 90 h 144"/>
              <a:gd name="T66" fmla="*/ 28 w 176"/>
              <a:gd name="T67" fmla="*/ 140 h 144"/>
              <a:gd name="T68" fmla="*/ 144 w 176"/>
              <a:gd name="T69" fmla="*/ 144 h 144"/>
              <a:gd name="T70" fmla="*/ 120 w 176"/>
              <a:gd name="T71" fmla="*/ 109 h 144"/>
              <a:gd name="T72" fmla="*/ 58 w 176"/>
              <a:gd name="T73" fmla="*/ 117 h 144"/>
              <a:gd name="T74" fmla="*/ 78 w 176"/>
              <a:gd name="T75" fmla="*/ 90 h 144"/>
              <a:gd name="T76" fmla="*/ 69 w 176"/>
              <a:gd name="T77" fmla="*/ 65 h 144"/>
              <a:gd name="T78" fmla="*/ 68 w 176"/>
              <a:gd name="T79" fmla="*/ 48 h 144"/>
              <a:gd name="T80" fmla="*/ 79 w 176"/>
              <a:gd name="T81" fmla="*/ 12 h 144"/>
              <a:gd name="T82" fmla="*/ 93 w 176"/>
              <a:gd name="T83" fmla="*/ 8 h 144"/>
              <a:gd name="T84" fmla="*/ 108 w 176"/>
              <a:gd name="T85" fmla="*/ 22 h 144"/>
              <a:gd name="T86" fmla="*/ 107 w 176"/>
              <a:gd name="T87" fmla="*/ 54 h 144"/>
              <a:gd name="T88" fmla="*/ 106 w 176"/>
              <a:gd name="T89" fmla="*/ 66 h 144"/>
              <a:gd name="T90" fmla="*/ 118 w 176"/>
              <a:gd name="T91" fmla="*/ 117 h 144"/>
              <a:gd name="T92" fmla="*/ 140 w 176"/>
              <a:gd name="T93" fmla="*/ 1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44">
                <a:moveTo>
                  <a:pt x="19" y="108"/>
                </a:moveTo>
                <a:cubicBezTo>
                  <a:pt x="25" y="106"/>
                  <a:pt x="34" y="100"/>
                  <a:pt x="34" y="86"/>
                </a:cubicBezTo>
                <a:cubicBezTo>
                  <a:pt x="34" y="74"/>
                  <a:pt x="30" y="69"/>
                  <a:pt x="28" y="66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65"/>
                  <a:pt x="27" y="63"/>
                  <a:pt x="28" y="58"/>
                </a:cubicBezTo>
                <a:cubicBezTo>
                  <a:pt x="28" y="56"/>
                  <a:pt x="28" y="54"/>
                  <a:pt x="27" y="53"/>
                </a:cubicBezTo>
                <a:cubicBezTo>
                  <a:pt x="26" y="49"/>
                  <a:pt x="23" y="43"/>
                  <a:pt x="25" y="38"/>
                </a:cubicBezTo>
                <a:cubicBezTo>
                  <a:pt x="28" y="29"/>
                  <a:pt x="30" y="28"/>
                  <a:pt x="34" y="27"/>
                </a:cubicBezTo>
                <a:cubicBezTo>
                  <a:pt x="34" y="27"/>
                  <a:pt x="34" y="26"/>
                  <a:pt x="35" y="26"/>
                </a:cubicBezTo>
                <a:cubicBezTo>
                  <a:pt x="36" y="25"/>
                  <a:pt x="40" y="24"/>
                  <a:pt x="44" y="24"/>
                </a:cubicBezTo>
                <a:cubicBezTo>
                  <a:pt x="46" y="24"/>
                  <a:pt x="48" y="24"/>
                  <a:pt x="49" y="25"/>
                </a:cubicBezTo>
                <a:cubicBezTo>
                  <a:pt x="49" y="24"/>
                  <a:pt x="50" y="22"/>
                  <a:pt x="50" y="21"/>
                </a:cubicBezTo>
                <a:cubicBezTo>
                  <a:pt x="51" y="20"/>
                  <a:pt x="51" y="19"/>
                  <a:pt x="52" y="18"/>
                </a:cubicBezTo>
                <a:cubicBezTo>
                  <a:pt x="49" y="16"/>
                  <a:pt x="47" y="16"/>
                  <a:pt x="44" y="16"/>
                </a:cubicBezTo>
                <a:cubicBezTo>
                  <a:pt x="38" y="16"/>
                  <a:pt x="33" y="18"/>
                  <a:pt x="30" y="19"/>
                </a:cubicBezTo>
                <a:cubicBezTo>
                  <a:pt x="24" y="22"/>
                  <a:pt x="21" y="25"/>
                  <a:pt x="17" y="35"/>
                </a:cubicBezTo>
                <a:cubicBezTo>
                  <a:pt x="14" y="43"/>
                  <a:pt x="18" y="52"/>
                  <a:pt x="20" y="56"/>
                </a:cubicBezTo>
                <a:cubicBezTo>
                  <a:pt x="18" y="66"/>
                  <a:pt x="21" y="70"/>
                  <a:pt x="21" y="70"/>
                </a:cubicBezTo>
                <a:cubicBezTo>
                  <a:pt x="23" y="73"/>
                  <a:pt x="26" y="76"/>
                  <a:pt x="26" y="86"/>
                </a:cubicBezTo>
                <a:cubicBezTo>
                  <a:pt x="26" y="98"/>
                  <a:pt x="17" y="100"/>
                  <a:pt x="17" y="100"/>
                </a:cubicBezTo>
                <a:cubicBezTo>
                  <a:pt x="10" y="103"/>
                  <a:pt x="0" y="108"/>
                  <a:pt x="0" y="124"/>
                </a:cubicBezTo>
                <a:cubicBezTo>
                  <a:pt x="0" y="124"/>
                  <a:pt x="0" y="128"/>
                  <a:pt x="4" y="128"/>
                </a:cubicBezTo>
                <a:cubicBezTo>
                  <a:pt x="22" y="128"/>
                  <a:pt x="22" y="128"/>
                  <a:pt x="22" y="128"/>
                </a:cubicBezTo>
                <a:cubicBezTo>
                  <a:pt x="23" y="125"/>
                  <a:pt x="24" y="122"/>
                  <a:pt x="26" y="120"/>
                </a:cubicBezTo>
                <a:cubicBezTo>
                  <a:pt x="8" y="120"/>
                  <a:pt x="8" y="120"/>
                  <a:pt x="8" y="120"/>
                </a:cubicBezTo>
                <a:cubicBezTo>
                  <a:pt x="9" y="112"/>
                  <a:pt x="14" y="110"/>
                  <a:pt x="19" y="108"/>
                </a:cubicBezTo>
                <a:moveTo>
                  <a:pt x="159" y="100"/>
                </a:moveTo>
                <a:cubicBezTo>
                  <a:pt x="159" y="100"/>
                  <a:pt x="150" y="98"/>
                  <a:pt x="150" y="86"/>
                </a:cubicBezTo>
                <a:cubicBezTo>
                  <a:pt x="150" y="76"/>
                  <a:pt x="153" y="73"/>
                  <a:pt x="155" y="70"/>
                </a:cubicBezTo>
                <a:cubicBezTo>
                  <a:pt x="155" y="70"/>
                  <a:pt x="158" y="66"/>
                  <a:pt x="156" y="56"/>
                </a:cubicBezTo>
                <a:cubicBezTo>
                  <a:pt x="158" y="52"/>
                  <a:pt x="162" y="43"/>
                  <a:pt x="159" y="35"/>
                </a:cubicBezTo>
                <a:cubicBezTo>
                  <a:pt x="155" y="25"/>
                  <a:pt x="152" y="22"/>
                  <a:pt x="146" y="19"/>
                </a:cubicBezTo>
                <a:cubicBezTo>
                  <a:pt x="143" y="18"/>
                  <a:pt x="138" y="16"/>
                  <a:pt x="132" y="16"/>
                </a:cubicBezTo>
                <a:cubicBezTo>
                  <a:pt x="129" y="16"/>
                  <a:pt x="127" y="16"/>
                  <a:pt x="124" y="18"/>
                </a:cubicBezTo>
                <a:cubicBezTo>
                  <a:pt x="125" y="20"/>
                  <a:pt x="126" y="23"/>
                  <a:pt x="126" y="25"/>
                </a:cubicBezTo>
                <a:cubicBezTo>
                  <a:pt x="127" y="25"/>
                  <a:pt x="127" y="25"/>
                  <a:pt x="127" y="25"/>
                </a:cubicBezTo>
                <a:cubicBezTo>
                  <a:pt x="128" y="24"/>
                  <a:pt x="130" y="24"/>
                  <a:pt x="132" y="24"/>
                </a:cubicBezTo>
                <a:cubicBezTo>
                  <a:pt x="136" y="24"/>
                  <a:pt x="140" y="25"/>
                  <a:pt x="141" y="26"/>
                </a:cubicBezTo>
                <a:cubicBezTo>
                  <a:pt x="142" y="26"/>
                  <a:pt x="142" y="27"/>
                  <a:pt x="142" y="27"/>
                </a:cubicBezTo>
                <a:cubicBezTo>
                  <a:pt x="146" y="28"/>
                  <a:pt x="148" y="29"/>
                  <a:pt x="151" y="38"/>
                </a:cubicBezTo>
                <a:cubicBezTo>
                  <a:pt x="153" y="43"/>
                  <a:pt x="150" y="49"/>
                  <a:pt x="149" y="53"/>
                </a:cubicBezTo>
                <a:cubicBezTo>
                  <a:pt x="148" y="54"/>
                  <a:pt x="148" y="56"/>
                  <a:pt x="148" y="58"/>
                </a:cubicBezTo>
                <a:cubicBezTo>
                  <a:pt x="149" y="63"/>
                  <a:pt x="149" y="65"/>
                  <a:pt x="149" y="65"/>
                </a:cubicBezTo>
                <a:cubicBezTo>
                  <a:pt x="149" y="65"/>
                  <a:pt x="149" y="65"/>
                  <a:pt x="148" y="65"/>
                </a:cubicBezTo>
                <a:cubicBezTo>
                  <a:pt x="148" y="66"/>
                  <a:pt x="148" y="66"/>
                  <a:pt x="148" y="66"/>
                </a:cubicBezTo>
                <a:cubicBezTo>
                  <a:pt x="146" y="69"/>
                  <a:pt x="142" y="74"/>
                  <a:pt x="142" y="86"/>
                </a:cubicBezTo>
                <a:cubicBezTo>
                  <a:pt x="142" y="100"/>
                  <a:pt x="151" y="106"/>
                  <a:pt x="157" y="108"/>
                </a:cubicBezTo>
                <a:cubicBezTo>
                  <a:pt x="162" y="110"/>
                  <a:pt x="167" y="112"/>
                  <a:pt x="168" y="120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52" y="122"/>
                  <a:pt x="153" y="125"/>
                  <a:pt x="154" y="128"/>
                </a:cubicBezTo>
                <a:cubicBezTo>
                  <a:pt x="172" y="128"/>
                  <a:pt x="172" y="128"/>
                  <a:pt x="172" y="128"/>
                </a:cubicBezTo>
                <a:cubicBezTo>
                  <a:pt x="176" y="128"/>
                  <a:pt x="176" y="124"/>
                  <a:pt x="176" y="124"/>
                </a:cubicBezTo>
                <a:cubicBezTo>
                  <a:pt x="176" y="108"/>
                  <a:pt x="166" y="103"/>
                  <a:pt x="159" y="100"/>
                </a:cubicBezTo>
                <a:moveTo>
                  <a:pt x="120" y="109"/>
                </a:moveTo>
                <a:cubicBezTo>
                  <a:pt x="120" y="109"/>
                  <a:pt x="106" y="105"/>
                  <a:pt x="106" y="90"/>
                </a:cubicBezTo>
                <a:cubicBezTo>
                  <a:pt x="106" y="77"/>
                  <a:pt x="111" y="73"/>
                  <a:pt x="114" y="69"/>
                </a:cubicBezTo>
                <a:cubicBezTo>
                  <a:pt x="114" y="69"/>
                  <a:pt x="118" y="65"/>
                  <a:pt x="115" y="52"/>
                </a:cubicBezTo>
                <a:cubicBezTo>
                  <a:pt x="120" y="45"/>
                  <a:pt x="122" y="33"/>
                  <a:pt x="116" y="19"/>
                </a:cubicBezTo>
                <a:cubicBezTo>
                  <a:pt x="112" y="10"/>
                  <a:pt x="109" y="5"/>
                  <a:pt x="104" y="3"/>
                </a:cubicBezTo>
                <a:cubicBezTo>
                  <a:pt x="101" y="1"/>
                  <a:pt x="97" y="0"/>
                  <a:pt x="93" y="0"/>
                </a:cubicBezTo>
                <a:cubicBezTo>
                  <a:pt x="86" y="0"/>
                  <a:pt x="79" y="3"/>
                  <a:pt x="76" y="4"/>
                </a:cubicBezTo>
                <a:cubicBezTo>
                  <a:pt x="68" y="8"/>
                  <a:pt x="63" y="11"/>
                  <a:pt x="58" y="24"/>
                </a:cubicBezTo>
                <a:cubicBezTo>
                  <a:pt x="53" y="34"/>
                  <a:pt x="58" y="46"/>
                  <a:pt x="61" y="52"/>
                </a:cubicBezTo>
                <a:cubicBezTo>
                  <a:pt x="58" y="65"/>
                  <a:pt x="62" y="69"/>
                  <a:pt x="62" y="69"/>
                </a:cubicBezTo>
                <a:cubicBezTo>
                  <a:pt x="65" y="73"/>
                  <a:pt x="70" y="77"/>
                  <a:pt x="70" y="90"/>
                </a:cubicBezTo>
                <a:cubicBezTo>
                  <a:pt x="70" y="105"/>
                  <a:pt x="56" y="109"/>
                  <a:pt x="56" y="109"/>
                </a:cubicBezTo>
                <a:cubicBezTo>
                  <a:pt x="47" y="112"/>
                  <a:pt x="28" y="118"/>
                  <a:pt x="28" y="140"/>
                </a:cubicBezTo>
                <a:cubicBezTo>
                  <a:pt x="28" y="140"/>
                  <a:pt x="28" y="144"/>
                  <a:pt x="32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148" y="144"/>
                  <a:pt x="148" y="140"/>
                  <a:pt x="148" y="140"/>
                </a:cubicBezTo>
                <a:cubicBezTo>
                  <a:pt x="148" y="118"/>
                  <a:pt x="129" y="112"/>
                  <a:pt x="120" y="109"/>
                </a:cubicBezTo>
                <a:moveTo>
                  <a:pt x="36" y="136"/>
                </a:moveTo>
                <a:cubicBezTo>
                  <a:pt x="38" y="125"/>
                  <a:pt x="48" y="120"/>
                  <a:pt x="58" y="117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66" y="115"/>
                  <a:pt x="78" y="107"/>
                  <a:pt x="78" y="90"/>
                </a:cubicBezTo>
                <a:cubicBezTo>
                  <a:pt x="78" y="76"/>
                  <a:pt x="73" y="70"/>
                  <a:pt x="70" y="66"/>
                </a:cubicBezTo>
                <a:cubicBezTo>
                  <a:pt x="69" y="65"/>
                  <a:pt x="68" y="64"/>
                  <a:pt x="69" y="65"/>
                </a:cubicBezTo>
                <a:cubicBezTo>
                  <a:pt x="68" y="64"/>
                  <a:pt x="67" y="61"/>
                  <a:pt x="69" y="54"/>
                </a:cubicBezTo>
                <a:cubicBezTo>
                  <a:pt x="70" y="50"/>
                  <a:pt x="68" y="48"/>
                  <a:pt x="68" y="48"/>
                </a:cubicBezTo>
                <a:cubicBezTo>
                  <a:pt x="66" y="43"/>
                  <a:pt x="62" y="34"/>
                  <a:pt x="65" y="27"/>
                </a:cubicBezTo>
                <a:cubicBezTo>
                  <a:pt x="69" y="17"/>
                  <a:pt x="73" y="15"/>
                  <a:pt x="79" y="12"/>
                </a:cubicBezTo>
                <a:cubicBezTo>
                  <a:pt x="80" y="11"/>
                  <a:pt x="80" y="11"/>
                  <a:pt x="80" y="11"/>
                </a:cubicBezTo>
                <a:cubicBezTo>
                  <a:pt x="82" y="10"/>
                  <a:pt x="87" y="8"/>
                  <a:pt x="93" y="8"/>
                </a:cubicBezTo>
                <a:cubicBezTo>
                  <a:pt x="96" y="8"/>
                  <a:pt x="98" y="9"/>
                  <a:pt x="100" y="10"/>
                </a:cubicBezTo>
                <a:cubicBezTo>
                  <a:pt x="103" y="11"/>
                  <a:pt x="105" y="14"/>
                  <a:pt x="108" y="22"/>
                </a:cubicBezTo>
                <a:cubicBezTo>
                  <a:pt x="115" y="36"/>
                  <a:pt x="111" y="45"/>
                  <a:pt x="109" y="47"/>
                </a:cubicBezTo>
                <a:cubicBezTo>
                  <a:pt x="107" y="49"/>
                  <a:pt x="107" y="52"/>
                  <a:pt x="107" y="54"/>
                </a:cubicBezTo>
                <a:cubicBezTo>
                  <a:pt x="109" y="61"/>
                  <a:pt x="108" y="64"/>
                  <a:pt x="108" y="64"/>
                </a:cubicBezTo>
                <a:cubicBezTo>
                  <a:pt x="108" y="64"/>
                  <a:pt x="107" y="65"/>
                  <a:pt x="106" y="66"/>
                </a:cubicBezTo>
                <a:cubicBezTo>
                  <a:pt x="103" y="70"/>
                  <a:pt x="98" y="76"/>
                  <a:pt x="98" y="90"/>
                </a:cubicBezTo>
                <a:cubicBezTo>
                  <a:pt x="98" y="107"/>
                  <a:pt x="110" y="115"/>
                  <a:pt x="118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28" y="120"/>
                  <a:pt x="138" y="125"/>
                  <a:pt x="140" y="136"/>
                </a:cubicBezTo>
                <a:lnTo>
                  <a:pt x="36" y="1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sp>
        <p:nvSpPr>
          <p:cNvPr id="46" name="Freeform 465">
            <a:extLst>
              <a:ext uri="{FF2B5EF4-FFF2-40B4-BE49-F238E27FC236}">
                <a16:creationId xmlns:a16="http://schemas.microsoft.com/office/drawing/2014/main" id="{25EDB3BF-1153-0E4D-BB6E-C75ADA081D50}"/>
              </a:ext>
            </a:extLst>
          </p:cNvPr>
          <p:cNvSpPr>
            <a:spLocks noEditPoints="1"/>
          </p:cNvSpPr>
          <p:nvPr/>
        </p:nvSpPr>
        <p:spPr bwMode="auto">
          <a:xfrm>
            <a:off x="1411321" y="4552255"/>
            <a:ext cx="558599" cy="523173"/>
          </a:xfrm>
          <a:custGeom>
            <a:avLst/>
            <a:gdLst>
              <a:gd name="T0" fmla="*/ 168 w 180"/>
              <a:gd name="T1" fmla="*/ 0 h 176"/>
              <a:gd name="T2" fmla="*/ 55 w 180"/>
              <a:gd name="T3" fmla="*/ 64 h 176"/>
              <a:gd name="T4" fmla="*/ 40 w 180"/>
              <a:gd name="T5" fmla="*/ 98 h 176"/>
              <a:gd name="T6" fmla="*/ 72 w 180"/>
              <a:gd name="T7" fmla="*/ 136 h 176"/>
              <a:gd name="T8" fmla="*/ 89 w 180"/>
              <a:gd name="T9" fmla="*/ 166 h 176"/>
              <a:gd name="T10" fmla="*/ 140 w 180"/>
              <a:gd name="T11" fmla="*/ 92 h 176"/>
              <a:gd name="T12" fmla="*/ 104 w 180"/>
              <a:gd name="T13" fmla="*/ 119 h 176"/>
              <a:gd name="T14" fmla="*/ 85 w 180"/>
              <a:gd name="T15" fmla="*/ 131 h 176"/>
              <a:gd name="T16" fmla="*/ 77 w 180"/>
              <a:gd name="T17" fmla="*/ 128 h 176"/>
              <a:gd name="T18" fmla="*/ 55 w 180"/>
              <a:gd name="T19" fmla="*/ 121 h 176"/>
              <a:gd name="T20" fmla="*/ 45 w 180"/>
              <a:gd name="T21" fmla="*/ 91 h 176"/>
              <a:gd name="T22" fmla="*/ 57 w 180"/>
              <a:gd name="T23" fmla="*/ 72 h 176"/>
              <a:gd name="T24" fmla="*/ 104 w 180"/>
              <a:gd name="T25" fmla="*/ 118 h 176"/>
              <a:gd name="T26" fmla="*/ 134 w 180"/>
              <a:gd name="T27" fmla="*/ 87 h 176"/>
              <a:gd name="T28" fmla="*/ 110 w 180"/>
              <a:gd name="T29" fmla="*/ 112 h 176"/>
              <a:gd name="T30" fmla="*/ 82 w 180"/>
              <a:gd name="T31" fmla="*/ 49 h 176"/>
              <a:gd name="T32" fmla="*/ 168 w 180"/>
              <a:gd name="T33" fmla="*/ 8 h 176"/>
              <a:gd name="T34" fmla="*/ 31 w 180"/>
              <a:gd name="T35" fmla="*/ 98 h 176"/>
              <a:gd name="T36" fmla="*/ 78 w 180"/>
              <a:gd name="T37" fmla="*/ 145 h 176"/>
              <a:gd name="T38" fmla="*/ 31 w 180"/>
              <a:gd name="T39" fmla="*/ 98 h 176"/>
              <a:gd name="T40" fmla="*/ 29 w 180"/>
              <a:gd name="T41" fmla="*/ 125 h 176"/>
              <a:gd name="T42" fmla="*/ 51 w 180"/>
              <a:gd name="T43" fmla="*/ 147 h 176"/>
              <a:gd name="T44" fmla="*/ 84 w 180"/>
              <a:gd name="T45" fmla="*/ 64 h 176"/>
              <a:gd name="T46" fmla="*/ 84 w 180"/>
              <a:gd name="T47" fmla="*/ 72 h 176"/>
              <a:gd name="T48" fmla="*/ 84 w 180"/>
              <a:gd name="T49" fmla="*/ 64 h 176"/>
              <a:gd name="T50" fmla="*/ 112 w 180"/>
              <a:gd name="T51" fmla="*/ 92 h 176"/>
              <a:gd name="T52" fmla="*/ 104 w 180"/>
              <a:gd name="T53" fmla="*/ 92 h 176"/>
              <a:gd name="T54" fmla="*/ 132 w 180"/>
              <a:gd name="T55" fmla="*/ 56 h 176"/>
              <a:gd name="T56" fmla="*/ 132 w 180"/>
              <a:gd name="T57" fmla="*/ 32 h 176"/>
              <a:gd name="T58" fmla="*/ 132 w 180"/>
              <a:gd name="T59" fmla="*/ 56 h 176"/>
              <a:gd name="T60" fmla="*/ 136 w 180"/>
              <a:gd name="T61" fmla="*/ 44 h 176"/>
              <a:gd name="T62" fmla="*/ 128 w 180"/>
              <a:gd name="T63" fmla="*/ 44 h 176"/>
              <a:gd name="T64" fmla="*/ 96 w 180"/>
              <a:gd name="T65" fmla="*/ 84 h 176"/>
              <a:gd name="T66" fmla="*/ 96 w 180"/>
              <a:gd name="T67" fmla="*/ 76 h 176"/>
              <a:gd name="T68" fmla="*/ 96 w 180"/>
              <a:gd name="T69" fmla="*/ 84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0" h="176">
                <a:moveTo>
                  <a:pt x="175" y="1"/>
                </a:moveTo>
                <a:cubicBezTo>
                  <a:pt x="174" y="0"/>
                  <a:pt x="171" y="0"/>
                  <a:pt x="168" y="0"/>
                </a:cubicBezTo>
                <a:cubicBezTo>
                  <a:pt x="151" y="0"/>
                  <a:pt x="107" y="12"/>
                  <a:pt x="84" y="36"/>
                </a:cubicBezTo>
                <a:cubicBezTo>
                  <a:pt x="78" y="41"/>
                  <a:pt x="60" y="58"/>
                  <a:pt x="55" y="64"/>
                </a:cubicBezTo>
                <a:cubicBezTo>
                  <a:pt x="41" y="68"/>
                  <a:pt x="21" y="76"/>
                  <a:pt x="10" y="87"/>
                </a:cubicBezTo>
                <a:cubicBezTo>
                  <a:pt x="10" y="87"/>
                  <a:pt x="24" y="87"/>
                  <a:pt x="40" y="98"/>
                </a:cubicBezTo>
                <a:cubicBezTo>
                  <a:pt x="38" y="107"/>
                  <a:pt x="41" y="118"/>
                  <a:pt x="50" y="126"/>
                </a:cubicBezTo>
                <a:cubicBezTo>
                  <a:pt x="56" y="133"/>
                  <a:pt x="64" y="136"/>
                  <a:pt x="72" y="136"/>
                </a:cubicBezTo>
                <a:cubicBezTo>
                  <a:pt x="74" y="136"/>
                  <a:pt x="76" y="136"/>
                  <a:pt x="79" y="136"/>
                </a:cubicBezTo>
                <a:cubicBezTo>
                  <a:pt x="89" y="152"/>
                  <a:pt x="89" y="166"/>
                  <a:pt x="89" y="166"/>
                </a:cubicBezTo>
                <a:cubicBezTo>
                  <a:pt x="100" y="155"/>
                  <a:pt x="108" y="135"/>
                  <a:pt x="112" y="121"/>
                </a:cubicBezTo>
                <a:cubicBezTo>
                  <a:pt x="118" y="116"/>
                  <a:pt x="135" y="98"/>
                  <a:pt x="140" y="92"/>
                </a:cubicBezTo>
                <a:cubicBezTo>
                  <a:pt x="168" y="64"/>
                  <a:pt x="180" y="7"/>
                  <a:pt x="175" y="1"/>
                </a:cubicBezTo>
                <a:moveTo>
                  <a:pt x="104" y="119"/>
                </a:moveTo>
                <a:cubicBezTo>
                  <a:pt x="101" y="129"/>
                  <a:pt x="97" y="139"/>
                  <a:pt x="93" y="147"/>
                </a:cubicBezTo>
                <a:cubicBezTo>
                  <a:pt x="91" y="142"/>
                  <a:pt x="89" y="137"/>
                  <a:pt x="85" y="131"/>
                </a:cubicBezTo>
                <a:cubicBezTo>
                  <a:pt x="84" y="129"/>
                  <a:pt x="81" y="128"/>
                  <a:pt x="79" y="128"/>
                </a:cubicBezTo>
                <a:cubicBezTo>
                  <a:pt x="78" y="128"/>
                  <a:pt x="77" y="128"/>
                  <a:pt x="77" y="128"/>
                </a:cubicBezTo>
                <a:cubicBezTo>
                  <a:pt x="75" y="128"/>
                  <a:pt x="73" y="128"/>
                  <a:pt x="72" y="128"/>
                </a:cubicBezTo>
                <a:cubicBezTo>
                  <a:pt x="66" y="128"/>
                  <a:pt x="60" y="126"/>
                  <a:pt x="55" y="121"/>
                </a:cubicBezTo>
                <a:cubicBezTo>
                  <a:pt x="49" y="114"/>
                  <a:pt x="46" y="107"/>
                  <a:pt x="48" y="99"/>
                </a:cubicBezTo>
                <a:cubicBezTo>
                  <a:pt x="49" y="96"/>
                  <a:pt x="48" y="93"/>
                  <a:pt x="45" y="91"/>
                </a:cubicBezTo>
                <a:cubicBezTo>
                  <a:pt x="39" y="87"/>
                  <a:pt x="34" y="85"/>
                  <a:pt x="29" y="83"/>
                </a:cubicBezTo>
                <a:cubicBezTo>
                  <a:pt x="37" y="79"/>
                  <a:pt x="47" y="75"/>
                  <a:pt x="57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118"/>
                  <a:pt x="104" y="118"/>
                  <a:pt x="104" y="119"/>
                </a:cubicBezTo>
                <a:moveTo>
                  <a:pt x="134" y="87"/>
                </a:moveTo>
                <a:cubicBezTo>
                  <a:pt x="133" y="88"/>
                  <a:pt x="130" y="91"/>
                  <a:pt x="128" y="94"/>
                </a:cubicBezTo>
                <a:cubicBezTo>
                  <a:pt x="122" y="99"/>
                  <a:pt x="114" y="108"/>
                  <a:pt x="110" y="112"/>
                </a:cubicBezTo>
                <a:cubicBezTo>
                  <a:pt x="64" y="66"/>
                  <a:pt x="64" y="66"/>
                  <a:pt x="64" y="66"/>
                </a:cubicBezTo>
                <a:cubicBezTo>
                  <a:pt x="68" y="62"/>
                  <a:pt x="77" y="54"/>
                  <a:pt x="82" y="49"/>
                </a:cubicBezTo>
                <a:cubicBezTo>
                  <a:pt x="85" y="46"/>
                  <a:pt x="88" y="43"/>
                  <a:pt x="89" y="42"/>
                </a:cubicBezTo>
                <a:cubicBezTo>
                  <a:pt x="111" y="20"/>
                  <a:pt x="152" y="8"/>
                  <a:pt x="168" y="8"/>
                </a:cubicBezTo>
                <a:cubicBezTo>
                  <a:pt x="168" y="21"/>
                  <a:pt x="157" y="64"/>
                  <a:pt x="134" y="87"/>
                </a:cubicBezTo>
                <a:moveTo>
                  <a:pt x="31" y="98"/>
                </a:moveTo>
                <a:cubicBezTo>
                  <a:pt x="0" y="176"/>
                  <a:pt x="0" y="176"/>
                  <a:pt x="0" y="176"/>
                </a:cubicBezTo>
                <a:cubicBezTo>
                  <a:pt x="78" y="145"/>
                  <a:pt x="78" y="145"/>
                  <a:pt x="78" y="145"/>
                </a:cubicBezTo>
                <a:cubicBezTo>
                  <a:pt x="76" y="145"/>
                  <a:pt x="75" y="145"/>
                  <a:pt x="74" y="145"/>
                </a:cubicBezTo>
                <a:cubicBezTo>
                  <a:pt x="50" y="145"/>
                  <a:pt x="28" y="122"/>
                  <a:pt x="31" y="98"/>
                </a:cubicBezTo>
                <a:moveTo>
                  <a:pt x="14" y="162"/>
                </a:moveTo>
                <a:cubicBezTo>
                  <a:pt x="29" y="125"/>
                  <a:pt x="29" y="125"/>
                  <a:pt x="29" y="125"/>
                </a:cubicBezTo>
                <a:cubicBezTo>
                  <a:pt x="31" y="129"/>
                  <a:pt x="33" y="132"/>
                  <a:pt x="36" y="136"/>
                </a:cubicBezTo>
                <a:cubicBezTo>
                  <a:pt x="40" y="140"/>
                  <a:pt x="45" y="144"/>
                  <a:pt x="51" y="147"/>
                </a:cubicBezTo>
                <a:lnTo>
                  <a:pt x="14" y="162"/>
                </a:lnTo>
                <a:close/>
                <a:moveTo>
                  <a:pt x="84" y="64"/>
                </a:moveTo>
                <a:cubicBezTo>
                  <a:pt x="82" y="64"/>
                  <a:pt x="80" y="66"/>
                  <a:pt x="80" y="68"/>
                </a:cubicBezTo>
                <a:cubicBezTo>
                  <a:pt x="80" y="70"/>
                  <a:pt x="82" y="72"/>
                  <a:pt x="84" y="72"/>
                </a:cubicBezTo>
                <a:cubicBezTo>
                  <a:pt x="86" y="72"/>
                  <a:pt x="88" y="70"/>
                  <a:pt x="88" y="68"/>
                </a:cubicBezTo>
                <a:cubicBezTo>
                  <a:pt x="88" y="66"/>
                  <a:pt x="86" y="64"/>
                  <a:pt x="84" y="64"/>
                </a:cubicBezTo>
                <a:moveTo>
                  <a:pt x="108" y="96"/>
                </a:moveTo>
                <a:cubicBezTo>
                  <a:pt x="110" y="96"/>
                  <a:pt x="112" y="94"/>
                  <a:pt x="112" y="92"/>
                </a:cubicBezTo>
                <a:cubicBezTo>
                  <a:pt x="112" y="90"/>
                  <a:pt x="110" y="88"/>
                  <a:pt x="108" y="88"/>
                </a:cubicBezTo>
                <a:cubicBezTo>
                  <a:pt x="106" y="88"/>
                  <a:pt x="104" y="90"/>
                  <a:pt x="104" y="92"/>
                </a:cubicBezTo>
                <a:cubicBezTo>
                  <a:pt x="104" y="94"/>
                  <a:pt x="106" y="96"/>
                  <a:pt x="108" y="96"/>
                </a:cubicBezTo>
                <a:moveTo>
                  <a:pt x="132" y="56"/>
                </a:moveTo>
                <a:cubicBezTo>
                  <a:pt x="139" y="56"/>
                  <a:pt x="144" y="51"/>
                  <a:pt x="144" y="44"/>
                </a:cubicBezTo>
                <a:cubicBezTo>
                  <a:pt x="144" y="37"/>
                  <a:pt x="139" y="32"/>
                  <a:pt x="132" y="32"/>
                </a:cubicBezTo>
                <a:cubicBezTo>
                  <a:pt x="125" y="32"/>
                  <a:pt x="120" y="37"/>
                  <a:pt x="120" y="44"/>
                </a:cubicBezTo>
                <a:cubicBezTo>
                  <a:pt x="120" y="51"/>
                  <a:pt x="125" y="56"/>
                  <a:pt x="132" y="56"/>
                </a:cubicBezTo>
                <a:moveTo>
                  <a:pt x="132" y="40"/>
                </a:moveTo>
                <a:cubicBezTo>
                  <a:pt x="134" y="40"/>
                  <a:pt x="136" y="42"/>
                  <a:pt x="136" y="44"/>
                </a:cubicBezTo>
                <a:cubicBezTo>
                  <a:pt x="136" y="46"/>
                  <a:pt x="134" y="48"/>
                  <a:pt x="132" y="48"/>
                </a:cubicBezTo>
                <a:cubicBezTo>
                  <a:pt x="130" y="48"/>
                  <a:pt x="128" y="46"/>
                  <a:pt x="128" y="44"/>
                </a:cubicBezTo>
                <a:cubicBezTo>
                  <a:pt x="128" y="42"/>
                  <a:pt x="130" y="40"/>
                  <a:pt x="132" y="40"/>
                </a:cubicBezTo>
                <a:moveTo>
                  <a:pt x="96" y="84"/>
                </a:moveTo>
                <a:cubicBezTo>
                  <a:pt x="98" y="84"/>
                  <a:pt x="100" y="82"/>
                  <a:pt x="100" y="80"/>
                </a:cubicBezTo>
                <a:cubicBezTo>
                  <a:pt x="100" y="78"/>
                  <a:pt x="98" y="76"/>
                  <a:pt x="96" y="76"/>
                </a:cubicBezTo>
                <a:cubicBezTo>
                  <a:pt x="94" y="76"/>
                  <a:pt x="92" y="78"/>
                  <a:pt x="92" y="80"/>
                </a:cubicBezTo>
                <a:cubicBezTo>
                  <a:pt x="92" y="82"/>
                  <a:pt x="94" y="84"/>
                  <a:pt x="96" y="84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444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25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125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25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280576" y="6219917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07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34" name="Obrázok 33">
            <a:extLst>
              <a:ext uri="{FF2B5EF4-FFF2-40B4-BE49-F238E27FC236}">
                <a16:creationId xmlns:a16="http://schemas.microsoft.com/office/drawing/2014/main" id="{6B384312-FE8C-B144-A265-E6561159A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  <p:pic>
        <p:nvPicPr>
          <p:cNvPr id="35" name="Obrázok 34">
            <a:extLst>
              <a:ext uri="{FF2B5EF4-FFF2-40B4-BE49-F238E27FC236}">
                <a16:creationId xmlns:a16="http://schemas.microsoft.com/office/drawing/2014/main" id="{3CE04E13-135F-4742-A6F4-A66A19596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pic>
        <p:nvPicPr>
          <p:cNvPr id="11" name="Picture 10" descr="A picture containing person, indoor, playing, man&#10;&#10;Description automatically generated">
            <a:extLst>
              <a:ext uri="{FF2B5EF4-FFF2-40B4-BE49-F238E27FC236}">
                <a16:creationId xmlns:a16="http://schemas.microsoft.com/office/drawing/2014/main" id="{3BCE8D0D-7D64-AB45-A8D8-68FEBDADC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EAB8933-F9A3-A740-A2CC-847A2FDBF977}"/>
              </a:ext>
            </a:extLst>
          </p:cNvPr>
          <p:cNvSpPr/>
          <p:nvPr/>
        </p:nvSpPr>
        <p:spPr>
          <a:xfrm>
            <a:off x="191344" y="6165304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>
                <a:solidFill>
                  <a:schemeClr val="bg1"/>
                </a:solidFill>
                <a:latin typeface="+mj-lt"/>
              </a:rPr>
              <a:t>Zdroj: </a:t>
            </a:r>
            <a:r>
              <a:rPr lang="sk-SK" sz="2400" dirty="0" err="1">
                <a:solidFill>
                  <a:schemeClr val="bg1"/>
                </a:solidFill>
                <a:latin typeface="+mj-lt"/>
              </a:rPr>
              <a:t>https</a:t>
            </a:r>
            <a:r>
              <a:rPr lang="sk-SK" sz="2400" dirty="0">
                <a:solidFill>
                  <a:schemeClr val="bg1"/>
                </a:solidFill>
                <a:latin typeface="+mj-lt"/>
              </a:rPr>
              <a:t>://</a:t>
            </a:r>
            <a:r>
              <a:rPr lang="sk-SK" sz="2400" dirty="0" err="1">
                <a:solidFill>
                  <a:schemeClr val="bg1"/>
                </a:solidFill>
                <a:latin typeface="+mj-lt"/>
              </a:rPr>
              <a:t>urbanplatform.ubiwhere.com</a:t>
            </a:r>
            <a:r>
              <a:rPr lang="sk-SK" sz="2400" dirty="0">
                <a:solidFill>
                  <a:schemeClr val="bg1"/>
                </a:solidFill>
                <a:latin typeface="+mj-lt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7873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ED9981-C2B1-004D-8D93-B32B8FF6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569839"/>
            <a:ext cx="11992520" cy="514756"/>
          </a:xfrm>
        </p:spPr>
        <p:txBody>
          <a:bodyPr/>
          <a:lstStyle/>
          <a:p>
            <a:r>
              <a:rPr lang="sk-SK" dirty="0"/>
              <a:t>Inšpirácia z MIT –rozhodovanie s </a:t>
            </a:r>
            <a:r>
              <a:rPr lang="sk-SK" dirty="0" err="1"/>
              <a:t>augmented</a:t>
            </a:r>
            <a:r>
              <a:rPr lang="sk-SK" dirty="0"/>
              <a:t> reality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703B139F-89A3-EC44-A48E-CEF22FA1C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6845727B-9C87-0841-AA75-717B2414D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3FFB812-E3CA-EA47-8C2A-4746CDCC41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70596" y="6150283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</a:t>
            </a:r>
            <a:fld id="{37D409AB-2201-4E18-8A34-C31753AD9B06}" type="slidenum">
              <a:rPr smtClean="0">
                <a:solidFill>
                  <a:schemeClr val="accent1"/>
                </a:solidFill>
              </a:rPr>
              <a:pPr algn="l"/>
              <a:t>7</a:t>
            </a:fld>
            <a:endParaRPr dirty="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E98FBF-75BB-0945-A6B5-5F600E771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60" y="1268760"/>
            <a:ext cx="7560840" cy="4669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448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764704"/>
            <a:ext cx="8346923" cy="474966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3392" y="354717"/>
            <a:ext cx="3632200" cy="930255"/>
          </a:xfrm>
        </p:spPr>
        <p:txBody>
          <a:bodyPr/>
          <a:lstStyle/>
          <a:p>
            <a:r>
              <a:rPr lang="sk-SK">
                <a:solidFill>
                  <a:schemeClr val="accent1"/>
                </a:solidFill>
              </a:rPr>
              <a:t>Platforma</a:t>
            </a:r>
            <a:br>
              <a:rPr lang="sk-SK"/>
            </a:br>
            <a:r>
              <a:rPr lang="sk-SK"/>
              <a:t>Dátové mesto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39492" y="5508856"/>
            <a:ext cx="7645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latin typeface="+mj-lt"/>
              </a:rPr>
              <a:t>Kvalitné </a:t>
            </a:r>
            <a:r>
              <a:rPr lang="sk-SK" sz="2400" dirty="0">
                <a:solidFill>
                  <a:schemeClr val="tx2"/>
                </a:solidFill>
                <a:latin typeface="+mj-lt"/>
              </a:rPr>
              <a:t>dáta</a:t>
            </a:r>
            <a:r>
              <a:rPr lang="sk-SK" sz="2400" dirty="0">
                <a:latin typeface="+mj-lt"/>
              </a:rPr>
              <a:t> na dosah   = </a:t>
            </a:r>
          </a:p>
          <a:p>
            <a:pPr algn="ctr"/>
            <a:r>
              <a:rPr lang="sk-SK" sz="2400" dirty="0">
                <a:latin typeface="+mj-lt"/>
              </a:rPr>
              <a:t>efektívne </a:t>
            </a:r>
            <a:r>
              <a:rPr lang="sk-SK" sz="2400" dirty="0">
                <a:solidFill>
                  <a:schemeClr val="tx2"/>
                </a:solidFill>
                <a:latin typeface="+mj-lt"/>
              </a:rPr>
              <a:t>rozhodovanie</a:t>
            </a:r>
            <a:r>
              <a:rPr lang="sk-SK" sz="2400" dirty="0">
                <a:latin typeface="+mj-lt"/>
              </a:rPr>
              <a:t> na základe </a:t>
            </a:r>
            <a:r>
              <a:rPr lang="sk-SK" sz="2400" dirty="0">
                <a:solidFill>
                  <a:schemeClr val="tx2"/>
                </a:solidFill>
                <a:latin typeface="+mj-lt"/>
              </a:rPr>
              <a:t>dôkazov</a:t>
            </a:r>
          </a:p>
        </p:txBody>
      </p:sp>
      <p:pic>
        <p:nvPicPr>
          <p:cNvPr id="7" name="Zástupný objekt pre obrázok 6">
            <a:extLst>
              <a:ext uri="{FF2B5EF4-FFF2-40B4-BE49-F238E27FC236}">
                <a16:creationId xmlns:a16="http://schemas.microsoft.com/office/drawing/2014/main" id="{7CB0A934-CEE3-9641-BED6-8ECF9A31737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" r="3126"/>
          <a:stretch>
            <a:fillRect/>
          </a:stretch>
        </p:blipFill>
        <p:spPr>
          <a:xfrm>
            <a:off x="3575720" y="1484784"/>
            <a:ext cx="5061332" cy="3096344"/>
          </a:xfrm>
        </p:spPr>
      </p:pic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C814EFD-9D90-7B47-BB66-A5E2176B1B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08568" y="6165304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08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429AA03F-0717-4043-B6D4-D6A6882BF328}"/>
              </a:ext>
            </a:extLst>
          </p:cNvPr>
          <p:cNvSpPr/>
          <p:nvPr/>
        </p:nvSpPr>
        <p:spPr>
          <a:xfrm>
            <a:off x="263352" y="6021288"/>
            <a:ext cx="1656184" cy="78718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316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">
            <a:extLst>
              <a:ext uri="{FF2B5EF4-FFF2-40B4-BE49-F238E27FC236}">
                <a16:creationId xmlns:a16="http://schemas.microsoft.com/office/drawing/2014/main" id="{714488F3-0F97-FC46-8850-A16BAE787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362090"/>
            <a:ext cx="6324600" cy="930255"/>
          </a:xfrm>
        </p:spPr>
        <p:txBody>
          <a:bodyPr>
            <a:normAutofit/>
          </a:bodyPr>
          <a:lstStyle/>
          <a:p>
            <a:r>
              <a:rPr lang="sk-SK" sz="3000" b="1" dirty="0">
                <a:latin typeface="+mn-lt"/>
              </a:rPr>
              <a:t>Ako zmeniť Vaše mesto na</a:t>
            </a:r>
            <a:br>
              <a:rPr lang="sk-SK" sz="3000" b="1" dirty="0">
                <a:latin typeface="+mn-lt"/>
              </a:rPr>
            </a:br>
            <a:r>
              <a:rPr lang="sk-SK" sz="3000" b="1" dirty="0">
                <a:solidFill>
                  <a:srgbClr val="39B3CB"/>
                </a:solidFill>
                <a:latin typeface="+mn-lt"/>
                <a:ea typeface="Cambria" panose="02040503050406030204" pitchFamily="18" charset="0"/>
                <a:cs typeface="Times New Roman" panose="02020603050405020304" pitchFamily="18" charset="0"/>
              </a:rPr>
              <a:t>Dátové mesto?</a:t>
            </a:r>
            <a:endParaRPr lang="sk-SK" sz="3000" b="1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1C63D-31B5-4A9C-8DD3-6C4D2166E7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8482" y="3347905"/>
            <a:ext cx="1241118" cy="499791"/>
          </a:xfrm>
        </p:spPr>
        <p:txBody>
          <a:bodyPr>
            <a:normAutofit fontScale="92500"/>
          </a:bodyPr>
          <a:lstStyle/>
          <a:p>
            <a:r>
              <a:rPr lang="sk-SK" dirty="0"/>
              <a:t>Krok</a:t>
            </a:r>
            <a:r>
              <a:rPr lang="en-GB" dirty="0"/>
              <a:t>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1E1DE-FF6D-40C5-B32E-27BE61338E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199" y="1930400"/>
            <a:ext cx="1384301" cy="660400"/>
          </a:xfrm>
        </p:spPr>
        <p:txBody>
          <a:bodyPr>
            <a:normAutofit/>
          </a:bodyPr>
          <a:lstStyle/>
          <a:p>
            <a:r>
              <a:rPr lang="sk-SK" dirty="0"/>
              <a:t>Krok</a:t>
            </a:r>
            <a:r>
              <a:rPr lang="en-GB" dirty="0"/>
              <a:t>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618AE3-4A63-4069-B0AE-9A0DC00E8A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74001" y="457200"/>
            <a:ext cx="1460500" cy="600787"/>
          </a:xfrm>
        </p:spPr>
        <p:txBody>
          <a:bodyPr>
            <a:noAutofit/>
          </a:bodyPr>
          <a:lstStyle/>
          <a:p>
            <a:r>
              <a:rPr lang="sk-SK" dirty="0"/>
              <a:t>Krok 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A9E444-4F8B-4DE7-89E2-99EED737C1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07568" y="5264653"/>
            <a:ext cx="8614893" cy="594361"/>
          </a:xfrm>
        </p:spPr>
        <p:txBody>
          <a:bodyPr>
            <a:normAutofit/>
          </a:bodyPr>
          <a:lstStyle/>
          <a:p>
            <a:pPr lvl="0"/>
            <a:r>
              <a:rPr lang="sk-SK" sz="2400" dirty="0">
                <a:latin typeface="+mn-lt"/>
              </a:rPr>
              <a:t>Krok 2: Práca s dostupnými dátami v meste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0C1684-D5C3-48B2-B7E1-434432584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3410" y="4304938"/>
            <a:ext cx="6701682" cy="852737"/>
          </a:xfrm>
        </p:spPr>
        <p:txBody>
          <a:bodyPr>
            <a:normAutofit/>
          </a:bodyPr>
          <a:lstStyle/>
          <a:p>
            <a:pPr lvl="0"/>
            <a:r>
              <a:rPr lang="sk-SK" sz="2400" dirty="0"/>
              <a:t>Krok 3: Príprava stratégie a cestovnej mapy pre dátové mesto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3EFD6B08-C2E8-DB46-A007-223ADFAE0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52184" y="2669551"/>
            <a:ext cx="4666790" cy="1149095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sk-SK" sz="2400" dirty="0"/>
              <a:t>Krok 4: Vytvorenie participatívnej platformy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sk-SK" sz="2400" dirty="0"/>
              <a:t>pre územné plánovanie a 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sk-SK" sz="2400" dirty="0"/>
              <a:t>zavedenie quick wins do praxe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D5EB8D60-A17F-B249-9E93-E69E6D136FA3}"/>
              </a:ext>
            </a:extLst>
          </p:cNvPr>
          <p:cNvSpPr/>
          <p:nvPr/>
        </p:nvSpPr>
        <p:spPr>
          <a:xfrm>
            <a:off x="305302" y="2935753"/>
            <a:ext cx="2145798" cy="165001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D0F6255F-2DA4-464F-92F1-3F52C5D6D628}"/>
              </a:ext>
            </a:extLst>
          </p:cNvPr>
          <p:cNvSpPr txBox="1">
            <a:spLocks/>
          </p:cNvSpPr>
          <p:nvPr/>
        </p:nvSpPr>
        <p:spPr>
          <a:xfrm>
            <a:off x="2384564" y="5907379"/>
            <a:ext cx="9408361" cy="594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400" dirty="0"/>
              <a:t>Krok 1: Audit a zhodnotenie dostupnosti a využívania dát pre participatívne a inteligentné územné plánovanie </a:t>
            </a:r>
            <a:endParaRPr lang="en-GB" sz="2400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8C6C8F2-D55F-7149-B6BB-CC08BA458209}"/>
              </a:ext>
            </a:extLst>
          </p:cNvPr>
          <p:cNvSpPr txBox="1">
            <a:spLocks/>
          </p:cNvSpPr>
          <p:nvPr/>
        </p:nvSpPr>
        <p:spPr>
          <a:xfrm>
            <a:off x="1209982" y="4501240"/>
            <a:ext cx="1241118" cy="4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lright Sans Bold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/>
              <a:t>Krok</a:t>
            </a:r>
            <a:r>
              <a:rPr lang="en-GB"/>
              <a:t>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639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569839"/>
            <a:ext cx="4871326" cy="514756"/>
          </a:xfrm>
        </p:spPr>
        <p:txBody>
          <a:bodyPr/>
          <a:lstStyle/>
          <a:p>
            <a:r>
              <a:rPr lang="sk-SK" dirty="0">
                <a:solidFill>
                  <a:schemeClr val="accent1"/>
                </a:solidFill>
              </a:rPr>
              <a:t>Zdroje </a:t>
            </a:r>
            <a:r>
              <a:rPr lang="sk-SK" dirty="0"/>
              <a:t>dát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270596" y="6150283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</a:t>
            </a:r>
            <a:fld id="{37D409AB-2201-4E18-8A34-C31753AD9B06}" type="slidenum">
              <a:rPr smtClean="0">
                <a:solidFill>
                  <a:schemeClr val="accent1"/>
                </a:solidFill>
              </a:rPr>
              <a:pPr algn="l"/>
              <a:t>10</a:t>
            </a:fld>
            <a:endParaRPr dirty="0">
              <a:solidFill>
                <a:schemeClr val="accent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663018" y="2239435"/>
            <a:ext cx="2865965" cy="2865965"/>
            <a:chOff x="6994526" y="3359152"/>
            <a:chExt cx="4298948" cy="429894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0104712" y="4101522"/>
              <a:ext cx="1188762" cy="1246987"/>
            </a:xfrm>
            <a:custGeom>
              <a:avLst/>
              <a:gdLst>
                <a:gd name="T0" fmla="*/ 0 w 103"/>
                <a:gd name="T1" fmla="*/ 58 h 108"/>
                <a:gd name="T2" fmla="*/ 58 w 103"/>
                <a:gd name="T3" fmla="*/ 0 h 108"/>
                <a:gd name="T4" fmla="*/ 103 w 103"/>
                <a:gd name="T5" fmla="*/ 108 h 108"/>
                <a:gd name="T6" fmla="*/ 21 w 103"/>
                <a:gd name="T7" fmla="*/ 108 h 108"/>
                <a:gd name="T8" fmla="*/ 0 w 103"/>
                <a:gd name="T9" fmla="*/ 5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8">
                  <a:moveTo>
                    <a:pt x="0" y="58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84" y="29"/>
                    <a:pt x="100" y="67"/>
                    <a:pt x="103" y="108"/>
                  </a:cubicBezTo>
                  <a:cubicBezTo>
                    <a:pt x="21" y="108"/>
                    <a:pt x="21" y="108"/>
                    <a:pt x="21" y="108"/>
                  </a:cubicBezTo>
                  <a:cubicBezTo>
                    <a:pt x="18" y="90"/>
                    <a:pt x="11" y="73"/>
                    <a:pt x="0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0104712" y="5659039"/>
              <a:ext cx="1188762" cy="1261541"/>
            </a:xfrm>
            <a:custGeom>
              <a:avLst/>
              <a:gdLst>
                <a:gd name="T0" fmla="*/ 21 w 103"/>
                <a:gd name="T1" fmla="*/ 0 h 109"/>
                <a:gd name="T2" fmla="*/ 103 w 103"/>
                <a:gd name="T3" fmla="*/ 0 h 109"/>
                <a:gd name="T4" fmla="*/ 58 w 103"/>
                <a:gd name="T5" fmla="*/ 109 h 109"/>
                <a:gd name="T6" fmla="*/ 0 w 103"/>
                <a:gd name="T7" fmla="*/ 51 h 109"/>
                <a:gd name="T8" fmla="*/ 21 w 103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21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0" y="42"/>
                    <a:pt x="84" y="79"/>
                    <a:pt x="58" y="10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1" y="36"/>
                    <a:pt x="18" y="19"/>
                    <a:pt x="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9304117" y="3359152"/>
              <a:ext cx="1251837" cy="1193612"/>
            </a:xfrm>
            <a:custGeom>
              <a:avLst/>
              <a:gdLst>
                <a:gd name="T0" fmla="*/ 0 w 108"/>
                <a:gd name="T1" fmla="*/ 82 h 103"/>
                <a:gd name="T2" fmla="*/ 0 w 108"/>
                <a:gd name="T3" fmla="*/ 0 h 103"/>
                <a:gd name="T4" fmla="*/ 108 w 108"/>
                <a:gd name="T5" fmla="*/ 45 h 103"/>
                <a:gd name="T6" fmla="*/ 50 w 108"/>
                <a:gd name="T7" fmla="*/ 103 h 103"/>
                <a:gd name="T8" fmla="*/ 0 w 108"/>
                <a:gd name="T9" fmla="*/ 8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3">
                  <a:moveTo>
                    <a:pt x="0" y="8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1" y="3"/>
                    <a:pt x="79" y="19"/>
                    <a:pt x="108" y="45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36" y="92"/>
                    <a:pt x="18" y="85"/>
                    <a:pt x="0" y="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994526" y="5659039"/>
              <a:ext cx="1188762" cy="1261541"/>
            </a:xfrm>
            <a:custGeom>
              <a:avLst/>
              <a:gdLst>
                <a:gd name="T0" fmla="*/ 103 w 103"/>
                <a:gd name="T1" fmla="*/ 51 h 109"/>
                <a:gd name="T2" fmla="*/ 45 w 103"/>
                <a:gd name="T3" fmla="*/ 109 h 109"/>
                <a:gd name="T4" fmla="*/ 0 w 103"/>
                <a:gd name="T5" fmla="*/ 0 h 109"/>
                <a:gd name="T6" fmla="*/ 83 w 103"/>
                <a:gd name="T7" fmla="*/ 0 h 109"/>
                <a:gd name="T8" fmla="*/ 103 w 103"/>
                <a:gd name="T9" fmla="*/ 5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9">
                  <a:moveTo>
                    <a:pt x="103" y="51"/>
                  </a:moveTo>
                  <a:cubicBezTo>
                    <a:pt x="45" y="109"/>
                    <a:pt x="45" y="109"/>
                    <a:pt x="45" y="109"/>
                  </a:cubicBezTo>
                  <a:cubicBezTo>
                    <a:pt x="20" y="79"/>
                    <a:pt x="3" y="42"/>
                    <a:pt x="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5" y="19"/>
                    <a:pt x="92" y="36"/>
                    <a:pt x="103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7736896" y="3359152"/>
              <a:ext cx="1256691" cy="1193612"/>
            </a:xfrm>
            <a:custGeom>
              <a:avLst/>
              <a:gdLst>
                <a:gd name="T0" fmla="*/ 58 w 109"/>
                <a:gd name="T1" fmla="*/ 103 h 103"/>
                <a:gd name="T2" fmla="*/ 0 w 109"/>
                <a:gd name="T3" fmla="*/ 45 h 103"/>
                <a:gd name="T4" fmla="*/ 109 w 109"/>
                <a:gd name="T5" fmla="*/ 0 h 103"/>
                <a:gd name="T6" fmla="*/ 109 w 109"/>
                <a:gd name="T7" fmla="*/ 82 h 103"/>
                <a:gd name="T8" fmla="*/ 58 w 109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3">
                  <a:moveTo>
                    <a:pt x="58" y="103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30" y="19"/>
                    <a:pt x="67" y="3"/>
                    <a:pt x="109" y="0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90" y="85"/>
                    <a:pt x="73" y="92"/>
                    <a:pt x="58" y="1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994526" y="4101522"/>
              <a:ext cx="1188762" cy="1246987"/>
            </a:xfrm>
            <a:custGeom>
              <a:avLst/>
              <a:gdLst>
                <a:gd name="T0" fmla="*/ 83 w 103"/>
                <a:gd name="T1" fmla="*/ 108 h 108"/>
                <a:gd name="T2" fmla="*/ 0 w 103"/>
                <a:gd name="T3" fmla="*/ 108 h 108"/>
                <a:gd name="T4" fmla="*/ 45 w 103"/>
                <a:gd name="T5" fmla="*/ 0 h 108"/>
                <a:gd name="T6" fmla="*/ 103 w 103"/>
                <a:gd name="T7" fmla="*/ 58 h 108"/>
                <a:gd name="T8" fmla="*/ 83 w 103"/>
                <a:gd name="T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8">
                  <a:moveTo>
                    <a:pt x="83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3" y="67"/>
                    <a:pt x="20" y="29"/>
                    <a:pt x="45" y="0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2" y="73"/>
                    <a:pt x="85" y="90"/>
                    <a:pt x="83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7736896" y="6469338"/>
              <a:ext cx="1256691" cy="1188762"/>
            </a:xfrm>
            <a:custGeom>
              <a:avLst/>
              <a:gdLst>
                <a:gd name="T0" fmla="*/ 109 w 109"/>
                <a:gd name="T1" fmla="*/ 20 h 103"/>
                <a:gd name="T2" fmla="*/ 109 w 109"/>
                <a:gd name="T3" fmla="*/ 103 h 103"/>
                <a:gd name="T4" fmla="*/ 0 w 109"/>
                <a:gd name="T5" fmla="*/ 58 h 103"/>
                <a:gd name="T6" fmla="*/ 58 w 109"/>
                <a:gd name="T7" fmla="*/ 0 h 103"/>
                <a:gd name="T8" fmla="*/ 109 w 109"/>
                <a:gd name="T9" fmla="*/ 2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3">
                  <a:moveTo>
                    <a:pt x="109" y="20"/>
                  </a:moveTo>
                  <a:cubicBezTo>
                    <a:pt x="109" y="103"/>
                    <a:pt x="109" y="103"/>
                    <a:pt x="109" y="103"/>
                  </a:cubicBezTo>
                  <a:cubicBezTo>
                    <a:pt x="67" y="100"/>
                    <a:pt x="30" y="83"/>
                    <a:pt x="0" y="5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11"/>
                    <a:pt x="90" y="18"/>
                    <a:pt x="109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9304117" y="6469338"/>
              <a:ext cx="1251837" cy="1188762"/>
            </a:xfrm>
            <a:custGeom>
              <a:avLst/>
              <a:gdLst>
                <a:gd name="T0" fmla="*/ 50 w 108"/>
                <a:gd name="T1" fmla="*/ 0 h 103"/>
                <a:gd name="T2" fmla="*/ 108 w 108"/>
                <a:gd name="T3" fmla="*/ 58 h 103"/>
                <a:gd name="T4" fmla="*/ 0 w 108"/>
                <a:gd name="T5" fmla="*/ 103 h 103"/>
                <a:gd name="T6" fmla="*/ 0 w 108"/>
                <a:gd name="T7" fmla="*/ 20 h 103"/>
                <a:gd name="T8" fmla="*/ 50 w 108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3">
                  <a:moveTo>
                    <a:pt x="50" y="0"/>
                  </a:moveTo>
                  <a:cubicBezTo>
                    <a:pt x="108" y="58"/>
                    <a:pt x="108" y="58"/>
                    <a:pt x="108" y="58"/>
                  </a:cubicBezTo>
                  <a:cubicBezTo>
                    <a:pt x="79" y="83"/>
                    <a:pt x="41" y="100"/>
                    <a:pt x="0" y="10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8" y="18"/>
                    <a:pt x="36" y="11"/>
                    <a:pt x="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uk-UA" sz="120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07368" y="2648380"/>
            <a:ext cx="3741228" cy="733511"/>
            <a:chOff x="611051" y="3972569"/>
            <a:chExt cx="5611843" cy="1100267"/>
          </a:xfrm>
        </p:grpSpPr>
        <p:sp>
          <p:nvSpPr>
            <p:cNvPr id="14" name="TextBox 13"/>
            <p:cNvSpPr txBox="1"/>
            <p:nvPr/>
          </p:nvSpPr>
          <p:spPr>
            <a:xfrm>
              <a:off x="1367135" y="3972569"/>
              <a:ext cx="4041880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2400" dirty="0">
                  <a:latin typeface="+mj-lt"/>
                </a:rPr>
                <a:t>Otvorené dáta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611051" y="4626655"/>
              <a:ext cx="4793111" cy="446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333" dirty="0">
                  <a:solidFill>
                    <a:schemeClr val="tx2"/>
                  </a:solidFill>
                </a:rPr>
                <a:t>Verejne dostupné dáta pre všetkých.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755413" y="4318799"/>
              <a:ext cx="467481" cy="4674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941207" y="2705664"/>
            <a:ext cx="4250793" cy="1298125"/>
            <a:chOff x="11911813" y="4218119"/>
            <a:chExt cx="6376189" cy="1947188"/>
          </a:xfrm>
        </p:grpSpPr>
        <p:sp>
          <p:nvSpPr>
            <p:cNvPr id="18" name="Oval 17"/>
            <p:cNvSpPr/>
            <p:nvPr/>
          </p:nvSpPr>
          <p:spPr>
            <a:xfrm>
              <a:off x="11911813" y="4318799"/>
              <a:ext cx="467481" cy="4674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883839" y="4218119"/>
              <a:ext cx="5404163" cy="1246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>
                  <a:latin typeface="+mj-lt"/>
                </a:rPr>
                <a:t>Dáta zo súkromných systémov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12883835" y="5411447"/>
              <a:ext cx="5404167" cy="75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33" dirty="0">
                  <a:solidFill>
                    <a:schemeClr val="tx2"/>
                  </a:solidFill>
                </a:rPr>
                <a:t>Dáta zo súkromných zdrojov, napr. dáta telekomunikačných spoločnosti,... 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-500685" y="3620558"/>
            <a:ext cx="4649281" cy="1551737"/>
            <a:chOff x="-751028" y="5430839"/>
            <a:chExt cx="6973922" cy="2327607"/>
          </a:xfrm>
        </p:grpSpPr>
        <p:sp>
          <p:nvSpPr>
            <p:cNvPr id="22" name="TextBox 21"/>
            <p:cNvSpPr txBox="1"/>
            <p:nvPr/>
          </p:nvSpPr>
          <p:spPr>
            <a:xfrm>
              <a:off x="-751028" y="5430839"/>
              <a:ext cx="6197268" cy="1246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2400" dirty="0" err="1">
                  <a:latin typeface="+mj-lt"/>
                </a:rPr>
                <a:t>Gaming</a:t>
              </a:r>
              <a:r>
                <a:rPr lang="sk-SK" sz="2400" dirty="0">
                  <a:latin typeface="+mj-lt"/>
                </a:rPr>
                <a:t> a experimentovanie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335389" y="6696904"/>
              <a:ext cx="5068773" cy="106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333" dirty="0">
                  <a:solidFill>
                    <a:schemeClr val="tx2"/>
                  </a:solidFill>
                </a:rPr>
                <a:t>Dáta získané z hier o pohybe, trávení voľného času,... ako aj z experimentálnych pilotných projektov. </a:t>
              </a:r>
            </a:p>
          </p:txBody>
        </p:sp>
        <p:sp>
          <p:nvSpPr>
            <p:cNvPr id="24" name="Oval 23"/>
            <p:cNvSpPr/>
            <p:nvPr/>
          </p:nvSpPr>
          <p:spPr>
            <a:xfrm>
              <a:off x="5755413" y="6212818"/>
              <a:ext cx="467481" cy="4674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941213" y="4120925"/>
            <a:ext cx="4347471" cy="1080012"/>
            <a:chOff x="11911813" y="5894954"/>
            <a:chExt cx="6521206" cy="1620019"/>
          </a:xfrm>
        </p:grpSpPr>
        <p:sp>
          <p:nvSpPr>
            <p:cNvPr id="26" name="Oval 25"/>
            <p:cNvSpPr/>
            <p:nvPr/>
          </p:nvSpPr>
          <p:spPr>
            <a:xfrm>
              <a:off x="11911813" y="6212818"/>
              <a:ext cx="467481" cy="4674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883826" y="5894954"/>
              <a:ext cx="5549193" cy="1246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>
                  <a:latin typeface="+mj-lt"/>
                </a:rPr>
                <a:t>Dáta zo systémov verejnej správy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flipH="1">
              <a:off x="12883838" y="7068792"/>
              <a:ext cx="3744714" cy="446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33">
                  <a:solidFill>
                    <a:schemeClr val="tx2"/>
                  </a:solidFill>
                </a:rPr>
                <a:t>Dáta štátnych inštitúcií. 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29024" y="1549401"/>
            <a:ext cx="3042297" cy="916211"/>
            <a:chOff x="3343536" y="2324100"/>
            <a:chExt cx="4563446" cy="1374317"/>
          </a:xfrm>
        </p:grpSpPr>
        <p:sp>
          <p:nvSpPr>
            <p:cNvPr id="30" name="TextBox 29"/>
            <p:cNvSpPr txBox="1"/>
            <p:nvPr/>
          </p:nvSpPr>
          <p:spPr>
            <a:xfrm>
              <a:off x="3343536" y="2324100"/>
              <a:ext cx="3744716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2400">
                  <a:latin typeface="+mj-lt"/>
                </a:rPr>
                <a:t>Mestské dáta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flipH="1">
              <a:off x="3343536" y="2944557"/>
              <a:ext cx="3744714" cy="75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333">
                  <a:solidFill>
                    <a:schemeClr val="tx2"/>
                  </a:solidFill>
                </a:rPr>
                <a:t>Zdroje dát z prevádzky mesta. </a:t>
              </a:r>
            </a:p>
          </p:txBody>
        </p:sp>
        <p:sp>
          <p:nvSpPr>
            <p:cNvPr id="32" name="Oval 31"/>
            <p:cNvSpPr/>
            <p:nvPr/>
          </p:nvSpPr>
          <p:spPr>
            <a:xfrm>
              <a:off x="7439501" y="2424780"/>
              <a:ext cx="467481" cy="4674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18485" y="1549401"/>
            <a:ext cx="4267221" cy="916211"/>
            <a:chOff x="10227724" y="2324100"/>
            <a:chExt cx="6400831" cy="1374317"/>
          </a:xfrm>
        </p:grpSpPr>
        <p:sp>
          <p:nvSpPr>
            <p:cNvPr id="34" name="Oval 33"/>
            <p:cNvSpPr/>
            <p:nvPr/>
          </p:nvSpPr>
          <p:spPr>
            <a:xfrm>
              <a:off x="10227724" y="2424780"/>
              <a:ext cx="467481" cy="4674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199750" y="2324100"/>
              <a:ext cx="3238500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>
                  <a:latin typeface="+mj-lt"/>
                </a:rPr>
                <a:t>Participácia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11199750" y="2944557"/>
              <a:ext cx="5428805" cy="75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33" dirty="0">
                  <a:solidFill>
                    <a:schemeClr val="tx2"/>
                  </a:solidFill>
                </a:rPr>
                <a:t>Pocitové mapy, participatívne podujatia pre občanov a podnikateľov,... 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703512" y="5337438"/>
            <a:ext cx="3567809" cy="916211"/>
            <a:chOff x="2555268" y="8006156"/>
            <a:chExt cx="5351714" cy="1374317"/>
          </a:xfrm>
        </p:grpSpPr>
        <p:sp>
          <p:nvSpPr>
            <p:cNvPr id="38" name="TextBox 37"/>
            <p:cNvSpPr txBox="1"/>
            <p:nvPr/>
          </p:nvSpPr>
          <p:spPr>
            <a:xfrm>
              <a:off x="2663280" y="8006156"/>
              <a:ext cx="4424972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2400">
                  <a:latin typeface="+mj-lt"/>
                </a:rPr>
                <a:t>Senzorové dáta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flipH="1">
              <a:off x="2555268" y="8626613"/>
              <a:ext cx="4532982" cy="75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k-SK" sz="1333" dirty="0">
                  <a:solidFill>
                    <a:schemeClr val="tx2"/>
                  </a:solidFill>
                </a:rPr>
                <a:t>Dáta získané zo senzorov, napr. o doprave, ovzduší, kvalite vody... 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7439501" y="8106836"/>
              <a:ext cx="467481" cy="4674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692976" y="5340997"/>
            <a:ext cx="5307679" cy="916211"/>
            <a:chOff x="10227724" y="8006156"/>
            <a:chExt cx="7961518" cy="1374317"/>
          </a:xfrm>
        </p:grpSpPr>
        <p:sp>
          <p:nvSpPr>
            <p:cNvPr id="42" name="Oval 41"/>
            <p:cNvSpPr/>
            <p:nvPr/>
          </p:nvSpPr>
          <p:spPr>
            <a:xfrm>
              <a:off x="10227724" y="8106836"/>
              <a:ext cx="467481" cy="4674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20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1199750" y="8006156"/>
              <a:ext cx="6989492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>
                  <a:latin typeface="+mj-lt"/>
                </a:rPr>
                <a:t>Dáta z odborného mapovania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 flipH="1">
              <a:off x="11199748" y="8626613"/>
              <a:ext cx="4721242" cy="75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33" dirty="0">
                  <a:solidFill>
                    <a:schemeClr val="tx2"/>
                  </a:solidFill>
                </a:rPr>
                <a:t>Dáta získané urbanistami, vedcami, študentmi,...</a:t>
              </a:r>
            </a:p>
          </p:txBody>
        </p:sp>
      </p:grpSp>
      <p:sp>
        <p:nvSpPr>
          <p:cNvPr id="46" name="Obdĺžnik 45">
            <a:extLst>
              <a:ext uri="{FF2B5EF4-FFF2-40B4-BE49-F238E27FC236}">
                <a16:creationId xmlns:a16="http://schemas.microsoft.com/office/drawing/2014/main" id="{E128E1D2-1586-8444-A22B-459FDB0AECBF}"/>
              </a:ext>
            </a:extLst>
          </p:cNvPr>
          <p:cNvSpPr/>
          <p:nvPr/>
        </p:nvSpPr>
        <p:spPr>
          <a:xfrm>
            <a:off x="263352" y="6021288"/>
            <a:ext cx="1872208" cy="787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676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2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125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12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125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125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125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125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125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02F60F-D7C4-DC49-A3DE-0F8F6D8F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Naši ctení </a:t>
            </a:r>
            <a:r>
              <a:rPr lang="sk-SK">
                <a:solidFill>
                  <a:schemeClr val="accent1"/>
                </a:solidFill>
              </a:rPr>
              <a:t>spolupracovníci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4D1242C-5252-A544-845C-6099E224B3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56"/>
          <a:stretch/>
        </p:blipFill>
        <p:spPr>
          <a:xfrm>
            <a:off x="318222" y="2556492"/>
            <a:ext cx="3273777" cy="166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C951BA51-3111-B24C-9445-96F08B77E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998" y="3942853"/>
            <a:ext cx="5404597" cy="200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7445BCA0-14AF-A74B-80E2-C56B4F85F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162" y="2555938"/>
            <a:ext cx="3126254" cy="2009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1A82F05B-E020-9241-8593-FCDB07FDC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297" y="2555938"/>
            <a:ext cx="3972567" cy="1922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E1B5267E-5FAA-F843-85E8-D065E59817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4303" y="3942853"/>
            <a:ext cx="4287581" cy="200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1D0C47AA-D0B7-B14D-A19D-7DBBB7259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702" y="1584860"/>
            <a:ext cx="2372315" cy="612097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339F7605-1AAE-9B4D-9CC4-42E10FAA1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7529" y="1572954"/>
            <a:ext cx="2615139" cy="59774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16CFC65B-3F15-2447-8949-4F39C36F22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47241" y="1471539"/>
            <a:ext cx="2045195" cy="1022598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4BD751B0-AD89-A04A-B672-A3616D29AB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80176" y="1647673"/>
            <a:ext cx="2491181" cy="485009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457325D1-1309-264E-A6D5-ADCF5ED4DF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7869" y="1672426"/>
            <a:ext cx="1820964" cy="498274"/>
          </a:xfrm>
          <a:prstGeom prst="rect">
            <a:avLst/>
          </a:prstGeom>
        </p:spPr>
      </p:pic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FCA18DC8-609D-2848-BBED-5232AE27E4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70596" y="6150283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</a:t>
            </a:r>
            <a:fld id="{37D409AB-2201-4E18-8A34-C31753AD9B06}" type="slidenum">
              <a:rPr smtClean="0">
                <a:solidFill>
                  <a:schemeClr val="accent1"/>
                </a:solidFill>
              </a:rPr>
              <a:pPr algn="l"/>
              <a:t>11</a:t>
            </a:fld>
            <a:endParaRPr dirty="0">
              <a:solidFill>
                <a:schemeClr val="accent1"/>
              </a:solidFill>
            </a:endParaRPr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F446516C-C1AE-2C46-B24D-42B13FA1D8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0A0FABB4-0FEE-F34B-91DC-61DA221106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70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F4CB14-AB18-2945-9C13-BCB3E0C1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364719"/>
            <a:ext cx="11842096" cy="924997"/>
          </a:xfrm>
        </p:spPr>
        <p:txBody>
          <a:bodyPr/>
          <a:lstStyle/>
          <a:p>
            <a:r>
              <a:rPr lang="sk-SK" dirty="0">
                <a:solidFill>
                  <a:schemeClr val="accent1"/>
                </a:solidFill>
              </a:rPr>
              <a:t>Ďakujeme</a:t>
            </a:r>
            <a:r>
              <a:rPr lang="sk-SK" dirty="0"/>
              <a:t> za Vašu pozornosť a ponúkame otázku na záver </a:t>
            </a:r>
            <a:r>
              <a:rPr lang="sk-SK" dirty="0">
                <a:sym typeface="Wingdings" pitchFamily="2" charset="2"/>
              </a:rPr>
              <a:t></a:t>
            </a:r>
            <a:endParaRPr lang="sk-SK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4593D98F-76AB-0C4E-80D5-08EEDBD482E6}"/>
              </a:ext>
            </a:extLst>
          </p:cNvPr>
          <p:cNvSpPr txBox="1"/>
          <p:nvPr/>
        </p:nvSpPr>
        <p:spPr>
          <a:xfrm>
            <a:off x="338224" y="1916832"/>
            <a:ext cx="54706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Spoločnosť </a:t>
            </a:r>
            <a:r>
              <a:rPr lang="sk-SK" sz="2400" dirty="0" err="1"/>
              <a:t>Bloomberg</a:t>
            </a:r>
            <a:r>
              <a:rPr lang="sk-SK" sz="2400" dirty="0"/>
              <a:t> manažuje Certifikačný program </a:t>
            </a:r>
            <a:r>
              <a:rPr lang="sk-SK" sz="2400" b="1" dirty="0">
                <a:solidFill>
                  <a:schemeClr val="accent1"/>
                </a:solidFill>
              </a:rPr>
              <a:t>„</a:t>
            </a:r>
            <a:r>
              <a:rPr lang="sk-SK" sz="2400" b="1" dirty="0" err="1">
                <a:solidFill>
                  <a:schemeClr val="accent1"/>
                </a:solidFill>
              </a:rPr>
              <a:t>What</a:t>
            </a:r>
            <a:r>
              <a:rPr lang="sk-SK" sz="2400" b="1" dirty="0">
                <a:solidFill>
                  <a:schemeClr val="accent1"/>
                </a:solidFill>
              </a:rPr>
              <a:t> Works </a:t>
            </a:r>
            <a:r>
              <a:rPr lang="sk-SK" sz="2400" b="1" dirty="0" err="1">
                <a:solidFill>
                  <a:schemeClr val="accent1"/>
                </a:solidFill>
              </a:rPr>
              <a:t>Cities</a:t>
            </a:r>
            <a:r>
              <a:rPr lang="sk-SK" sz="2400" b="1" dirty="0">
                <a:solidFill>
                  <a:schemeClr val="accent1"/>
                </a:solidFill>
              </a:rPr>
              <a:t>“</a:t>
            </a:r>
            <a:r>
              <a:rPr lang="sk-SK" sz="2400" dirty="0"/>
              <a:t>, z ktorého zostavuje rebríček top dátových miest a tak pomáha zapojeným mestám zlepšovať svoju prácu s dátami – </a:t>
            </a:r>
          </a:p>
          <a:p>
            <a:r>
              <a:rPr lang="sk-SK" sz="2400" i="1" dirty="0"/>
              <a:t>Mali by ste záujem o takúto certifikáciu? 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CCCA5D2-6080-4843-BE65-9D9FE44CFC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270596" y="6150283"/>
            <a:ext cx="1155700" cy="37965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0</a:t>
            </a:r>
            <a:fld id="{37D409AB-2201-4E18-8A34-C31753AD9B06}" type="slidenum">
              <a:rPr smtClean="0">
                <a:solidFill>
                  <a:schemeClr val="accent1"/>
                </a:solidFill>
              </a:rPr>
              <a:pPr algn="l"/>
              <a:t>12</a:t>
            </a:fld>
            <a:endParaRPr dirty="0">
              <a:solidFill>
                <a:schemeClr val="accent1"/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E88AF20-656F-7049-B52D-B94661831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9496" y="6067949"/>
            <a:ext cx="2736304" cy="683593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59BA24D-C618-8448-AD88-5A6B003FE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52" y="6067949"/>
            <a:ext cx="2763256" cy="690326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9D26791A-5B2F-4444-A1A1-2411AD111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6901" y="1272963"/>
            <a:ext cx="5981326" cy="2404641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13D04724-6091-A84F-8898-D0CBFE2330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205"/>
          <a:stretch/>
        </p:blipFill>
        <p:spPr>
          <a:xfrm>
            <a:off x="5832996" y="3644400"/>
            <a:ext cx="5981326" cy="2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5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4200" y="362090"/>
            <a:ext cx="3632200" cy="930255"/>
          </a:xfrm>
        </p:spPr>
        <p:txBody>
          <a:bodyPr/>
          <a:lstStyle/>
          <a:p>
            <a:r>
              <a:rPr lang="sk-SK"/>
              <a:t>Naše</a:t>
            </a:r>
            <a:br>
              <a:rPr lang="sk-SK"/>
            </a:br>
            <a:r>
              <a:rPr lang="sk-SK">
                <a:solidFill>
                  <a:schemeClr val="accent1"/>
                </a:solidFill>
              </a:rPr>
              <a:t>kontakty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0" y="1752600"/>
            <a:ext cx="6096000" cy="3657600"/>
          </a:xfrm>
          <a:prstGeom prst="rect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k-SK" sz="1867" dirty="0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578600" y="2318401"/>
            <a:ext cx="2438400" cy="3263425"/>
            <a:chOff x="10515600" y="3924300"/>
            <a:chExt cx="3657600" cy="4895136"/>
          </a:xfrm>
        </p:grpSpPr>
        <p:sp>
          <p:nvSpPr>
            <p:cNvPr id="10" name="TextBox 9"/>
            <p:cNvSpPr txBox="1"/>
            <p:nvPr/>
          </p:nvSpPr>
          <p:spPr>
            <a:xfrm>
              <a:off x="10515600" y="3924300"/>
              <a:ext cx="3518348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>
                  <a:solidFill>
                    <a:schemeClr val="bg1"/>
                  </a:solidFill>
                  <a:latin typeface="+mj-lt"/>
                </a:rPr>
                <a:t>kontakt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515600" y="5029842"/>
              <a:ext cx="3657600" cy="3789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sk-SK" sz="1333" b="1" dirty="0">
                  <a:solidFill>
                    <a:schemeClr val="bg1"/>
                  </a:solidFill>
                </a:rPr>
                <a:t>Dagmar </a:t>
              </a:r>
              <a:r>
                <a:rPr lang="sk-SK" sz="1333" b="1" dirty="0" err="1">
                  <a:solidFill>
                    <a:schemeClr val="bg1"/>
                  </a:solidFill>
                </a:rPr>
                <a:t>Celuchova</a:t>
              </a:r>
              <a:r>
                <a:rPr lang="sk-SK" sz="1333" b="1" dirty="0">
                  <a:solidFill>
                    <a:schemeClr val="bg1"/>
                  </a:solidFill>
                </a:rPr>
                <a:t> </a:t>
              </a:r>
              <a:r>
                <a:rPr lang="sk-SK" sz="1333" b="1" dirty="0" err="1">
                  <a:solidFill>
                    <a:schemeClr val="bg1"/>
                  </a:solidFill>
                </a:rPr>
                <a:t>Bosanska</a:t>
              </a:r>
              <a:endParaRPr lang="sk-SK" sz="1333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sk-SK" sz="1333" b="1" dirty="0" err="1">
                  <a:solidFill>
                    <a:schemeClr val="bg1"/>
                  </a:solidFill>
                </a:rPr>
                <a:t>Futuristiq</a:t>
              </a:r>
              <a:r>
                <a:rPr lang="sk-SK" sz="1333" b="1" dirty="0">
                  <a:solidFill>
                    <a:schemeClr val="bg1"/>
                  </a:solidFill>
                </a:rPr>
                <a:t> </a:t>
              </a:r>
              <a:r>
                <a:rPr lang="sk-SK" sz="1333" b="1" dirty="0" err="1">
                  <a:solidFill>
                    <a:schemeClr val="bg1"/>
                  </a:solidFill>
                </a:rPr>
                <a:t>o.z</a:t>
              </a:r>
              <a:r>
                <a:rPr lang="sk-SK" sz="1333" b="1" dirty="0">
                  <a:solidFill>
                    <a:schemeClr val="bg1"/>
                  </a:solidFill>
                </a:rPr>
                <a:t>.</a:t>
              </a:r>
            </a:p>
            <a:p>
              <a:pPr>
                <a:lnSpc>
                  <a:spcPct val="150000"/>
                </a:lnSpc>
              </a:pPr>
              <a:endParaRPr lang="sk-SK" sz="1333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sk-SK" sz="1333" b="1" dirty="0">
                  <a:solidFill>
                    <a:schemeClr val="bg1"/>
                  </a:solidFill>
                </a:rPr>
                <a:t>e-mail: </a:t>
              </a:r>
              <a:r>
                <a:rPr lang="sk-SK" sz="1333" b="1" dirty="0" err="1">
                  <a:solidFill>
                    <a:schemeClr val="bg1"/>
                  </a:solidFill>
                </a:rPr>
                <a:t>dagmar.bosanska@futuristiq.org</a:t>
              </a:r>
              <a:endParaRPr lang="sk-SK" sz="1333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endParaRPr lang="sk-SK" sz="1333" b="1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0625138" y="4696235"/>
              <a:ext cx="762000" cy="0"/>
            </a:xfrm>
            <a:prstGeom prst="line">
              <a:avLst/>
            </a:prstGeom>
            <a:ln w="25400" cap="sq">
              <a:solidFill>
                <a:schemeClr val="bg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9144000" y="2318401"/>
            <a:ext cx="2844801" cy="2030643"/>
            <a:chOff x="12649199" y="3990565"/>
            <a:chExt cx="4267201" cy="3045964"/>
          </a:xfrm>
        </p:grpSpPr>
        <p:sp>
          <p:nvSpPr>
            <p:cNvPr id="13" name="TextBox 12"/>
            <p:cNvSpPr txBox="1"/>
            <p:nvPr/>
          </p:nvSpPr>
          <p:spPr>
            <a:xfrm>
              <a:off x="12649200" y="3990565"/>
              <a:ext cx="3657600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>
                  <a:solidFill>
                    <a:schemeClr val="bg1"/>
                  </a:solidFill>
                  <a:latin typeface="+mj-lt"/>
                </a:rPr>
                <a:t>online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649199" y="5093208"/>
              <a:ext cx="4267201" cy="1943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sk-SK" sz="1333" b="1" dirty="0" err="1">
                  <a:solidFill>
                    <a:schemeClr val="bg1"/>
                  </a:solidFill>
                </a:rPr>
                <a:t>futuristiq.org</a:t>
              </a:r>
              <a:endParaRPr lang="sk-SK" sz="1333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sk-SK" sz="1333" b="1" dirty="0">
                  <a:solidFill>
                    <a:schemeClr val="bg1"/>
                  </a:solidFill>
                </a:rPr>
                <a:t>Lokálny hub pre </a:t>
              </a:r>
              <a:r>
                <a:rPr lang="sk-SK" sz="1333" b="1" dirty="0" err="1">
                  <a:solidFill>
                    <a:schemeClr val="bg1"/>
                  </a:solidFill>
                </a:rPr>
                <a:t>mydata.org</a:t>
              </a:r>
              <a:endParaRPr lang="sk-SK" sz="1333" b="1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sk-SK" sz="1333" b="1" dirty="0" err="1">
                  <a:solidFill>
                    <a:schemeClr val="bg1"/>
                  </a:solidFill>
                </a:rPr>
                <a:t>www.facebook.com</a:t>
              </a:r>
              <a:r>
                <a:rPr lang="sk-SK" sz="1333" b="1" dirty="0">
                  <a:solidFill>
                    <a:schemeClr val="bg1"/>
                  </a:solidFill>
                </a:rPr>
                <a:t>/</a:t>
              </a:r>
              <a:r>
                <a:rPr lang="sk-SK" sz="1333" b="1" dirty="0" err="1">
                  <a:solidFill>
                    <a:schemeClr val="bg1"/>
                  </a:solidFill>
                </a:rPr>
                <a:t>dasa.bosanska</a:t>
              </a:r>
              <a:endParaRPr lang="sk-SK" sz="1333" b="1" dirty="0">
                <a:solidFill>
                  <a:schemeClr val="bg1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2801600" y="4762500"/>
              <a:ext cx="762000" cy="0"/>
            </a:xfrm>
            <a:prstGeom prst="line">
              <a:avLst/>
            </a:prstGeom>
            <a:ln w="25400" cap="sq">
              <a:solidFill>
                <a:schemeClr val="bg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/>
        </p:nvCxnSpPr>
        <p:spPr>
          <a:xfrm>
            <a:off x="6096000" y="1752600"/>
            <a:ext cx="0" cy="3657600"/>
          </a:xfrm>
          <a:prstGeom prst="line">
            <a:avLst/>
          </a:prstGeom>
          <a:ln w="25400" cap="sq">
            <a:solidFill>
              <a:schemeClr val="bg1"/>
            </a:solidFill>
            <a:bevel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9" b="8899"/>
          <a:stretch>
            <a:fillRect/>
          </a:stretch>
        </p:blipFill>
        <p:spPr>
          <a:xfrm>
            <a:off x="0" y="1752600"/>
            <a:ext cx="6096000" cy="3657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65"/>
          <a:stretch/>
        </p:blipFill>
        <p:spPr>
          <a:xfrm>
            <a:off x="9821333" y="380783"/>
            <a:ext cx="2167467" cy="773151"/>
          </a:xfrm>
          <a:prstGeom prst="rect">
            <a:avLst/>
          </a:prstGeom>
        </p:spPr>
      </p:pic>
      <p:sp>
        <p:nvSpPr>
          <p:cNvPr id="18" name="BlokTextu 17">
            <a:extLst>
              <a:ext uri="{FF2B5EF4-FFF2-40B4-BE49-F238E27FC236}">
                <a16:creationId xmlns:a16="http://schemas.microsoft.com/office/drawing/2014/main" id="{F9A586A0-0EF0-844B-A2F7-8EC68E7BBBFF}"/>
              </a:ext>
            </a:extLst>
          </p:cNvPr>
          <p:cNvSpPr txBox="1"/>
          <p:nvPr/>
        </p:nvSpPr>
        <p:spPr>
          <a:xfrm>
            <a:off x="4727848" y="570016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Projekt Dátové mesto sa realizuje vďaka podpore z Európskeho sociálneho fondu v rámci Operačného programu Efektívna verejná správa </a:t>
            </a:r>
            <a:r>
              <a:rPr lang="sk-SK" u="sng" dirty="0">
                <a:hlinkClick r:id="rId4"/>
              </a:rPr>
              <a:t>www.reformuj.sk</a:t>
            </a:r>
            <a:r>
              <a:rPr lang="sk-SK" dirty="0"/>
              <a:t>, </a:t>
            </a:r>
            <a:r>
              <a:rPr lang="sk-SK" u="sng" dirty="0">
                <a:hlinkClick r:id="rId5"/>
              </a:rPr>
              <a:t>www.esf.gov.sk</a:t>
            </a:r>
            <a:r>
              <a:rPr lang="sk-SK" dirty="0"/>
              <a:t> </a:t>
            </a:r>
          </a:p>
        </p:txBody>
      </p:sp>
      <p:pic>
        <p:nvPicPr>
          <p:cNvPr id="20" name="Obrázok 19">
            <a:extLst>
              <a:ext uri="{FF2B5EF4-FFF2-40B4-BE49-F238E27FC236}">
                <a16:creationId xmlns:a16="http://schemas.microsoft.com/office/drawing/2014/main" id="{2693D62C-74B3-1E4B-B992-F1AF633024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4592" y="5834424"/>
            <a:ext cx="2763256" cy="690326"/>
          </a:xfrm>
          <a:prstGeom prst="rect">
            <a:avLst/>
          </a:prstGeom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45C3D06C-C159-074C-8094-22D81E9BE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0704" y="5816670"/>
            <a:ext cx="2736304" cy="683593"/>
          </a:xfrm>
          <a:prstGeom prst="rect">
            <a:avLst/>
          </a:prstGeom>
        </p:spPr>
      </p:pic>
      <p:pic>
        <p:nvPicPr>
          <p:cNvPr id="19" name="Obrázok 18">
            <a:extLst>
              <a:ext uri="{FF2B5EF4-FFF2-40B4-BE49-F238E27FC236}">
                <a16:creationId xmlns:a16="http://schemas.microsoft.com/office/drawing/2014/main" id="{F08418C3-32AB-DE49-ADBE-3EE57C9736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659" y="464652"/>
            <a:ext cx="2970681" cy="742146"/>
          </a:xfrm>
          <a:prstGeom prst="rect">
            <a:avLst/>
          </a:prstGeom>
        </p:spPr>
      </p:pic>
      <p:pic>
        <p:nvPicPr>
          <p:cNvPr id="22" name="Obrázok 21">
            <a:extLst>
              <a:ext uri="{FF2B5EF4-FFF2-40B4-BE49-F238E27FC236}">
                <a16:creationId xmlns:a16="http://schemas.microsoft.com/office/drawing/2014/main" id="{98511A95-5D39-9243-9625-5825338AC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1960" y="457410"/>
            <a:ext cx="3160509" cy="78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01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632205-7B1C-744A-B2BF-4BB07D66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2708920"/>
            <a:ext cx="2952328" cy="768224"/>
          </a:xfrm>
        </p:spPr>
        <p:txBody>
          <a:bodyPr/>
          <a:lstStyle/>
          <a:p>
            <a:r>
              <a:rPr lang="sk-SK" sz="4800" dirty="0"/>
              <a:t>BACK UP</a:t>
            </a:r>
          </a:p>
        </p:txBody>
      </p:sp>
    </p:spTree>
    <p:extLst>
      <p:ext uri="{BB962C8B-B14F-4D97-AF65-F5344CB8AC3E}">
        <p14:creationId xmlns:p14="http://schemas.microsoft.com/office/powerpoint/2010/main" val="3561810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18F9-70B4-498B-8018-EED442639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000" dirty="0">
                <a:solidFill>
                  <a:schemeClr val="tx1"/>
                </a:solidFill>
              </a:rPr>
              <a:t>Miesta, </a:t>
            </a:r>
            <a:br>
              <a:rPr lang="sk-SK" sz="4000" dirty="0">
                <a:solidFill>
                  <a:schemeClr val="tx1"/>
                </a:solidFill>
              </a:rPr>
            </a:br>
            <a:r>
              <a:rPr lang="sk-SK" sz="4000" dirty="0">
                <a:solidFill>
                  <a:schemeClr val="tx1"/>
                </a:solidFill>
              </a:rPr>
              <a:t>dáta, perspektívy: </a:t>
            </a:r>
            <a:br>
              <a:rPr lang="sk-SK" sz="2000" dirty="0"/>
            </a:br>
            <a:r>
              <a:rPr lang="sk-SK" sz="2000" dirty="0"/>
              <a:t> </a:t>
            </a:r>
            <a:br>
              <a:rPr lang="sk-SK" sz="4000" dirty="0"/>
            </a:br>
            <a:r>
              <a:rPr lang="sk-SK" sz="4000" dirty="0"/>
              <a:t>Budúcnosť plánovania mesta vo veku </a:t>
            </a:r>
            <a:br>
              <a:rPr lang="sk-SK" sz="4000" dirty="0"/>
            </a:br>
            <a:r>
              <a:rPr lang="sk-SK" sz="4000" dirty="0"/>
              <a:t>veľkých dát</a:t>
            </a:r>
          </a:p>
        </p:txBody>
      </p:sp>
      <p:pic>
        <p:nvPicPr>
          <p:cNvPr id="12" name="Zástupný objekt pre obrázok 11">
            <a:extLst>
              <a:ext uri="{FF2B5EF4-FFF2-40B4-BE49-F238E27FC236}">
                <a16:creationId xmlns:a16="http://schemas.microsoft.com/office/drawing/2014/main" id="{4EF1B56C-9554-EA43-A329-89D58B41918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1" r="34411"/>
          <a:stretch>
            <a:fillRect/>
          </a:stretch>
        </p:blipFill>
        <p:spPr>
          <a:xfrm>
            <a:off x="0" y="985042"/>
            <a:ext cx="4578350" cy="4887908"/>
          </a:xfrm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A975ED3B-8D7C-DF46-A59B-D8FA6F4DA2F6}"/>
              </a:ext>
            </a:extLst>
          </p:cNvPr>
          <p:cNvSpPr/>
          <p:nvPr/>
        </p:nvSpPr>
        <p:spPr>
          <a:xfrm>
            <a:off x="335360" y="5683035"/>
            <a:ext cx="2520280" cy="9863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A7F11F8-7913-3748-8B89-409BCB033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99" y="5156904"/>
            <a:ext cx="3922028" cy="170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01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963B7F-1862-8948-B80B-3F1C3A244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362090"/>
            <a:ext cx="9112200" cy="930255"/>
          </a:xfrm>
        </p:spPr>
        <p:txBody>
          <a:bodyPr/>
          <a:lstStyle/>
          <a:p>
            <a:r>
              <a:rPr lang="sk-SK" dirty="0"/>
              <a:t>BACK UP </a:t>
            </a:r>
            <a:br>
              <a:rPr lang="sk-SK" dirty="0"/>
            </a:br>
            <a:r>
              <a:rPr lang="sk-SK" dirty="0"/>
              <a:t>Hlavné prínosy platformy </a:t>
            </a:r>
            <a:r>
              <a:rPr lang="sk-SK" dirty="0">
                <a:solidFill>
                  <a:schemeClr val="accent1"/>
                </a:solidFill>
              </a:rPr>
              <a:t>dátového mesta 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CD4A0EC-544C-254B-95C7-EFD2457BD398}"/>
              </a:ext>
            </a:extLst>
          </p:cNvPr>
          <p:cNvSpPr txBox="1"/>
          <p:nvPr/>
        </p:nvSpPr>
        <p:spPr>
          <a:xfrm>
            <a:off x="584200" y="1772816"/>
            <a:ext cx="108070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solidFill>
                  <a:schemeClr val="accent1"/>
                </a:solidFill>
              </a:rPr>
              <a:t>Dátové mesto –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b="1" dirty="0"/>
              <a:t>zjednoduší a zrýchli procesy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b="1" dirty="0"/>
              <a:t>využívaním dát z prevádzky a iných zdrojov rýchlo identifikuje problémy a efektívne navrhne možné riešenia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b="1" dirty="0"/>
              <a:t>zhmotní snahy v oblasti verejných dát a lepších dát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b="1" dirty="0"/>
              <a:t>prostredníctvom mojich dát a rôznych dátových mechanizmov získa oveľa viac dát od občanov a podnikateľov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sz="2400" b="1" dirty="0"/>
              <a:t>zabezpečí akceptáciu širokou verejnosťou</a:t>
            </a:r>
          </a:p>
          <a:p>
            <a:pPr marL="285750" indent="-285750">
              <a:buFontTx/>
              <a:buChar char="-"/>
            </a:pP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76326910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listiq">
      <a:dk1>
        <a:sysClr val="windowText" lastClr="000000"/>
      </a:dk1>
      <a:lt1>
        <a:srgbClr val="FFFFFF"/>
      </a:lt1>
      <a:dk2>
        <a:srgbClr val="D25B73"/>
      </a:dk2>
      <a:lt2>
        <a:srgbClr val="F6EBD8"/>
      </a:lt2>
      <a:accent1>
        <a:srgbClr val="00A7B5"/>
      </a:accent1>
      <a:accent2>
        <a:srgbClr val="D25B73"/>
      </a:accent2>
      <a:accent3>
        <a:srgbClr val="EBE3D7"/>
      </a:accent3>
      <a:accent4>
        <a:srgbClr val="D6A461"/>
      </a:accent4>
      <a:accent5>
        <a:srgbClr val="000000"/>
      </a:accent5>
      <a:accent6>
        <a:srgbClr val="FFFFFF"/>
      </a:accent6>
      <a:hlink>
        <a:srgbClr val="00AFBA"/>
      </a:hlink>
      <a:folHlink>
        <a:srgbClr val="D3697F"/>
      </a:folHlink>
    </a:clrScheme>
    <a:fontScheme name="Alistiq1">
      <a:majorFont>
        <a:latin typeface="Alright Sans Black"/>
        <a:ea typeface=""/>
        <a:cs typeface=""/>
      </a:majorFont>
      <a:minorFont>
        <a:latin typeface="Alright Sans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alistiq">
      <a:dk1>
        <a:sysClr val="windowText" lastClr="000000"/>
      </a:dk1>
      <a:lt1>
        <a:srgbClr val="FFFFFF"/>
      </a:lt1>
      <a:dk2>
        <a:srgbClr val="D25B73"/>
      </a:dk2>
      <a:lt2>
        <a:srgbClr val="F6EBD8"/>
      </a:lt2>
      <a:accent1>
        <a:srgbClr val="00A7B5"/>
      </a:accent1>
      <a:accent2>
        <a:srgbClr val="D25B73"/>
      </a:accent2>
      <a:accent3>
        <a:srgbClr val="EBE3D7"/>
      </a:accent3>
      <a:accent4>
        <a:srgbClr val="D6A461"/>
      </a:accent4>
      <a:accent5>
        <a:srgbClr val="000000"/>
      </a:accent5>
      <a:accent6>
        <a:srgbClr val="FFFFFF"/>
      </a:accent6>
      <a:hlink>
        <a:srgbClr val="00AFBA"/>
      </a:hlink>
      <a:folHlink>
        <a:srgbClr val="D3697F"/>
      </a:folHlink>
    </a:clrScheme>
    <a:fontScheme name="Alistiq1">
      <a:majorFont>
        <a:latin typeface="Alright Sans Black"/>
        <a:ea typeface=""/>
        <a:cs typeface=""/>
      </a:majorFont>
      <a:minorFont>
        <a:latin typeface="Alright Sans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3064</TotalTime>
  <Words>483</Words>
  <Application>Microsoft Macintosh PowerPoint</Application>
  <PresentationFormat>Widescreen</PresentationFormat>
  <Paragraphs>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Alright Sans Black</vt:lpstr>
      <vt:lpstr>Alright Sans Black (Headings)</vt:lpstr>
      <vt:lpstr>Alright Sans Bold</vt:lpstr>
      <vt:lpstr>Alright Sans Regular</vt:lpstr>
      <vt:lpstr>Alright Sans Thin</vt:lpstr>
      <vt:lpstr>Arial</vt:lpstr>
      <vt:lpstr>Calibri</vt:lpstr>
      <vt:lpstr>Firme Bold</vt:lpstr>
      <vt:lpstr>Custom Design</vt:lpstr>
      <vt:lpstr>Office Theme</vt:lpstr>
      <vt:lpstr>Miesta, dáta, perspektívy:    Budúcnosť plánovania mesta vo veku veľkých dát</vt:lpstr>
      <vt:lpstr>PowerPoint Presentation</vt:lpstr>
      <vt:lpstr>PowerPoint Presentation</vt:lpstr>
      <vt:lpstr>PowerPoint Presentation</vt:lpstr>
      <vt:lpstr>Čo je dátové mesto? </vt:lpstr>
      <vt:lpstr>PowerPoint Presentation</vt:lpstr>
      <vt:lpstr>Inšpirácia z MIT –rozhodovanie s augmented reality</vt:lpstr>
      <vt:lpstr>Platforma Dátové mesto</vt:lpstr>
      <vt:lpstr>Ako zmeniť Vaše mesto na Dátové mesto?</vt:lpstr>
      <vt:lpstr>Zdroje dát</vt:lpstr>
      <vt:lpstr>Naši ctení spolupracovníci</vt:lpstr>
      <vt:lpstr>Ďakujeme za Vašu pozornosť a ponúkame otázku na záver </vt:lpstr>
      <vt:lpstr>Naše kontakty</vt:lpstr>
      <vt:lpstr>BACK UP</vt:lpstr>
      <vt:lpstr>Miesta,  dáta, perspektívy:    Budúcnosť plánovania mesta vo veku  veľkých dát</vt:lpstr>
      <vt:lpstr>BACK UP  Hlavné prínosy platformy dátového mesta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Sára Juhošová</dc:creator>
  <cp:lastModifiedBy>Dagmar Celuchova Bosanska</cp:lastModifiedBy>
  <cp:revision>246</cp:revision>
  <dcterms:created xsi:type="dcterms:W3CDTF">2018-06-05T08:20:40Z</dcterms:created>
  <dcterms:modified xsi:type="dcterms:W3CDTF">2019-03-15T00:15:59Z</dcterms:modified>
</cp:coreProperties>
</file>