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299" r:id="rId50"/>
  </p:sldIdLst>
  <p:sldSz cx="9144000" cy="6858000" type="screen4x3"/>
  <p:notesSz cx="6858000" cy="9144000"/>
  <p:photoAlbum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71E6-C813-47D3-BF36-7341F490CE96}" type="datetimeFigureOut">
              <a:rPr lang="sk-SK" smtClean="0"/>
              <a:pPr/>
              <a:t>1. 10. 2019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426A5-D133-45A1-8522-0B32FE3BED6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Album fotografií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Stráne </a:t>
            </a:r>
            <a:r>
              <a:rPr lang="sk-SK" dirty="0" err="1" smtClean="0"/>
              <a:t>Invest</a:t>
            </a:r>
            <a:r>
              <a:rPr lang="sk-SK" dirty="0" smtClean="0"/>
              <a:t> RSP, s. r. o.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90930_1018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90930_1018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90930_1019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90930_1019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90930_1019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Ďakujem za </a:t>
            </a:r>
            <a:r>
              <a:rPr lang="sk-SK" smtClean="0"/>
              <a:t>pozornosť .</a:t>
            </a:r>
            <a:endParaRPr lang="sk-SK" dirty="0"/>
          </a:p>
        </p:txBody>
      </p:sp>
      <p:pic>
        <p:nvPicPr>
          <p:cNvPr id="4" name="Obrázok 3" descr="ind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4214818"/>
            <a:ext cx="2628900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</Words>
  <Application>Microsoft Office PowerPoint</Application>
  <PresentationFormat>Prezentácia na obrazovke (4:3)</PresentationFormat>
  <Paragraphs>3</Paragraphs>
  <Slides>49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49</vt:i4>
      </vt:variant>
    </vt:vector>
  </HeadingPairs>
  <TitlesOfParts>
    <vt:vector size="50" baseType="lpstr">
      <vt:lpstr>Motív Office</vt:lpstr>
      <vt:lpstr>Album fotografií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Ďakujem za pozornosť 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fotografií</dc:title>
  <dc:creator>Obec</dc:creator>
  <cp:lastModifiedBy>Obec</cp:lastModifiedBy>
  <cp:revision>2</cp:revision>
  <dcterms:created xsi:type="dcterms:W3CDTF">2019-10-01T10:47:35Z</dcterms:created>
  <dcterms:modified xsi:type="dcterms:W3CDTF">2019-10-01T12:27:35Z</dcterms:modified>
</cp:coreProperties>
</file>