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4" r:id="rId2"/>
    <p:sldMasterId id="2147483670" r:id="rId3"/>
  </p:sldMasterIdLst>
  <p:notesMasterIdLst>
    <p:notesMasterId r:id="rId15"/>
  </p:notesMasterIdLst>
  <p:handoutMasterIdLst>
    <p:handoutMasterId r:id="rId16"/>
  </p:handoutMasterIdLst>
  <p:sldIdLst>
    <p:sldId id="264" r:id="rId4"/>
    <p:sldId id="265" r:id="rId5"/>
    <p:sldId id="285" r:id="rId6"/>
    <p:sldId id="286" r:id="rId7"/>
    <p:sldId id="289" r:id="rId8"/>
    <p:sldId id="291" r:id="rId9"/>
    <p:sldId id="292" r:id="rId10"/>
    <p:sldId id="294" r:id="rId11"/>
    <p:sldId id="282" r:id="rId12"/>
    <p:sldId id="283" r:id="rId13"/>
    <p:sldId id="281" r:id="rId14"/>
  </p:sldIdLst>
  <p:sldSz cx="9144000" cy="5143500" type="screen16x9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7" autoAdjust="0"/>
    <p:restoredTop sz="94660"/>
  </p:normalViewPr>
  <p:slideViewPr>
    <p:cSldViewPr>
      <p:cViewPr varScale="1">
        <p:scale>
          <a:sx n="147" d="100"/>
          <a:sy n="147" d="100"/>
        </p:scale>
        <p:origin x="77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49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13C62-336C-4E08-8352-0C9360078B1F}" type="datetimeFigureOut">
              <a:rPr lang="sk-SK" smtClean="0"/>
              <a:pPr/>
              <a:t>9.10.2014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94E5-D71C-4B71-A169-BA114DDC32F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609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7F547-E536-4B38-A488-90D33A58E7CA}" type="datetimeFigureOut">
              <a:rPr lang="sk-SK" smtClean="0"/>
              <a:pPr/>
              <a:t>9.10.2014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A7EC2-9C47-4470-AE91-970E7EEF44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29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Tri </a:t>
            </a:r>
            <a:r>
              <a:rPr lang="sk-SK" dirty="0" err="1" smtClean="0"/>
              <a:t>zakladne</a:t>
            </a:r>
            <a:r>
              <a:rPr lang="sk-SK" dirty="0" smtClean="0"/>
              <a:t> </a:t>
            </a:r>
            <a:r>
              <a:rPr lang="sk-SK" dirty="0" err="1" smtClean="0"/>
              <a:t>message</a:t>
            </a:r>
            <a:r>
              <a:rPr lang="sk-SK" dirty="0" smtClean="0"/>
              <a:t> – </a:t>
            </a:r>
            <a:r>
              <a:rPr lang="sk-SK" dirty="0" err="1" smtClean="0"/>
              <a:t>jednoduchost</a:t>
            </a:r>
            <a:r>
              <a:rPr lang="sk-SK" dirty="0" smtClean="0"/>
              <a:t>, </a:t>
            </a:r>
            <a:r>
              <a:rPr lang="sk-SK" dirty="0" err="1" smtClean="0"/>
              <a:t>nizka</a:t>
            </a:r>
            <a:r>
              <a:rPr lang="sk-SK" dirty="0" smtClean="0"/>
              <a:t> cena,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aplikacie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znamych</a:t>
            </a:r>
            <a:r>
              <a:rPr lang="sk-SK" baseline="0" dirty="0" smtClean="0"/>
              <a:t> a </a:t>
            </a:r>
            <a:r>
              <a:rPr lang="sk-SK" baseline="0" dirty="0" err="1" smtClean="0"/>
              <a:t>spriaznenych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dodávatelov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A7EC2-9C47-4470-AE91-970E7EEF44BF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838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16000"/>
            <a:ext cx="8568000" cy="44631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160435"/>
            <a:ext cx="7920880" cy="419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Podnázov prezentácie</a:t>
            </a:r>
            <a:endParaRPr lang="sk-SK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329612"/>
            <a:ext cx="7920880" cy="702078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k-SK" dirty="0" smtClean="0"/>
              <a:t>Názov prezentácie</a:t>
            </a:r>
            <a:endParaRPr lang="sk-SK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3111810"/>
            <a:ext cx="3600000" cy="270000"/>
          </a:xfrm>
          <a:prstGeom prst="rect">
            <a:avLst/>
          </a:prstGeom>
          <a:solidFill>
            <a:srgbClr val="FFBD00"/>
          </a:solidFill>
        </p:spPr>
        <p:txBody>
          <a:bodyPr>
            <a:normAutofit/>
          </a:bodyPr>
          <a:lstStyle>
            <a:lvl1pPr algn="ctr">
              <a:defRPr sz="1500"/>
            </a:lvl1pPr>
          </a:lstStyle>
          <a:p>
            <a:pPr lvl="0"/>
            <a:r>
              <a:rPr lang="sk-SK" dirty="0" smtClean="0"/>
              <a:t>Meno prezentujúceho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32138" y="4191930"/>
            <a:ext cx="2880022" cy="2704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500">
                <a:solidFill>
                  <a:srgbClr val="000000"/>
                </a:solidFill>
              </a:defRPr>
            </a:lvl1pPr>
          </a:lstStyle>
          <a:p>
            <a:pPr lvl="0"/>
            <a:r>
              <a:rPr lang="sk-SK" dirty="0" smtClean="0"/>
              <a:t>Dátum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7272000" y="4806000"/>
            <a:ext cx="1581150" cy="190500"/>
          </a:xfrm>
          <a:prstGeom prst="rect">
            <a:avLst/>
          </a:prstGeom>
        </p:spPr>
      </p:pic>
      <p:pic>
        <p:nvPicPr>
          <p:cNvPr id="15" name="Picture 14" descr="domen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4860000"/>
            <a:ext cx="1810512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16000"/>
            <a:ext cx="8568000" cy="4461984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160435"/>
            <a:ext cx="7920880" cy="419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Podnázov prezentácie</a:t>
            </a:r>
            <a:endParaRPr lang="sk-SK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329612"/>
            <a:ext cx="7920880" cy="702078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Názov prezentácie</a:t>
            </a:r>
            <a:endParaRPr lang="sk-SK" dirty="0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3111810"/>
            <a:ext cx="3600000" cy="270000"/>
          </a:xfrm>
          <a:prstGeom prst="rect">
            <a:avLst/>
          </a:prstGeom>
          <a:solidFill>
            <a:srgbClr val="FFBD00"/>
          </a:solidFill>
        </p:spPr>
        <p:txBody>
          <a:bodyPr>
            <a:normAutofit/>
          </a:bodyPr>
          <a:lstStyle>
            <a:lvl1pPr algn="ctr">
              <a:defRPr sz="1500"/>
            </a:lvl1pPr>
          </a:lstStyle>
          <a:p>
            <a:pPr lvl="0"/>
            <a:r>
              <a:rPr lang="sk-SK" dirty="0" smtClean="0"/>
              <a:t>Meno prezentujúceho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32138" y="4191930"/>
            <a:ext cx="2880022" cy="2704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Dátum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7272000" y="4806000"/>
            <a:ext cx="1581150" cy="190500"/>
          </a:xfrm>
          <a:prstGeom prst="rect">
            <a:avLst/>
          </a:prstGeom>
        </p:spPr>
      </p:pic>
      <p:pic>
        <p:nvPicPr>
          <p:cNvPr id="10" name="Picture 9" descr="domen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4860000"/>
            <a:ext cx="1810512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4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16000"/>
            <a:ext cx="8568000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8000" y="951570"/>
            <a:ext cx="8568000" cy="3726414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1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ážky viac úrovní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16000"/>
            <a:ext cx="8568000" cy="540000"/>
          </a:xfrm>
          <a:prstGeom prst="rect">
            <a:avLst/>
          </a:prstGeom>
        </p:spPr>
      </p:pic>
      <p:cxnSp>
        <p:nvCxnSpPr>
          <p:cNvPr id="5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951570"/>
            <a:ext cx="8568000" cy="3726414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400">
                <a:solidFill>
                  <a:schemeClr val="tx1"/>
                </a:solidFill>
              </a:defRPr>
            </a:lvl1pPr>
            <a:lvl2pPr marL="742950" indent="-285750">
              <a:buClr>
                <a:srgbClr val="FFBD00"/>
              </a:buClr>
              <a:buSzPct val="130000"/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rgbClr val="FFBD00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3pPr>
            <a:lvl4pPr>
              <a:buClr>
                <a:srgbClr val="FFBD00"/>
              </a:buClr>
              <a:defRPr sz="2000" baseline="0">
                <a:solidFill>
                  <a:schemeClr val="tx1"/>
                </a:solidFill>
              </a:defRPr>
            </a:lvl4pPr>
            <a:lvl5pPr>
              <a:buClr>
                <a:srgbClr val="FFBD00"/>
              </a:buClr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Prvá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Tretia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Štvrtá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4"/>
            <a:r>
              <a:rPr lang="en-US" dirty="0" err="1" smtClean="0"/>
              <a:t>Piata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8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95486"/>
            <a:ext cx="8568000" cy="10261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735546"/>
            <a:ext cx="8568000" cy="486054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Podnadpis</a:t>
            </a:r>
            <a:endParaRPr lang="en-US" dirty="0"/>
          </a:p>
        </p:txBody>
      </p:sp>
      <p:cxnSp>
        <p:nvCxnSpPr>
          <p:cNvPr id="5" name="Rovná spojnica 8"/>
          <p:cNvCxnSpPr/>
          <p:nvPr userDrawn="1"/>
        </p:nvCxnSpPr>
        <p:spPr>
          <a:xfrm flipV="1">
            <a:off x="468000" y="1329612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8000" y="1437624"/>
            <a:ext cx="8568000" cy="3240360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7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16000"/>
            <a:ext cx="8568000" cy="540000"/>
          </a:xfrm>
          <a:prstGeom prst="rect">
            <a:avLst/>
          </a:prstGeom>
        </p:spPr>
      </p:pic>
      <p:cxnSp>
        <p:nvCxnSpPr>
          <p:cNvPr id="9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951570"/>
            <a:ext cx="8568000" cy="3726414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 marL="342900" indent="-342900">
              <a:buSzPct val="100000"/>
              <a:buFontTx/>
              <a:buBlip>
                <a:blip r:embed="rId3"/>
              </a:buBlip>
              <a:defRPr sz="2400"/>
            </a:lvl1pPr>
            <a:lvl2pPr marL="742950" indent="-285750">
              <a:buClr>
                <a:srgbClr val="FFBD00"/>
              </a:buClr>
              <a:buSzPct val="120000"/>
              <a:buFont typeface="Arial"/>
              <a:buChar char="•"/>
              <a:defRPr sz="2000"/>
            </a:lvl2pPr>
            <a:lvl3pPr marL="1143000" indent="-228600">
              <a:buClr>
                <a:srgbClr val="FFBD00"/>
              </a:buClr>
              <a:buSzPct val="100000"/>
              <a:buFont typeface="Wingdings" charset="2"/>
              <a:buChar char="§"/>
              <a:defRPr sz="2000"/>
            </a:lvl3pPr>
            <a:lvl4pPr marL="1600200" indent="-228600">
              <a:buClr>
                <a:srgbClr val="FFBD00"/>
              </a:buClr>
              <a:buSzPct val="100000"/>
              <a:buFont typeface="Lucida Grande"/>
              <a:buChar char="−"/>
              <a:defRPr sz="2000"/>
            </a:lvl4pPr>
            <a:lvl5pPr marL="2057400" indent="-228600">
              <a:buSzPct val="100000"/>
              <a:buFontTx/>
              <a:buBlip>
                <a:blip r:embed="rId4"/>
              </a:buBlip>
              <a:defRPr sz="2400"/>
            </a:lvl5pPr>
          </a:lstStyle>
          <a:p>
            <a:pPr lvl="0"/>
            <a:r>
              <a:rPr lang="en-US" dirty="0" err="1" smtClean="0"/>
              <a:t>Prvá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Tretia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Štvrtá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95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8000" y="950400"/>
            <a:ext cx="8568000" cy="3727584"/>
          </a:xfrm>
          <a:prstGeom prst="rect">
            <a:avLst/>
          </a:prstGeom>
        </p:spPr>
        <p:txBody>
          <a:bodyPr lIns="180000" rIns="180000"/>
          <a:lstStyle/>
          <a:p>
            <a:r>
              <a:rPr lang="en-US" dirty="0" err="1" smtClean="0"/>
              <a:t>Vložte</a:t>
            </a:r>
            <a:r>
              <a:rPr lang="en-US" dirty="0" smtClean="0"/>
              <a:t> </a:t>
            </a:r>
            <a:r>
              <a:rPr lang="en-US" dirty="0" err="1" smtClean="0"/>
              <a:t>obrázok</a:t>
            </a:r>
            <a:endParaRPr lang="en-US" dirty="0"/>
          </a:p>
        </p:txBody>
      </p:sp>
      <p:pic>
        <p:nvPicPr>
          <p:cNvPr id="6" name="Picture 5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16000"/>
            <a:ext cx="8568000" cy="540000"/>
          </a:xfrm>
          <a:prstGeom prst="rect">
            <a:avLst/>
          </a:prstGeom>
        </p:spPr>
      </p:pic>
      <p:cxnSp>
        <p:nvCxnSpPr>
          <p:cNvPr id="7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2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4008" y="951570"/>
            <a:ext cx="4211992" cy="3780420"/>
          </a:xfrm>
          <a:prstGeom prst="rect">
            <a:avLst/>
          </a:prstGeom>
        </p:spPr>
        <p:txBody>
          <a:bodyPr rIns="180000">
            <a:normAutofit/>
          </a:bodyPr>
          <a:lstStyle>
            <a:lvl1pPr>
              <a:defRPr sz="2400"/>
            </a:lvl1pPr>
            <a:lvl2pPr marL="742950" indent="-285750">
              <a:buSzPct val="100000"/>
              <a:buFontTx/>
              <a:buBlip>
                <a:blip r:embed="rId2"/>
              </a:buBlip>
              <a:defRPr sz="2400"/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/>
            </a:lvl3pPr>
            <a:lvl4pPr>
              <a:buClr>
                <a:srgbClr val="FFBD00"/>
              </a:buClr>
              <a:defRPr sz="2400"/>
            </a:lvl4pPr>
            <a:lvl5pPr>
              <a:buClr>
                <a:srgbClr val="FFBD00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88000" y="951570"/>
            <a:ext cx="4211992" cy="3780420"/>
          </a:xfrm>
          <a:prstGeom prst="rect">
            <a:avLst/>
          </a:prstGeom>
        </p:spPr>
        <p:txBody>
          <a:bodyPr lIns="180000">
            <a:normAutofit/>
          </a:bodyPr>
          <a:lstStyle>
            <a:lvl1pPr>
              <a:defRPr sz="2400"/>
            </a:lvl1pPr>
            <a:lvl2pPr marL="742950" indent="-285750">
              <a:buSzPct val="100000"/>
              <a:buFontTx/>
              <a:buBlip>
                <a:blip r:embed="rId2"/>
              </a:buBlip>
              <a:defRPr sz="2400"/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/>
            </a:lvl3pPr>
            <a:lvl4pPr>
              <a:buClr>
                <a:srgbClr val="FFBD00"/>
              </a:buClr>
              <a:defRPr sz="2400"/>
            </a:lvl4pPr>
            <a:lvl5pPr>
              <a:buClr>
                <a:srgbClr val="FFBD00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odre-pozadie.jp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16000"/>
            <a:ext cx="8568000" cy="540000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4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ledna dakov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16000"/>
            <a:ext cx="8568000" cy="44619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59633" y="2139703"/>
            <a:ext cx="6623269" cy="792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Text na koniec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7272000" y="4806000"/>
            <a:ext cx="1581150" cy="190500"/>
          </a:xfrm>
          <a:prstGeom prst="rect">
            <a:avLst/>
          </a:prstGeom>
        </p:spPr>
      </p:pic>
      <p:pic>
        <p:nvPicPr>
          <p:cNvPr id="7" name="Picture 6" descr="domen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4860000"/>
            <a:ext cx="1810512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9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istý bez lo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16000"/>
            <a:ext cx="8568000" cy="540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8000" y="951570"/>
            <a:ext cx="8568000" cy="3726414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4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9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51570"/>
            <a:ext cx="8568000" cy="37264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8000" y="951570"/>
            <a:ext cx="8568000" cy="3726414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6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4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92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5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9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56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5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20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0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ážky viac úrov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51570"/>
            <a:ext cx="8568000" cy="3726414"/>
          </a:xfrm>
          <a:prstGeom prst="rect">
            <a:avLst/>
          </a:prstGeom>
        </p:spPr>
      </p:pic>
      <p:cxnSp>
        <p:nvCxnSpPr>
          <p:cNvPr id="5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951570"/>
            <a:ext cx="8568000" cy="3726414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400">
                <a:solidFill>
                  <a:schemeClr val="tx1"/>
                </a:solidFill>
              </a:defRPr>
            </a:lvl1pPr>
            <a:lvl2pPr marL="742950" indent="-285750">
              <a:buClr>
                <a:srgbClr val="FFBD00"/>
              </a:buClr>
              <a:buSzPct val="130000"/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rgbClr val="FFBD00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3pPr>
            <a:lvl4pPr>
              <a:buClr>
                <a:srgbClr val="FFBD00"/>
              </a:buClr>
              <a:defRPr sz="2000" baseline="0">
                <a:solidFill>
                  <a:schemeClr val="tx1"/>
                </a:solidFill>
              </a:defRPr>
            </a:lvl4pPr>
            <a:lvl5pPr>
              <a:buClr>
                <a:srgbClr val="FFBD00"/>
              </a:buClr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Prvá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Tretia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Štvrtá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4"/>
            <a:r>
              <a:rPr lang="en-US" dirty="0" err="1" smtClean="0"/>
              <a:t>Piata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2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437624"/>
            <a:ext cx="8568000" cy="324036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735546"/>
            <a:ext cx="8568000" cy="486054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sk-SK" dirty="0" smtClean="0"/>
              <a:t>Podnadpis</a:t>
            </a:r>
            <a:endParaRPr lang="en-US" dirty="0"/>
          </a:p>
        </p:txBody>
      </p:sp>
      <p:cxnSp>
        <p:nvCxnSpPr>
          <p:cNvPr id="5" name="Rovná spojnica 8"/>
          <p:cNvCxnSpPr/>
          <p:nvPr userDrawn="1"/>
        </p:nvCxnSpPr>
        <p:spPr>
          <a:xfrm flipV="1">
            <a:off x="468000" y="1329612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8000" y="1437624"/>
            <a:ext cx="8568000" cy="3240360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8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51570"/>
            <a:ext cx="8568000" cy="372641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951570"/>
            <a:ext cx="8568000" cy="3726414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 marL="342900" indent="-342900">
              <a:buSzPct val="100000"/>
              <a:buFontTx/>
              <a:buBlip>
                <a:blip r:embed="rId3"/>
              </a:buBlip>
              <a:defRPr sz="2400"/>
            </a:lvl1pPr>
            <a:lvl2pPr marL="742950" indent="-285750">
              <a:buClr>
                <a:srgbClr val="FFBD00"/>
              </a:buClr>
              <a:buSzPct val="120000"/>
              <a:buFont typeface="Arial"/>
              <a:buChar char="•"/>
              <a:defRPr sz="2000"/>
            </a:lvl2pPr>
            <a:lvl3pPr marL="1143000" indent="-228600">
              <a:buClr>
                <a:srgbClr val="FFBD00"/>
              </a:buClr>
              <a:buSzPct val="100000"/>
              <a:buFont typeface="Wingdings" charset="2"/>
              <a:buChar char="§"/>
              <a:defRPr sz="2000"/>
            </a:lvl3pPr>
            <a:lvl4pPr marL="1600200" indent="-228600">
              <a:buClr>
                <a:srgbClr val="FFBD00"/>
              </a:buClr>
              <a:buSzPct val="100000"/>
              <a:buFont typeface="Lucida Grande"/>
              <a:buChar char="−"/>
              <a:defRPr sz="2000"/>
            </a:lvl4pPr>
            <a:lvl5pPr marL="2057400" indent="-228600">
              <a:buSzPct val="100000"/>
              <a:buFontTx/>
              <a:buBlip>
                <a:blip r:embed="rId4"/>
              </a:buBlip>
              <a:defRPr sz="2400"/>
            </a:lvl5pPr>
          </a:lstStyle>
          <a:p>
            <a:pPr lvl="0"/>
            <a:r>
              <a:rPr lang="en-US" dirty="0" err="1" smtClean="0"/>
              <a:t>Prvá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Tretia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Štvrtá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</p:txBody>
      </p:sp>
      <p:cxnSp>
        <p:nvCxnSpPr>
          <p:cNvPr id="9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51570"/>
            <a:ext cx="8568000" cy="372641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8000" y="950400"/>
            <a:ext cx="8568000" cy="3727584"/>
          </a:xfrm>
          <a:prstGeom prst="rect">
            <a:avLst/>
          </a:prstGeom>
        </p:spPr>
        <p:txBody>
          <a:bodyPr lIns="180000" tIns="108000" rIns="180000"/>
          <a:lstStyle/>
          <a:p>
            <a:r>
              <a:rPr lang="en-US" dirty="0" err="1" smtClean="0"/>
              <a:t>Vložte</a:t>
            </a:r>
            <a:r>
              <a:rPr lang="en-US" dirty="0" smtClean="0"/>
              <a:t> </a:t>
            </a:r>
            <a:r>
              <a:rPr lang="en-US" dirty="0" err="1" smtClean="0"/>
              <a:t>obrázok</a:t>
            </a:r>
            <a:endParaRPr lang="en-US" dirty="0"/>
          </a:p>
        </p:txBody>
      </p:sp>
      <p:cxnSp>
        <p:nvCxnSpPr>
          <p:cNvPr id="11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6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51570"/>
            <a:ext cx="8568000" cy="3726414"/>
          </a:xfrm>
          <a:prstGeom prst="rect">
            <a:avLst/>
          </a:prstGeom>
        </p:spPr>
      </p:pic>
      <p:cxnSp>
        <p:nvCxnSpPr>
          <p:cNvPr id="10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4008" y="951570"/>
            <a:ext cx="4211992" cy="3726414"/>
          </a:xfrm>
          <a:prstGeom prst="rect">
            <a:avLst/>
          </a:prstGeom>
        </p:spPr>
        <p:txBody>
          <a:bodyPr tIns="108000" rIns="180000">
            <a:normAutofit/>
          </a:bodyPr>
          <a:lstStyle>
            <a:lvl1pPr>
              <a:defRPr sz="2400"/>
            </a:lvl1pPr>
            <a:lvl2pPr marL="742950" indent="-285750">
              <a:buSzPct val="100000"/>
              <a:buFontTx/>
              <a:buBlip>
                <a:blip r:embed="rId3"/>
              </a:buBlip>
              <a:defRPr sz="2400"/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/>
            </a:lvl3pPr>
            <a:lvl4pPr>
              <a:buClr>
                <a:srgbClr val="FFBD00"/>
              </a:buClr>
              <a:defRPr sz="2400"/>
            </a:lvl4pPr>
            <a:lvl5pPr>
              <a:buClr>
                <a:srgbClr val="FFBD00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88000" y="951570"/>
            <a:ext cx="4211992" cy="3726414"/>
          </a:xfrm>
          <a:prstGeom prst="rect">
            <a:avLst/>
          </a:prstGeom>
        </p:spPr>
        <p:txBody>
          <a:bodyPr lIns="180000" tIns="108000">
            <a:normAutofit/>
          </a:bodyPr>
          <a:lstStyle>
            <a:lvl1pPr>
              <a:defRPr sz="2400"/>
            </a:lvl1pPr>
            <a:lvl2pPr marL="742950" indent="-285750">
              <a:buSzPct val="100000"/>
              <a:buFontTx/>
              <a:buBlip>
                <a:blip r:embed="rId3"/>
              </a:buBlip>
              <a:defRPr sz="2400"/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/>
            </a:lvl3pPr>
            <a:lvl4pPr>
              <a:buClr>
                <a:srgbClr val="FFBD00"/>
              </a:buClr>
              <a:defRPr sz="2400"/>
            </a:lvl4pPr>
            <a:lvl5pPr>
              <a:buClr>
                <a:srgbClr val="FFBD00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4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ledna dakov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16000"/>
            <a:ext cx="8568000" cy="44631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59633" y="2139703"/>
            <a:ext cx="6623269" cy="792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sk-SK" dirty="0" smtClean="0"/>
              <a:t>Text na koniec</a:t>
            </a:r>
            <a:endParaRPr lang="sk-S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7272000" y="4803998"/>
            <a:ext cx="1581150" cy="190500"/>
          </a:xfrm>
          <a:prstGeom prst="rect">
            <a:avLst/>
          </a:prstGeom>
        </p:spPr>
      </p:pic>
      <p:pic>
        <p:nvPicPr>
          <p:cNvPr id="10" name="Picture 9" descr="domen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4857998"/>
            <a:ext cx="1810512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istý bez lo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51570"/>
            <a:ext cx="8568000" cy="3726414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8000" y="951570"/>
            <a:ext cx="8568000" cy="3726414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4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Rovná spojnica 8"/>
          <p:cNvCxnSpPr/>
          <p:nvPr userDrawn="1"/>
        </p:nvCxnSpPr>
        <p:spPr>
          <a:xfrm flipV="1">
            <a:off x="468000" y="850500"/>
            <a:ext cx="8208000" cy="92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16000"/>
            <a:ext cx="8568000" cy="54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/>
          <a:srcRect/>
          <a:stretch/>
        </p:blipFill>
        <p:spPr>
          <a:xfrm>
            <a:off x="7272000" y="4806000"/>
            <a:ext cx="1581150" cy="190500"/>
          </a:xfrm>
          <a:prstGeom prst="rect">
            <a:avLst/>
          </a:prstGeom>
        </p:spPr>
      </p:pic>
      <p:pic>
        <p:nvPicPr>
          <p:cNvPr id="5" name="Picture 4" descr="domeny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4860000"/>
            <a:ext cx="1810512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7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08" r:id="rId3"/>
    <p:sldLayoutId id="2147483693" r:id="rId4"/>
    <p:sldLayoutId id="2147483685" r:id="rId5"/>
    <p:sldLayoutId id="2147483686" r:id="rId6"/>
    <p:sldLayoutId id="2147483687" r:id="rId7"/>
    <p:sldLayoutId id="2147483688" r:id="rId8"/>
    <p:sldLayoutId id="214748370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/>
          <a:srcRect/>
          <a:stretch/>
        </p:blipFill>
        <p:spPr>
          <a:xfrm>
            <a:off x="7272000" y="4806000"/>
            <a:ext cx="1581150" cy="190500"/>
          </a:xfrm>
          <a:prstGeom prst="rect">
            <a:avLst/>
          </a:prstGeom>
        </p:spPr>
      </p:pic>
      <p:pic>
        <p:nvPicPr>
          <p:cNvPr id="5" name="Picture 4" descr="domeny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4860000"/>
            <a:ext cx="1810512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9" r:id="rId3"/>
    <p:sldLayoutId id="2147483697" r:id="rId4"/>
    <p:sldLayoutId id="2147483700" r:id="rId5"/>
    <p:sldLayoutId id="2147483701" r:id="rId6"/>
    <p:sldLayoutId id="2147483702" r:id="rId7"/>
    <p:sldLayoutId id="2147483703" r:id="rId8"/>
    <p:sldLayoutId id="214748370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32BA-B898-3748-BE1C-5C26E61ABE4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Otvorená platforma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DATALAN Digitálne mesto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Ing. Ján </a:t>
            </a:r>
            <a:r>
              <a:rPr lang="sk-SK" dirty="0" err="1"/>
              <a:t>Vaculčiak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9</a:t>
            </a:r>
            <a:r>
              <a:rPr lang="sk-SK" dirty="0" smtClean="0"/>
              <a:t>.10.2014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03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88000" y="951570"/>
            <a:ext cx="3131872" cy="3726414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sz="4000" b="1" dirty="0" smtClean="0">
                <a:solidFill>
                  <a:schemeClr val="tx1"/>
                </a:solidFill>
              </a:rPr>
              <a:t>1 klik </a:t>
            </a:r>
            <a:r>
              <a:rPr lang="sk-SK" sz="2800" dirty="0" smtClean="0">
                <a:solidFill>
                  <a:schemeClr val="tx1"/>
                </a:solidFill>
              </a:rPr>
              <a:t>koncept s</a:t>
            </a:r>
            <a:r>
              <a:rPr lang="sk-SK" sz="2800" b="1" dirty="0" smtClean="0">
                <a:solidFill>
                  <a:schemeClr val="tx1"/>
                </a:solidFill>
              </a:rPr>
              <a:t> cenovým stropom</a:t>
            </a:r>
            <a:endParaRPr lang="sk-SK" sz="28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d</a:t>
            </a:r>
            <a:r>
              <a:rPr lang="sk-SK" dirty="0" smtClean="0"/>
              <a:t>igitalnemesto.sk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72114"/>
            <a:ext cx="5580112" cy="37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51" y="967395"/>
            <a:ext cx="4929449" cy="3725746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88000" y="1779662"/>
            <a:ext cx="5796168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88000" y="967394"/>
            <a:ext cx="5364120" cy="3710589"/>
          </a:xfrm>
        </p:spPr>
        <p:txBody>
          <a:bodyPr>
            <a:normAutofit fontScale="77500" lnSpcReduction="20000"/>
          </a:bodyPr>
          <a:lstStyle/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sz="9600" b="1" dirty="0" smtClean="0">
                <a:solidFill>
                  <a:schemeClr val="bg1"/>
                </a:solidFill>
              </a:rPr>
              <a:t>1.000.000</a:t>
            </a:r>
            <a:r>
              <a:rPr lang="sk-SK" sz="8000" dirty="0" smtClean="0">
                <a:solidFill>
                  <a:schemeClr val="bg1"/>
                </a:solidFill>
              </a:rPr>
              <a:t> </a:t>
            </a:r>
            <a:endParaRPr lang="sk-SK" sz="8000" dirty="0">
              <a:solidFill>
                <a:schemeClr val="bg1"/>
              </a:solidFill>
            </a:endParaRPr>
          </a:p>
          <a:p>
            <a:r>
              <a:rPr lang="sk-SK" sz="5400" dirty="0" smtClean="0">
                <a:solidFill>
                  <a:schemeClr val="tx1"/>
                </a:solidFill>
              </a:rPr>
              <a:t>obyvateľov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d</a:t>
            </a:r>
            <a:r>
              <a:rPr lang="sk-SK" dirty="0" smtClean="0"/>
              <a:t>igitalnemesto.sk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58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DATALAN Digitálne mesto otvorená platforma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168191"/>
            <a:ext cx="3168352" cy="2524583"/>
          </a:xfrm>
        </p:spPr>
      </p:pic>
      <p:sp>
        <p:nvSpPr>
          <p:cNvPr id="8" name="BlokTextu 7"/>
          <p:cNvSpPr txBox="1"/>
          <p:nvPr/>
        </p:nvSpPr>
        <p:spPr>
          <a:xfrm>
            <a:off x="395536" y="1851670"/>
            <a:ext cx="4572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/>
              <a:t>Jednoduchý a </a:t>
            </a:r>
            <a:r>
              <a:rPr lang="sk-SK" sz="4000" b="1" dirty="0" smtClean="0"/>
              <a:t>rýchly</a:t>
            </a:r>
          </a:p>
          <a:p>
            <a:r>
              <a:rPr lang="sk-SK" sz="4000" b="1" dirty="0" smtClean="0"/>
              <a:t>nákup</a:t>
            </a:r>
            <a:r>
              <a:rPr lang="sk-SK" sz="4000" dirty="0" smtClean="0"/>
              <a:t> </a:t>
            </a:r>
            <a:r>
              <a:rPr lang="sk-SK" sz="4000" dirty="0"/>
              <a:t>aplikácií</a:t>
            </a:r>
            <a:endParaRPr lang="sk-SK" sz="4000" b="1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15567"/>
            <a:ext cx="3851952" cy="38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88000" y="951570"/>
            <a:ext cx="3009423" cy="3726414"/>
          </a:xfrm>
        </p:spPr>
        <p:txBody>
          <a:bodyPr>
            <a:normAutofit/>
          </a:bodyPr>
          <a:lstStyle/>
          <a:p>
            <a:endParaRPr lang="sk-SK" sz="4000" b="1" dirty="0" smtClean="0"/>
          </a:p>
          <a:p>
            <a:r>
              <a:rPr lang="sk-SK" sz="4000" b="1" dirty="0" err="1" smtClean="0"/>
              <a:t>Zdielanie</a:t>
            </a:r>
            <a:r>
              <a:rPr lang="sk-SK" sz="4000" dirty="0" smtClean="0"/>
              <a:t> dát medzi aplikáciami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DATALAN Digitálne mesto otvorená platforma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23" y="951571"/>
            <a:ext cx="5558577" cy="36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88000" y="951570"/>
            <a:ext cx="4860064" cy="3726414"/>
          </a:xfrm>
        </p:spPr>
        <p:txBody>
          <a:bodyPr/>
          <a:lstStyle/>
          <a:p>
            <a:endParaRPr lang="sk-SK" dirty="0" smtClean="0"/>
          </a:p>
          <a:p>
            <a:r>
              <a:rPr lang="sk-SK" sz="4000" b="1" dirty="0" smtClean="0"/>
              <a:t>Prostredie na inštalovanie a prevádzku </a:t>
            </a:r>
            <a:r>
              <a:rPr lang="sk-SK" sz="4000" dirty="0" smtClean="0"/>
              <a:t>modulov a aplikácií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DATALAN </a:t>
            </a:r>
            <a:r>
              <a:rPr lang="sk-SK" dirty="0" err="1" smtClean="0"/>
              <a:t>Digitalne</a:t>
            </a:r>
            <a:r>
              <a:rPr lang="sk-SK" dirty="0" smtClean="0"/>
              <a:t> mesto otvorená platforma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62" y="924574"/>
            <a:ext cx="3753410" cy="37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Digitálne mesto – vstupná brána 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6" y="951571"/>
            <a:ext cx="7308189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Digitálne mesto – objednávkový formulár 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8" y="951570"/>
            <a:ext cx="7308187" cy="37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Digitálne mesto – aktívne služby 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9" y="915566"/>
            <a:ext cx="7308185" cy="37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Digitálne mesto DATALAN</a:t>
            </a:r>
            <a:endParaRPr lang="sk-SK" dirty="0"/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83334" y="951570"/>
            <a:ext cx="8568000" cy="3726414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BD00"/>
              </a:buClr>
              <a:buSzPct val="120000"/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BD00"/>
              </a:buClr>
              <a:buFont typeface="Arial" pitchFamily="34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BD00"/>
              </a:buClr>
              <a:buFont typeface="Arial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 smtClean="0"/>
          </a:p>
          <a:p>
            <a:endParaRPr lang="sk-SK" dirty="0"/>
          </a:p>
        </p:txBody>
      </p:sp>
      <p:sp>
        <p:nvSpPr>
          <p:cNvPr id="6" name="Zástupný symbol obsahu 1"/>
          <p:cNvSpPr txBox="1">
            <a:spLocks/>
          </p:cNvSpPr>
          <p:nvPr/>
        </p:nvSpPr>
        <p:spPr>
          <a:xfrm>
            <a:off x="285294" y="967696"/>
            <a:ext cx="8568000" cy="3726414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BD00"/>
              </a:buClr>
              <a:buSzPct val="120000"/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BD00"/>
              </a:buClr>
              <a:buFont typeface="Arial" pitchFamily="34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BD00"/>
              </a:buClr>
              <a:buFont typeface="Arial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IT firmy a výrobcovia elektronických služieb pre samosprávu </a:t>
            </a:r>
          </a:p>
          <a:p>
            <a:r>
              <a:rPr lang="sk-SK" dirty="0"/>
              <a:t>	</a:t>
            </a:r>
            <a:r>
              <a:rPr lang="sk-SK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certifikujte sa a </a:t>
            </a:r>
            <a:r>
              <a:rPr lang="sk-SK" b="1" dirty="0" smtClean="0"/>
              <a:t>integrujte</a:t>
            </a:r>
            <a:r>
              <a:rPr lang="sk-SK" dirty="0" smtClean="0"/>
              <a:t> na portál Digitálne mesto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 smtClean="0"/>
              <a:t>získajte</a:t>
            </a:r>
            <a:r>
              <a:rPr lang="sk-SK" dirty="0" smtClean="0"/>
              <a:t> prístup k potrebným integrovaným dátam samosprávy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/>
              <a:t>získajte</a:t>
            </a:r>
            <a:r>
              <a:rPr lang="sk-SK" dirty="0"/>
              <a:t> distribučný kanál pre vaše aplikácie 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22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88000" y="951570"/>
            <a:ext cx="2771832" cy="3726414"/>
          </a:xfrm>
        </p:spPr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Takmer </a:t>
            </a:r>
            <a:r>
              <a:rPr lang="sk-SK" sz="3600" b="1" dirty="0" smtClean="0"/>
              <a:t>5500</a:t>
            </a:r>
            <a:r>
              <a:rPr lang="sk-SK" dirty="0" smtClean="0"/>
              <a:t> užívateľov samosprávnych úradov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d</a:t>
            </a:r>
            <a:r>
              <a:rPr lang="sk-SK" dirty="0" smtClean="0"/>
              <a:t>igitalnemesto.sk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34799"/>
            <a:ext cx="5615899" cy="37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LAN_šedá prezentáci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talan 201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TALAN_biela prezentáci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talan 201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DATALAN_prezentacia_2012</Template>
  <TotalTime>1151</TotalTime>
  <Words>103</Words>
  <Application>Microsoft Office PowerPoint</Application>
  <PresentationFormat>On-screen Show (16:9)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Lucida Grande</vt:lpstr>
      <vt:lpstr>Tahoma</vt:lpstr>
      <vt:lpstr>Wingdings</vt:lpstr>
      <vt:lpstr>DATALAN_šedá prezentácia</vt:lpstr>
      <vt:lpstr>DATALAN_biela prezentácia</vt:lpstr>
      <vt:lpstr>Custom Design</vt:lpstr>
      <vt:lpstr>DATALAN Digitálne mesto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Datalan,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Dorozlo Ivana</dc:creator>
  <cp:lastModifiedBy>Ján Vaculčiak</cp:lastModifiedBy>
  <cp:revision>147</cp:revision>
  <cp:lastPrinted>2013-07-11T11:33:46Z</cp:lastPrinted>
  <dcterms:created xsi:type="dcterms:W3CDTF">2012-03-22T13:14:25Z</dcterms:created>
  <dcterms:modified xsi:type="dcterms:W3CDTF">2014-10-09T06:29:17Z</dcterms:modified>
</cp:coreProperties>
</file>