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81" r:id="rId2"/>
    <p:sldId id="366" r:id="rId3"/>
    <p:sldId id="384" r:id="rId4"/>
    <p:sldId id="385" r:id="rId5"/>
  </p:sldIdLst>
  <p:sldSz cx="9144000" cy="6858000" type="screen4x3"/>
  <p:notesSz cx="6799263" cy="9929813"/>
  <p:defaultTextStyle>
    <a:defPPr>
      <a:defRPr lang="sk-SK"/>
    </a:defPPr>
    <a:lvl1pPr algn="ctr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Šujan" initials="OŠ" lastIdx="1" clrIdx="0">
    <p:extLst>
      <p:ext uri="{19B8F6BF-5375-455C-9EA6-DF929625EA0E}">
        <p15:presenceInfo xmlns:p15="http://schemas.microsoft.com/office/powerpoint/2012/main" userId="S::sujan.o@mpgsk.onmicrosoft.com::e67f86ac-34ba-4da1-9af7-ba4809ddcb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FF"/>
    <a:srgbClr val="9EDDF4"/>
    <a:srgbClr val="01ADBF"/>
    <a:srgbClr val="2FA7F1"/>
    <a:srgbClr val="19ADE1"/>
    <a:srgbClr val="56C5EC"/>
    <a:srgbClr val="53C3EB"/>
    <a:srgbClr val="00C2CC"/>
    <a:srgbClr val="00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74912" autoAdjust="0"/>
  </p:normalViewPr>
  <p:slideViewPr>
    <p:cSldViewPr>
      <p:cViewPr>
        <p:scale>
          <a:sx n="99" d="100"/>
          <a:sy n="99" d="100"/>
        </p:scale>
        <p:origin x="17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1"/>
            <a:ext cx="2946347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054"/>
            <a:ext cx="5439410" cy="446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Klepnutím lze upravit styly předlohy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Třetí úroveň</a:t>
            </a:r>
          </a:p>
          <a:p>
            <a:pPr lvl="3"/>
            <a:r>
              <a:rPr lang="sk-SK" noProof="0"/>
              <a:t>Čtvrtá úroveň</a:t>
            </a:r>
          </a:p>
          <a:p>
            <a:pPr lvl="4"/>
            <a:r>
              <a:rPr lang="sk-SK" noProof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107"/>
            <a:ext cx="2946347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2107"/>
            <a:ext cx="2946347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235752B-3AE7-4561-B11A-DF990BE221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3964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22B6B-34A8-40A1-AA17-E2678E334BF9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33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5753-7158-4D30-B3E4-1AADED82EC01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82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5753-7158-4D30-B3E4-1AADED82EC01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5753-7158-4D30-B3E4-1AADED82EC01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pic>
        <p:nvPicPr>
          <p:cNvPr id="4" name="Obrázok 3" descr="Marius_pedersen_H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60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Marius_pedersen_HL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1360714"/>
          </a:xfrm>
          <a:prstGeom prst="rect">
            <a:avLst/>
          </a:prstGeom>
        </p:spPr>
      </p:pic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0">
            <a:gsLst>
              <a:gs pos="0">
                <a:srgbClr val="00ADD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sk-SK"/>
              <a:t>      </a:t>
            </a:r>
          </a:p>
          <a:p>
            <a:pPr algn="l">
              <a:defRPr/>
            </a:pPr>
            <a:r>
              <a:rPr lang="sk-SK"/>
              <a:t>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2565400"/>
            <a:ext cx="8075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5876925"/>
            <a:ext cx="8075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k-SK" sz="2000" cap="small" dirty="0">
                <a:solidFill>
                  <a:schemeClr val="accent2"/>
                </a:solidFill>
              </a:rPr>
              <a:t>Október 2019</a:t>
            </a:r>
            <a:endParaRPr lang="en-US" sz="2000" cap="small" dirty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188" y="2565400"/>
            <a:ext cx="8075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171929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cap="small" dirty="0">
                <a:solidFill>
                  <a:schemeClr val="accent2"/>
                </a:solidFill>
              </a:rPr>
              <a:t>Predstavenie spoločnosti</a:t>
            </a:r>
          </a:p>
        </p:txBody>
      </p:sp>
      <p:pic>
        <p:nvPicPr>
          <p:cNvPr id="8194" name="Picture 2" descr="C:\Users\keliarova.r\Desktop\MARKETING\Prezentacie\Titulna foto_prezentaci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596336" cy="2532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11649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67544" y="1484784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k-SK" sz="2000" cap="small" dirty="0">
                <a:solidFill>
                  <a:schemeClr val="accent2"/>
                </a:solidFill>
              </a:rPr>
              <a:t>Portfólio ponúkaných služieb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79512" y="2060848"/>
            <a:ext cx="6912768" cy="29790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Zber a preprava tuhých a kvapalných odpadov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Triedenie, lisovanie a recyklácia druhotných surovín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Zneškodňovanie odpadov skládkovaním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Terénne úpravy a rekultivácia skládok odpadov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 err="1">
                <a:latin typeface="+mn-lt"/>
              </a:rPr>
              <a:t>Outsourcing</a:t>
            </a:r>
            <a:r>
              <a:rPr lang="sk-SK" sz="1600" b="0" kern="0" cap="small" dirty="0">
                <a:latin typeface="+mn-lt"/>
              </a:rPr>
              <a:t> odpadového hospodárstva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Bežná údržba pozemných komunikácií, chodníkov a parkovísk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/>
              <a:t>Zimná údržba pozemných komunikácií, chodníkov a parkovísk</a:t>
            </a:r>
            <a:endParaRPr lang="sk-SK" sz="1600" b="0" kern="0" cap="small" dirty="0">
              <a:latin typeface="+mn-lt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Starostlivosť o verejnú zeleň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Odborné poradenstvo </a:t>
            </a:r>
            <a:r>
              <a:rPr lang="sk-SK" sz="1600" b="0" kern="0" cap="small" dirty="0"/>
              <a:t>v odpadovom hospodárstve</a:t>
            </a:r>
            <a:endParaRPr lang="sk-SK" sz="1600" b="0" kern="0" cap="small" dirty="0">
              <a:latin typeface="+mn-lt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Administratívno-legislatívne služby v odpadovom hospodárstve</a:t>
            </a:r>
            <a:endParaRPr lang="sk-SK" sz="1600" b="0" cap="small" dirty="0"/>
          </a:p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1600" b="0" kern="0" cap="small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defRPr/>
            </a:pPr>
            <a:endParaRPr lang="en-GB" sz="1600" b="0" kern="0" cap="small" dirty="0">
              <a:latin typeface="+mn-lt"/>
            </a:endParaRPr>
          </a:p>
        </p:txBody>
      </p:sp>
      <p:pic>
        <p:nvPicPr>
          <p:cNvPr id="5" name="Picture 2" descr="C:\Users\jankovec.m\Pictures\Zákazky\MP PREVÁDZKY\Technika 10_2012\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979" y="2841161"/>
            <a:ext cx="2088232" cy="1389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C:\Users\jankovec.m\Pictures\Zákazky\MP PREVÁDZKY\Technika 10_2012\0139.JPG"/>
          <p:cNvPicPr>
            <a:picLocks noChangeAspect="1" noChangeArrowheads="1"/>
          </p:cNvPicPr>
          <p:nvPr/>
        </p:nvPicPr>
        <p:blipFill>
          <a:blip r:embed="rId4" cstate="print"/>
          <a:srcRect l="6336"/>
          <a:stretch>
            <a:fillRect/>
          </a:stretch>
        </p:blipFill>
        <p:spPr bwMode="auto">
          <a:xfrm>
            <a:off x="6732240" y="5157192"/>
            <a:ext cx="2128971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" descr="C:\Users\jankovec.m\Pictures\Zákazky\Ostatné\D80_9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039" y="5157192"/>
            <a:ext cx="218076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6" descr="C:\Users\jankovec.m\Pictures\Zákazky\MP PREVÁDZKY\Technika 10_2012\0397.JPG"/>
          <p:cNvPicPr>
            <a:picLocks noChangeAspect="1" noChangeArrowheads="1"/>
          </p:cNvPicPr>
          <p:nvPr/>
        </p:nvPicPr>
        <p:blipFill>
          <a:blip r:embed="rId6" cstate="print"/>
          <a:srcRect l="9033" t="1628" r="637" b="-1198"/>
          <a:stretch>
            <a:fillRect/>
          </a:stretch>
        </p:blipFill>
        <p:spPr bwMode="auto">
          <a:xfrm>
            <a:off x="282789" y="5157192"/>
            <a:ext cx="2061818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07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67544" y="1484784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sz="2000" cap="small" dirty="0">
                <a:solidFill>
                  <a:schemeClr val="accent2"/>
                </a:solidFill>
              </a:rPr>
              <a:t>Pôsobenie skupiny Marius Pedersen na Slovensku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483599" y="2492896"/>
            <a:ext cx="8229600" cy="31683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Pôsobenie v SR:					od roku 1995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Počet spoločností v skupine					  13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Počet prevádzok						  27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Počet zamestnancov						920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Triediace linky							    3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Triedenie, lisovanie a recyklácia druhotných surovín		    73 600 ton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 err="1">
                <a:latin typeface="+mn-lt"/>
              </a:rPr>
              <a:t>Kompostárne</a:t>
            </a:r>
            <a:r>
              <a:rPr lang="sk-SK" sz="1600" b="0" kern="0" cap="small" dirty="0">
                <a:latin typeface="+mn-lt"/>
              </a:rPr>
              <a:t> bio 					     	    3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Kompostovanie (kapacita 47 300 ton):			      6 000 ton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Počet skládok odpadov						  13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Zneškodňovanie odpadov skládkovaním			  495 000 ton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Počet </a:t>
            </a:r>
            <a:r>
              <a:rPr lang="sk-SK" sz="1600" b="0" kern="0" cap="small" dirty="0" err="1">
                <a:latin typeface="+mn-lt"/>
              </a:rPr>
              <a:t>municipálnych</a:t>
            </a:r>
            <a:r>
              <a:rPr lang="sk-SK" sz="1600" b="0" kern="0" cap="small" dirty="0">
                <a:latin typeface="+mn-lt"/>
              </a:rPr>
              <a:t> partnerov					440</a:t>
            </a:r>
          </a:p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1600" b="0" kern="0" cap="small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defRPr/>
            </a:pPr>
            <a:endParaRPr lang="en-GB" sz="1600" b="0" kern="0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4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67544" y="1484784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sz="2000" cap="small" dirty="0">
                <a:solidFill>
                  <a:schemeClr val="accent2"/>
                </a:solidFill>
              </a:rPr>
              <a:t>O čom s partnermi diskutujeme?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539552" y="2060848"/>
            <a:ext cx="8064896" cy="4320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Financovanie odpadového hospodárstva v obci z poplatkov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/>
              <a:t>Množstevný zber zmesového komunálneho odpadu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 err="1"/>
              <a:t>Smart</a:t>
            </a:r>
            <a:r>
              <a:rPr lang="sk-SK" sz="1600" b="0" kern="0" cap="small" dirty="0"/>
              <a:t> technológie</a:t>
            </a:r>
            <a:endParaRPr lang="sk-SK" sz="1600" b="0" kern="0" cap="small" dirty="0">
              <a:latin typeface="+mn-lt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/>
              <a:t>váženie komunálneho odpadu na vozidlách od 1.1.2023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sk-SK" sz="1600" b="0" kern="0" cap="small" dirty="0"/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/>
              <a:t>Nakladanie s biologicky rozložiteľným komunálnym odpadom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/>
              <a:t>Odbyt kompostu a </a:t>
            </a:r>
            <a:r>
              <a:rPr lang="sk-SK" sz="1600" b="0" kern="0" cap="small" dirty="0" err="1"/>
              <a:t>kompostovacie</a:t>
            </a:r>
            <a:r>
              <a:rPr lang="sk-SK" sz="1600" b="0" kern="0" cap="small" dirty="0"/>
              <a:t> zásobníky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/>
              <a:t>Nakladanie s biologicky rozložiteľným kuchynským a reštauračným odpadom - zrušenie niektorých výnimiek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sk-SK" sz="1600" b="0" kern="0" cap="small" dirty="0"/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Rozšírená zodpovednosť výrobcov – papier a lepenka, sklo, viacvrstvové kombinované materiály na báze lepenky, obaly z kovu, plasty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Zodpovednosť obce, Financovanie, Odpad od podnikateľov, 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k-SK" sz="1600" b="0" kern="0" cap="small" dirty="0">
                <a:latin typeface="+mn-lt"/>
              </a:rPr>
              <a:t>Vplyv zálohovania obalov na nápoje z PET a kovov od 1.1.2022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sk-SK" sz="1600" b="0" kern="0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9228333"/>
      </p:ext>
    </p:extLst>
  </p:cSld>
  <p:clrMapOvr>
    <a:masterClrMapping/>
  </p:clrMapOvr>
</p:sld>
</file>

<file path=ppt/theme/theme1.xml><?xml version="1.0" encoding="utf-8"?>
<a:theme xmlns:a="http://schemas.openxmlformats.org/drawingml/2006/main" name="Stratégia a vízia rozvoja MP BA">
  <a:themeElements>
    <a:clrScheme name="Stratégia a vízia rozvoja MP B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atégia a vízia rozvoja MP 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atégia a vízia rozvoja MP B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égia a vízia rozvoja MP B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égia a vízia rozvoja MP B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égia a vízia rozvoja MP B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égia a vízia rozvoja MP B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égia a vízia rozvoja MP B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égia a vízia rozvoja MP B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égia a vízia rozvoja MP B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égia a vízia rozvoja MP B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égia a vízia rozvoja MP B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égia a vízia rozvoja MP B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égia a vízia rozvoja MP B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Stratégia a vízia rozvoja MP BA</Template>
  <TotalTime>2727</TotalTime>
  <Words>106</Words>
  <Application>Microsoft Macintosh PowerPoint</Application>
  <PresentationFormat>Prezentácia na obrazovke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7" baseType="lpstr">
      <vt:lpstr>Arial</vt:lpstr>
      <vt:lpstr>Wingdings</vt:lpstr>
      <vt:lpstr>Stratégia a vízia rozvoja MP BA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Marius Pedersen a.s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Radovana Keliarová</dc:creator>
  <cp:lastModifiedBy>Oliver Šujan</cp:lastModifiedBy>
  <cp:revision>202</cp:revision>
  <cp:lastPrinted>2019-09-16T13:49:09Z</cp:lastPrinted>
  <dcterms:created xsi:type="dcterms:W3CDTF">2009-04-06T08:19:49Z</dcterms:created>
  <dcterms:modified xsi:type="dcterms:W3CDTF">2019-09-17T17:07:53Z</dcterms:modified>
</cp:coreProperties>
</file>