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72" r:id="rId1"/>
    <p:sldMasterId id="2147483648" r:id="rId2"/>
    <p:sldMasterId id="2147483903" r:id="rId3"/>
    <p:sldMasterId id="2147483776" r:id="rId4"/>
    <p:sldMasterId id="2147483726" r:id="rId5"/>
    <p:sldMasterId id="2147483908" r:id="rId6"/>
  </p:sldMasterIdLst>
  <p:notesMasterIdLst>
    <p:notesMasterId r:id="rId15"/>
  </p:notesMasterIdLst>
  <p:handoutMasterIdLst>
    <p:handoutMasterId r:id="rId16"/>
  </p:handoutMasterIdLst>
  <p:sldIdLst>
    <p:sldId id="310" r:id="rId7"/>
    <p:sldId id="261" r:id="rId8"/>
    <p:sldId id="282" r:id="rId9"/>
    <p:sldId id="315" r:id="rId10"/>
    <p:sldId id="316" r:id="rId11"/>
    <p:sldId id="318" r:id="rId12"/>
    <p:sldId id="320" r:id="rId13"/>
    <p:sldId id="311" r:id="rId14"/>
  </p:sldIdLst>
  <p:sldSz cx="24384000" cy="13716000"/>
  <p:notesSz cx="6858000" cy="9144000"/>
  <p:defaultTextStyle>
    <a:defPPr>
      <a:defRPr lang="sk-SK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1pPr>
    <a:lvl2pPr marL="4572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2pPr>
    <a:lvl3pPr marL="9144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3pPr>
    <a:lvl4pPr marL="13716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4pPr>
    <a:lvl5pPr marL="18288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5pPr>
    <a:lvl6pPr marL="2286000" algn="l" defTabSz="457200" rtl="0" eaLnBrk="1" latinLnBrk="0" hangingPunct="1"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6pPr>
    <a:lvl7pPr marL="2743200" algn="l" defTabSz="457200" rtl="0" eaLnBrk="1" latinLnBrk="0" hangingPunct="1"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7pPr>
    <a:lvl8pPr marL="3200400" algn="l" defTabSz="457200" rtl="0" eaLnBrk="1" latinLnBrk="0" hangingPunct="1"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8pPr>
    <a:lvl9pPr marL="3657600" algn="l" defTabSz="457200" rtl="0" eaLnBrk="1" latinLnBrk="0" hangingPunct="1">
      <a:defRPr sz="4800" kern="1200">
        <a:solidFill>
          <a:srgbClr val="737572"/>
        </a:solidFill>
        <a:latin typeface="Roboto Light" charset="0"/>
        <a:ea typeface="ＭＳ Ｐゴシック" charset="0"/>
        <a:cs typeface="Roboto Light" charset="0"/>
        <a:sym typeface="Roboto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  <a:srgbClr val="FFFFFF"/>
    <a:srgbClr val="3F4044"/>
    <a:srgbClr val="CCD0D2"/>
    <a:srgbClr val="5E6366"/>
    <a:srgbClr val="FF9533"/>
    <a:srgbClr val="818589"/>
    <a:srgbClr val="1E7AB8"/>
    <a:srgbClr val="4289B8"/>
    <a:srgbClr val="A5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1" autoAdjust="0"/>
    <p:restoredTop sz="94643" autoAdjust="0"/>
  </p:normalViewPr>
  <p:slideViewPr>
    <p:cSldViewPr>
      <p:cViewPr varScale="1">
        <p:scale>
          <a:sx n="33" d="100"/>
          <a:sy n="33" d="100"/>
        </p:scale>
        <p:origin x="520" y="1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5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9B7F5C14-FC5E-7843-8F52-F77F967EE0CE}" type="datetimeFigureOut">
              <a:rPr lang="sk-SK"/>
              <a:pPr/>
              <a:t>30.3.2017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5BBE78D6-4EA5-114E-9EA3-C4D26B5A11A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552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sk-SK" altLang="sk-SK" noProof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sk-SK" altLang="sk-SK" noProof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sk-SK" altLang="sk-SK" noProof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sk-SK" altLang="sk-SK" noProof="0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845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  <a:sym typeface="Calibri" charset="0"/>
      </a:defRPr>
    </a:lvl1pPr>
    <a:lvl2pPr indent="228600" algn="l" defTabSz="1219200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2pPr>
    <a:lvl3pPr indent="457200" algn="l" defTabSz="1219200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3pPr>
    <a:lvl4pPr indent="685800" algn="l" defTabSz="1219200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4pPr>
    <a:lvl5pPr indent="914400" algn="l" defTabSz="1219200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6387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sk-SK" altLang="sk-SK" dirty="0" smtClean="0"/>
              <a:t>Každé mesto a každá obec potrebuje zdieľať dokumenty</a:t>
            </a:r>
            <a:r>
              <a:rPr lang="sk-SK" altLang="sk-SK" baseline="0" dirty="0" smtClean="0"/>
              <a:t> – materiály určené na zastupiteľstvo</a:t>
            </a:r>
          </a:p>
          <a:p>
            <a:pPr eaLnBrk="1"/>
            <a:r>
              <a:rPr lang="sk-SK" altLang="sk-SK" baseline="0" dirty="0" smtClean="0"/>
              <a:t>Medzi zamestnancami úradu</a:t>
            </a:r>
          </a:p>
          <a:p>
            <a:pPr eaLnBrk="1"/>
            <a:r>
              <a:rPr lang="sk-SK" altLang="sk-SK" baseline="0" dirty="0" smtClean="0"/>
              <a:t>Voči poslancom</a:t>
            </a:r>
          </a:p>
          <a:p>
            <a:pPr eaLnBrk="1"/>
            <a:r>
              <a:rPr lang="sk-SK" altLang="sk-SK" baseline="0" dirty="0" smtClean="0"/>
              <a:t>Voči občanom </a:t>
            </a:r>
            <a:endParaRPr lang="sk-SK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133441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Nezávislá</a:t>
            </a:r>
            <a:r>
              <a:rPr lang="sk-SK" baseline="0" dirty="0" smtClean="0"/>
              <a:t> evidencia materiálov a plánu zasadnutí na celé volebné obdobie dopredu</a:t>
            </a:r>
          </a:p>
          <a:p>
            <a:r>
              <a:rPr lang="sk-SK" baseline="0" dirty="0" smtClean="0"/>
              <a:t>Zastrešuje online proces rokovania</a:t>
            </a:r>
          </a:p>
          <a:p>
            <a:r>
              <a:rPr lang="sk-SK" baseline="0" dirty="0" smtClean="0"/>
              <a:t>Od okamihu zverejnenia materiálov poslancom – môžu evidovať pozmeňujúce návrhy</a:t>
            </a:r>
          </a:p>
          <a:p>
            <a:r>
              <a:rPr lang="sk-SK" baseline="0" dirty="0" smtClean="0"/>
              <a:t>Podpora procesu hlasovania  - integrácia s hlasovacím systémom</a:t>
            </a:r>
          </a:p>
          <a:p>
            <a:r>
              <a:rPr lang="sk-SK" baseline="0" dirty="0" smtClean="0"/>
              <a:t>Po ukončení rokovania evidencia prijatých uznesení a úloh z prijatých uznesení, </a:t>
            </a:r>
            <a:r>
              <a:rPr lang="sk-SK" baseline="0" dirty="0" err="1" smtClean="0"/>
              <a:t>reporting</a:t>
            </a:r>
            <a:r>
              <a:rPr lang="sk-SK" baseline="0" dirty="0" smtClean="0"/>
              <a:t> o plnení úloh</a:t>
            </a:r>
          </a:p>
          <a:p>
            <a:r>
              <a:rPr lang="sk-SK" baseline="0" dirty="0" smtClean="0"/>
              <a:t>Publikovanie údajov na jedno kliknutie myšou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888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Evidencia materiálov v el.</a:t>
            </a:r>
            <a:r>
              <a:rPr lang="sk-SK" baseline="0" dirty="0" smtClean="0"/>
              <a:t> forme usporí papier, náklady na tlač, ale najmä čas</a:t>
            </a:r>
          </a:p>
          <a:p>
            <a:r>
              <a:rPr lang="sk-SK" baseline="0" dirty="0" smtClean="0"/>
              <a:t>Obeh materiálov medzi zamestnancami v rámci úradu zabezpečuje nastavený schvaľovací proces na každom materiáli</a:t>
            </a:r>
          </a:p>
          <a:p>
            <a:r>
              <a:rPr lang="sk-SK" baseline="0" dirty="0" smtClean="0"/>
              <a:t>Mailové </a:t>
            </a:r>
            <a:r>
              <a:rPr lang="sk-SK" baseline="0" dirty="0" err="1" smtClean="0"/>
              <a:t>niotifikácie</a:t>
            </a:r>
            <a:r>
              <a:rPr lang="sk-SK" baseline="0" dirty="0" smtClean="0"/>
              <a:t> </a:t>
            </a:r>
          </a:p>
          <a:p>
            <a:r>
              <a:rPr lang="sk-SK" baseline="0" dirty="0" smtClean="0"/>
              <a:t>Centrálny archív materiálov za všetky volebné obdobia, jednoduché vyhľadávanie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65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Materiály v el. podobe sprístupnené poslancom okamžite po priradení k bodu programu</a:t>
            </a:r>
          </a:p>
          <a:p>
            <a:r>
              <a:rPr lang="sk-SK" dirty="0" smtClean="0"/>
              <a:t>Notifikácia</a:t>
            </a:r>
          </a:p>
          <a:p>
            <a:r>
              <a:rPr lang="sk-SK" dirty="0" smtClean="0"/>
              <a:t>Body programu aj materiály na jednej prehľadnej</a:t>
            </a:r>
            <a:r>
              <a:rPr lang="sk-SK" baseline="0" dirty="0" smtClean="0"/>
              <a:t> obrazovke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323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Od okamihu zverejnenia materiálu možnosť pridávať pozmeňujúce návrhy</a:t>
            </a:r>
          </a:p>
          <a:p>
            <a:r>
              <a:rPr lang="sk-SK" dirty="0" smtClean="0"/>
              <a:t>Pripomienky k materiálom</a:t>
            </a:r>
          </a:p>
          <a:p>
            <a:r>
              <a:rPr lang="sk-SK" dirty="0" smtClean="0"/>
              <a:t>Vlastné poznámky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591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 rokovaní evidencia prijatých uznesení s fulltextovým vyhľadávaním</a:t>
            </a:r>
          </a:p>
          <a:p>
            <a:r>
              <a:rPr lang="sk-SK" dirty="0" smtClean="0"/>
              <a:t>Evidencia úloh s termínmi plnenia</a:t>
            </a:r>
          </a:p>
          <a:p>
            <a:r>
              <a:rPr lang="sk-SK" dirty="0" smtClean="0"/>
              <a:t>Notifikácie</a:t>
            </a:r>
            <a:r>
              <a:rPr lang="sk-SK" baseline="0" dirty="0" smtClean="0"/>
              <a:t> zodpovednému, jeho zástupcovi a nadriadenému o potrebe vyhodnotenia úlohy</a:t>
            </a:r>
          </a:p>
          <a:p>
            <a:r>
              <a:rPr lang="sk-SK" baseline="0" dirty="0" err="1" smtClean="0"/>
              <a:t>Reporting</a:t>
            </a:r>
            <a:r>
              <a:rPr lang="sk-SK" baseline="0" dirty="0" smtClean="0"/>
              <a:t> o plnení úloh – možnosť priložiť ako súbor k nasledujúcemu rokovaniu – k bodu o kontrole uznesení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755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Od okamihu zverejnenia materiálu možnosť pridávať pozmeňujúce návrhy</a:t>
            </a:r>
          </a:p>
          <a:p>
            <a:r>
              <a:rPr lang="sk-SK" dirty="0" smtClean="0"/>
              <a:t>Pripomienky k materiálom</a:t>
            </a:r>
          </a:p>
          <a:p>
            <a:r>
              <a:rPr lang="sk-SK" dirty="0" smtClean="0"/>
              <a:t>Vlastné poznámky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484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sk-SK" altLang="sk-SK" smtClean="0"/>
              <a:t>Drag Picture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2485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d-image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3" y="5319713"/>
            <a:ext cx="12271375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7467600"/>
            <a:ext cx="16383000" cy="170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NAME OF YOUR PRESENTATION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11963400"/>
            <a:ext cx="12573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NAME OF SPEAKER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12649200"/>
            <a:ext cx="12573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06. 06. 2016</a:t>
            </a:r>
          </a:p>
        </p:txBody>
      </p:sp>
    </p:spTree>
    <p:extLst>
      <p:ext uri="{BB962C8B-B14F-4D97-AF65-F5344CB8AC3E}">
        <p14:creationId xmlns:p14="http://schemas.microsoft.com/office/powerpoint/2010/main" val="1741389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itle phot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0275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g title phot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95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8729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title photo slide">
    <p:bg>
      <p:bgPr>
        <a:blipFill dpi="0" rotWithShape="1">
          <a:blip r:embed="rId2" cstate="email">
            <a:alphaModFix amt="9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95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2983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5257800"/>
            <a:ext cx="16383000" cy="281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THANK YOU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11353800"/>
            <a:ext cx="12573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NAME OF SPEAKER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12649200"/>
            <a:ext cx="12573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Email: speaker@mail.com</a:t>
            </a:r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12039600"/>
            <a:ext cx="12573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Tel.: +421 911 123 456</a:t>
            </a:r>
          </a:p>
        </p:txBody>
      </p:sp>
    </p:spTree>
    <p:extLst>
      <p:ext uri="{BB962C8B-B14F-4D97-AF65-F5344CB8AC3E}">
        <p14:creationId xmlns:p14="http://schemas.microsoft.com/office/powerpoint/2010/main" val="2023581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31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 userDrawn="1"/>
        </p:nvSpPr>
        <p:spPr bwMode="auto">
          <a:xfrm>
            <a:off x="0" y="9906000"/>
            <a:ext cx="24384000" cy="1497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z="6000" i="1" smtClean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0" y="3556000"/>
            <a:ext cx="10216297" cy="5644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noProof="0">
              <a:sym typeface="Roboto Light" panose="02000000000000000000" pitchFamily="2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AE06D-B6B5-E741-A2D7-E18AAD203D70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3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7" hasCustomPrompt="1"/>
          </p:nvPr>
        </p:nvSpPr>
        <p:spPr>
          <a:xfrm>
            <a:off x="10439400" y="3352800"/>
            <a:ext cx="10744200" cy="185003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smtClean="0"/>
              <a:t>BIG TITLE LOREM IPSUM</a:t>
            </a:r>
            <a:endParaRPr lang="sk-SK" dirty="0"/>
          </a:p>
        </p:txBody>
      </p:sp>
      <p:sp>
        <p:nvSpPr>
          <p:cNvPr id="27" name="Zástupný symbol pro text 26"/>
          <p:cNvSpPr>
            <a:spLocks noGrp="1"/>
          </p:cNvSpPr>
          <p:nvPr>
            <p:ph type="body" sz="quarter" idx="18"/>
          </p:nvPr>
        </p:nvSpPr>
        <p:spPr>
          <a:xfrm>
            <a:off x="10439400" y="5334000"/>
            <a:ext cx="10744200" cy="38671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 hasCustomPrompt="1"/>
          </p:nvPr>
        </p:nvSpPr>
        <p:spPr>
          <a:xfrm>
            <a:off x="3352800" y="10287000"/>
            <a:ext cx="17221200" cy="762000"/>
          </a:xfrm>
          <a:prstGeom prst="rect">
            <a:avLst/>
          </a:prstGeom>
        </p:spPr>
        <p:txBody>
          <a:bodyPr/>
          <a:lstStyle>
            <a:lvl1pPr algn="ctr">
              <a:defRPr sz="40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“If you can dream it you can do it” — Walt D.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88763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9434129" y="3198815"/>
            <a:ext cx="4267755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6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5318479" y="3198815"/>
            <a:ext cx="4267755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7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3505200" y="3198815"/>
            <a:ext cx="4267755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CC37229-2BA8-DE48-BB61-0F778CCDF9CC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2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8839200"/>
            <a:ext cx="20193000" cy="3048000"/>
          </a:xfrm>
          <a:prstGeom prst="rect">
            <a:avLst/>
          </a:prstGeom>
        </p:spPr>
        <p:txBody>
          <a:bodyPr/>
          <a:lstStyle>
            <a:lvl1pPr algn="l">
              <a:defRPr sz="4400" b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/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Lorem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ipsum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dolor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sit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amet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,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consectetur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adipiscing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elit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Integer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nec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massa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a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orci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sagittis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posuere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Fusce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tincidunt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erat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tellus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,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non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tincidunt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purus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aliquam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eu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Nam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consectetur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blandit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mauris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eu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scelerisque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Suspendisse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potenti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Aliquam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ultrices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egestas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fringilla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In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hac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habitasse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platea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 </a:t>
            </a:r>
            <a:r>
              <a:rPr lang="sk-SK" sz="4400" dirty="0" err="1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dictumst</a:t>
            </a:r>
            <a:r>
              <a:rPr lang="sk-SK" sz="4400" dirty="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. </a:t>
            </a:r>
            <a:endParaRPr lang="sk-SK" sz="4400" dirty="0">
              <a:solidFill>
                <a:srgbClr val="292929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9598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52600" y="2971800"/>
            <a:ext cx="4157663" cy="41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48400" y="7375525"/>
            <a:ext cx="4189413" cy="405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6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0907404" y="2971800"/>
            <a:ext cx="10428596" cy="84581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828800" y="7375524"/>
            <a:ext cx="4058709" cy="40544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6244102" y="2971800"/>
            <a:ext cx="4119098" cy="411480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tx2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US" noProof="0" dirty="0">
              <a:sym typeface="Roboto Light" panose="02000000000000000000" pitchFamily="2" charset="0"/>
            </a:endParaRPr>
          </a:p>
        </p:txBody>
      </p:sp>
      <p:sp>
        <p:nvSpPr>
          <p:cNvPr id="13" name="Rectangl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94BA8C7-60D7-D14E-9B65-E6BD953004DA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2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23" name="Zástupný symbol pro text 22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581400"/>
            <a:ext cx="4135438" cy="2514600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LOREM IPSUM DOLOR SIT AMET </a:t>
            </a:r>
          </a:p>
          <a:p>
            <a:pPr lvl="0"/>
            <a:r>
              <a:rPr lang="cs-CZ" dirty="0" smtClean="0"/>
              <a:t>-</a:t>
            </a:r>
            <a:endParaRPr lang="sk-SK" dirty="0"/>
          </a:p>
        </p:txBody>
      </p:sp>
      <p:sp>
        <p:nvSpPr>
          <p:cNvPr id="24" name="Zástupný symbol pro text 22"/>
          <p:cNvSpPr>
            <a:spLocks noGrp="1"/>
          </p:cNvSpPr>
          <p:nvPr>
            <p:ph type="body" sz="quarter" idx="23" hasCustomPrompt="1"/>
          </p:nvPr>
        </p:nvSpPr>
        <p:spPr>
          <a:xfrm>
            <a:off x="6303962" y="8305800"/>
            <a:ext cx="4135438" cy="2514600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LOREM IPSUM DOLOR SIT AMET </a:t>
            </a:r>
          </a:p>
          <a:p>
            <a:pPr lvl="0"/>
            <a:r>
              <a:rPr lang="cs-CZ" dirty="0" smtClean="0"/>
              <a:t>-</a:t>
            </a:r>
            <a:endParaRPr lang="sk-SK" dirty="0"/>
          </a:p>
        </p:txBody>
      </p:sp>
      <p:sp>
        <p:nvSpPr>
          <p:cNvPr id="14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0388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839200" y="3530600"/>
            <a:ext cx="6400800" cy="5003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1" y="3556001"/>
            <a:ext cx="8458199" cy="497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noProof="0">
              <a:sym typeface="Roboto Light" panose="02000000000000000000" pitchFamily="2" charset="0"/>
            </a:endParaRPr>
          </a:p>
        </p:txBody>
      </p:sp>
      <p:sp>
        <p:nvSpPr>
          <p:cNvPr id="5" name="Picture Placeholder 7"/>
          <p:cNvSpPr>
            <a:spLocks noGrp="1" noChangeAspect="1"/>
          </p:cNvSpPr>
          <p:nvPr>
            <p:ph type="pic" sz="quarter" idx="12"/>
          </p:nvPr>
        </p:nvSpPr>
        <p:spPr>
          <a:xfrm>
            <a:off x="15621000" y="3556001"/>
            <a:ext cx="8763000" cy="497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noProof="0">
              <a:sym typeface="Roboto Light" panose="02000000000000000000" pitchFamily="2" charset="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8F1046E-C7E9-DC40-8665-33C5F1CAA598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8839200"/>
            <a:ext cx="20193000" cy="3048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/>
            <a:r>
              <a:rPr lang="sk-SK" sz="4400" smtClean="0">
                <a:solidFill>
                  <a:srgbClr val="292929"/>
                </a:solidFill>
                <a:latin typeface="Helvetica" charset="0"/>
                <a:cs typeface="Helvetica" charset="0"/>
              </a:rPr>
              <a:t>Lorem ipsum dolor sit amet, consectetur adipiscing elit. Integer nec massa a orci sagittis posuere. Fusce tincidunt erat tellus, non tincidunt purus aliquam eu. Nam consectetur blandit mauris eu scelerisque. Suspendisse potenti. Aliquam ultrices egestas fringilla. In hac habitasse platea dictumst. </a:t>
            </a:r>
            <a:endParaRPr lang="sk-SK" sz="4400" dirty="0">
              <a:solidFill>
                <a:srgbClr val="292929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8839200" y="4038600"/>
            <a:ext cx="6400800" cy="411480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LOREM IPSUM DOLOR</a:t>
            </a:r>
          </a:p>
          <a:p>
            <a:pPr lvl="0"/>
            <a:r>
              <a:rPr lang="cs-CZ" dirty="0" smtClean="0"/>
              <a:t>SIT AMET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1730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B140B-D20A-934C-91E7-30142E48BD2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6366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pasted-image.tif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23253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4" name="Straight Connector 3"/>
          <p:cNvCxnSpPr>
            <a:cxnSpLocks noChangeShapeType="1"/>
          </p:cNvCxnSpPr>
          <p:nvPr userDrawn="1"/>
        </p:nvCxnSpPr>
        <p:spPr bwMode="auto">
          <a:xfrm flipV="1">
            <a:off x="6248400" y="12561888"/>
            <a:ext cx="15240000" cy="111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6"/>
          <p:cNvCxnSpPr>
            <a:cxnSpLocks noChangeShapeType="1"/>
          </p:cNvCxnSpPr>
          <p:nvPr userDrawn="1"/>
        </p:nvCxnSpPr>
        <p:spPr bwMode="auto">
          <a:xfrm>
            <a:off x="1828800" y="1055688"/>
            <a:ext cx="0" cy="1358900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tangle 3"/>
          <p:cNvSpPr>
            <a:spLocks noGrp="1"/>
          </p:cNvSpPr>
          <p:nvPr>
            <p:ph type="sldNum" sz="quarter" idx="10"/>
          </p:nvPr>
        </p:nvSpPr>
        <p:spPr bwMode="auto">
          <a:xfrm>
            <a:off x="22229763" y="12192000"/>
            <a:ext cx="706437" cy="7270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1926" tIns="121926" rIns="121926" bIns="121926" numCol="1" anchor="ctr" anchorCtr="0" compatLnSpc="1">
            <a:prstTxWarp prst="textNoShape">
              <a:avLst/>
            </a:prstTxWarp>
          </a:bodyPr>
          <a:lstStyle>
            <a:lvl1pPr algn="r" eaLnBrk="1">
              <a:defRPr sz="3200">
                <a:solidFill>
                  <a:srgbClr val="A4A5A4"/>
                </a:solidFill>
              </a:defRPr>
            </a:lvl1pPr>
          </a:lstStyle>
          <a:p>
            <a:fld id="{CFFFE8BB-EE87-9544-831B-5952489D5FE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7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5" y="3810000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2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5" y="4231870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23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9630735" y="3810000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24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9630735" y="4231870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25" name="Zástupný symbol pro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16154400" y="3809999"/>
            <a:ext cx="5837865" cy="445793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 baseline="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 </a:t>
            </a:r>
          </a:p>
        </p:txBody>
      </p:sp>
      <p:sp>
        <p:nvSpPr>
          <p:cNvPr id="26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6154400" y="4191000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27" name="Zástupný symbol pro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2895600" y="6224586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28" name="Zástupný symbol pro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2895600" y="6646456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29" name="Zástupný symbol pro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9630735" y="6224586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30" name="Zástupný symbol pro text 7"/>
          <p:cNvSpPr>
            <a:spLocks noGrp="1"/>
          </p:cNvSpPr>
          <p:nvPr>
            <p:ph type="body" sz="quarter" idx="20" hasCustomPrompt="1"/>
          </p:nvPr>
        </p:nvSpPr>
        <p:spPr>
          <a:xfrm>
            <a:off x="9630735" y="6646456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31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16154400" y="6248400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32" name="Zástupný symbol pro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16154400" y="6670270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33" name="Zástupný symbol pro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2933866" y="8510586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34" name="Zástupný symbol pro text 7"/>
          <p:cNvSpPr>
            <a:spLocks noGrp="1"/>
          </p:cNvSpPr>
          <p:nvPr>
            <p:ph type="body" sz="quarter" idx="24" hasCustomPrompt="1"/>
          </p:nvPr>
        </p:nvSpPr>
        <p:spPr>
          <a:xfrm>
            <a:off x="2933866" y="8932456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35" name="Zástupný symbol pro text 7"/>
          <p:cNvSpPr>
            <a:spLocks noGrp="1"/>
          </p:cNvSpPr>
          <p:nvPr>
            <p:ph type="body" sz="quarter" idx="25" hasCustomPrompt="1"/>
          </p:nvPr>
        </p:nvSpPr>
        <p:spPr>
          <a:xfrm>
            <a:off x="9630735" y="8510478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36" name="Zástupný symbol pro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9630735" y="8932348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37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16154400" y="8510478"/>
            <a:ext cx="5837865" cy="3905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1. TITLE</a:t>
            </a:r>
          </a:p>
        </p:txBody>
      </p:sp>
      <p:sp>
        <p:nvSpPr>
          <p:cNvPr id="38" name="Zástupný symbol pro text 7"/>
          <p:cNvSpPr>
            <a:spLocks noGrp="1"/>
          </p:cNvSpPr>
          <p:nvPr>
            <p:ph type="body" sz="quarter" idx="28" hasCustomPrompt="1"/>
          </p:nvPr>
        </p:nvSpPr>
        <p:spPr>
          <a:xfrm>
            <a:off x="16154400" y="8932348"/>
            <a:ext cx="5837865" cy="1354544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8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39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88397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638D-C545-8C4C-BBF2-DDB61462F7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5706" y="3876675"/>
            <a:ext cx="13468350" cy="112395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sk-SK" dirty="0" smtClean="0"/>
              <a:t>LOREM IPSUM</a:t>
            </a:r>
            <a:endParaRPr lang="sk-SK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1638300" y="5181600"/>
            <a:ext cx="17605375" cy="5638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  <a:lvl5pPr>
              <a:defRPr/>
            </a:lvl5pPr>
          </a:lstStyle>
          <a:p>
            <a:pPr lvl="0"/>
            <a:endParaRPr lang="sk-SK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53526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638D-C545-8C4C-BBF2-DDB61462F7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06" y="3876675"/>
            <a:ext cx="13468350" cy="112395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sk-SK" dirty="0" smtClean="0"/>
              <a:t>LOREM IPSUM</a:t>
            </a:r>
            <a:endParaRPr lang="sk-SK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06" y="5410200"/>
            <a:ext cx="9052294" cy="48006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First level text is Helvetica  </a:t>
            </a:r>
          </a:p>
          <a:p>
            <a:pPr lvl="0"/>
            <a:r>
              <a:rPr lang="en-US" dirty="0" smtClean="0"/>
              <a:t>Helvetica is the only font used in the</a:t>
            </a:r>
          </a:p>
          <a:p>
            <a:pPr lvl="0"/>
            <a:r>
              <a:rPr lang="en-US" dirty="0" smtClean="0"/>
              <a:t>  template </a:t>
            </a:r>
          </a:p>
          <a:p>
            <a:pPr lvl="0"/>
            <a:r>
              <a:rPr lang="en-US" dirty="0" smtClean="0"/>
              <a:t>All bulleted text is sentence case</a:t>
            </a:r>
          </a:p>
          <a:p>
            <a:pPr lvl="0"/>
            <a:r>
              <a:rPr lang="en-US" dirty="0" smtClean="0"/>
              <a:t>(capitalize first letter of first word) </a:t>
            </a:r>
          </a:p>
          <a:p>
            <a:pPr lvl="0"/>
            <a:r>
              <a:rPr lang="en-US" dirty="0" smtClean="0"/>
              <a:t>Use bold, blue or both to highlight text</a:t>
            </a:r>
          </a:p>
        </p:txBody>
      </p:sp>
      <p:sp>
        <p:nvSpPr>
          <p:cNvPr id="17" name="Zástupný symbol pro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1390571" y="5408428"/>
            <a:ext cx="9052294" cy="48006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First level text is Helvetica  </a:t>
            </a:r>
          </a:p>
          <a:p>
            <a:pPr lvl="0"/>
            <a:r>
              <a:rPr lang="en-US" dirty="0" smtClean="0"/>
              <a:t>Helvetica is the only font used in the</a:t>
            </a:r>
          </a:p>
          <a:p>
            <a:pPr lvl="0"/>
            <a:r>
              <a:rPr lang="en-US" dirty="0" smtClean="0"/>
              <a:t>  template </a:t>
            </a:r>
          </a:p>
          <a:p>
            <a:pPr lvl="0"/>
            <a:r>
              <a:rPr lang="en-US" dirty="0" smtClean="0"/>
              <a:t>All bulleted text is sentence case</a:t>
            </a:r>
          </a:p>
          <a:p>
            <a:pPr lvl="0"/>
            <a:r>
              <a:rPr lang="en-US" dirty="0" smtClean="0"/>
              <a:t>(capitalize first letter of first word) </a:t>
            </a:r>
          </a:p>
          <a:p>
            <a:pPr lvl="0"/>
            <a:r>
              <a:rPr lang="en-US" dirty="0" smtClean="0"/>
              <a:t>Use bold, blue or both to highlight text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055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353664-5A25-0743-9C6F-A48026955E7B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39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4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46" name="Zástupný symbol pro text 45"/>
          <p:cNvSpPr>
            <a:spLocks noGrp="1"/>
          </p:cNvSpPr>
          <p:nvPr>
            <p:ph type="body" sz="quarter" idx="13" hasCustomPrompt="1"/>
          </p:nvPr>
        </p:nvSpPr>
        <p:spPr>
          <a:xfrm>
            <a:off x="1778000" y="4572000"/>
            <a:ext cx="9513888" cy="62484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sk-SK" dirty="0" err="1" smtClean="0"/>
              <a:t>Lorem</a:t>
            </a:r>
            <a:r>
              <a:rPr lang="sk-SK" dirty="0" smtClean="0"/>
              <a:t> </a:t>
            </a:r>
            <a:r>
              <a:rPr lang="sk-SK" dirty="0" err="1" smtClean="0"/>
              <a:t>ipsum</a:t>
            </a:r>
            <a:r>
              <a:rPr lang="sk-SK" dirty="0" smtClean="0"/>
              <a:t> </a:t>
            </a:r>
            <a:r>
              <a:rPr lang="sk-SK" dirty="0" err="1" smtClean="0"/>
              <a:t>dolor</a:t>
            </a:r>
            <a:r>
              <a:rPr lang="sk-SK" dirty="0" smtClean="0"/>
              <a:t> </a:t>
            </a:r>
            <a:r>
              <a:rPr lang="sk-SK" dirty="0" err="1" smtClean="0"/>
              <a:t>sit</a:t>
            </a:r>
            <a:r>
              <a:rPr lang="sk-SK" dirty="0" smtClean="0"/>
              <a:t> </a:t>
            </a:r>
            <a:r>
              <a:rPr lang="sk-SK" dirty="0" err="1" smtClean="0"/>
              <a:t>ame</a:t>
            </a:r>
            <a:endParaRPr lang="sk-SK" dirty="0"/>
          </a:p>
        </p:txBody>
      </p:sp>
      <p:sp>
        <p:nvSpPr>
          <p:cNvPr id="48" name="Zástupný symbol pro text 47"/>
          <p:cNvSpPr>
            <a:spLocks noGrp="1"/>
          </p:cNvSpPr>
          <p:nvPr>
            <p:ph type="body" sz="quarter" idx="14" hasCustomPrompt="1"/>
          </p:nvPr>
        </p:nvSpPr>
        <p:spPr>
          <a:xfrm>
            <a:off x="1778000" y="3189288"/>
            <a:ext cx="9513888" cy="1166812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smtClean="0"/>
              <a:t>GROWTH ANALYSIS</a:t>
            </a:r>
            <a:endParaRPr lang="sk-SK" dirty="0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quarter" idx="15"/>
          </p:nvPr>
        </p:nvSpPr>
        <p:spPr>
          <a:xfrm>
            <a:off x="11734800" y="3189288"/>
            <a:ext cx="11201400" cy="7631112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14659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F83E22-6A35-2946-8FA2-1C0FC7B7E15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5" name="Zástupný symbol pro objekt SmartArt 14"/>
          <p:cNvSpPr>
            <a:spLocks noGrp="1"/>
          </p:cNvSpPr>
          <p:nvPr>
            <p:ph type="dgm" sz="quarter" idx="12"/>
          </p:nvPr>
        </p:nvSpPr>
        <p:spPr>
          <a:xfrm>
            <a:off x="13259871" y="2895600"/>
            <a:ext cx="8229600" cy="1229759"/>
          </a:xfrm>
          <a:prstGeom prst="rect">
            <a:avLst/>
          </a:prstGeom>
          <a:solidFill>
            <a:srgbClr val="006EB8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symbol pro text 45"/>
          <p:cNvSpPr>
            <a:spLocks noGrp="1"/>
          </p:cNvSpPr>
          <p:nvPr>
            <p:ph type="body" sz="quarter" idx="13" hasCustomPrompt="1"/>
          </p:nvPr>
        </p:nvSpPr>
        <p:spPr>
          <a:xfrm>
            <a:off x="13261643" y="4572000"/>
            <a:ext cx="8227828" cy="62484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sk-SK" dirty="0" err="1" smtClean="0"/>
              <a:t>Lorem</a:t>
            </a:r>
            <a:r>
              <a:rPr lang="sk-SK" dirty="0" smtClean="0"/>
              <a:t> </a:t>
            </a:r>
            <a:r>
              <a:rPr lang="sk-SK" dirty="0" err="1" smtClean="0"/>
              <a:t>ipsum</a:t>
            </a:r>
            <a:r>
              <a:rPr lang="sk-SK" dirty="0" smtClean="0"/>
              <a:t> </a:t>
            </a:r>
            <a:r>
              <a:rPr lang="sk-SK" dirty="0" err="1" smtClean="0"/>
              <a:t>dolor</a:t>
            </a:r>
            <a:r>
              <a:rPr lang="sk-SK" dirty="0" smtClean="0"/>
              <a:t> </a:t>
            </a:r>
            <a:r>
              <a:rPr lang="sk-SK" dirty="0" err="1" smtClean="0"/>
              <a:t>sit</a:t>
            </a:r>
            <a:r>
              <a:rPr lang="sk-SK" dirty="0" smtClean="0"/>
              <a:t> </a:t>
            </a:r>
            <a:r>
              <a:rPr lang="sk-SK" dirty="0" err="1" smtClean="0"/>
              <a:t>ame</a:t>
            </a:r>
            <a:endParaRPr lang="sk-SK" dirty="0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quarter" idx="14"/>
          </p:nvPr>
        </p:nvSpPr>
        <p:spPr>
          <a:xfrm>
            <a:off x="1828800" y="2895600"/>
            <a:ext cx="11125200" cy="792480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60388" y="3200400"/>
            <a:ext cx="8229600" cy="6858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HALF YEAR SALES REPORT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20267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/>
          </p:cNvSpPr>
          <p:nvPr userDrawn="1"/>
        </p:nvSpPr>
        <p:spPr bwMode="auto">
          <a:xfrm>
            <a:off x="12877800" y="2824163"/>
            <a:ext cx="169863" cy="2098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12" name="Rectangle 3"/>
          <p:cNvSpPr>
            <a:spLocks/>
          </p:cNvSpPr>
          <p:nvPr userDrawn="1"/>
        </p:nvSpPr>
        <p:spPr bwMode="auto">
          <a:xfrm>
            <a:off x="12877800" y="4957763"/>
            <a:ext cx="169863" cy="2098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13" name="Rectangle 4"/>
          <p:cNvSpPr>
            <a:spLocks/>
          </p:cNvSpPr>
          <p:nvPr userDrawn="1"/>
        </p:nvSpPr>
        <p:spPr bwMode="auto">
          <a:xfrm>
            <a:off x="12877800" y="7086600"/>
            <a:ext cx="169863" cy="2100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14" name="Rectangle 5"/>
          <p:cNvSpPr>
            <a:spLocks/>
          </p:cNvSpPr>
          <p:nvPr userDrawn="1"/>
        </p:nvSpPr>
        <p:spPr bwMode="auto">
          <a:xfrm>
            <a:off x="12877800" y="9220200"/>
            <a:ext cx="169863" cy="2095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AF3949-AF62-CB49-BB68-F7631EE7E7F4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22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24" name="Zástupný symbol pro objekt SmartArt 23"/>
          <p:cNvSpPr>
            <a:spLocks noGrp="1"/>
          </p:cNvSpPr>
          <p:nvPr>
            <p:ph type="dgm" sz="quarter" idx="11"/>
          </p:nvPr>
        </p:nvSpPr>
        <p:spPr>
          <a:xfrm>
            <a:off x="1828800" y="2824163"/>
            <a:ext cx="9982200" cy="8491537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2" hasCustomPrompt="1"/>
          </p:nvPr>
        </p:nvSpPr>
        <p:spPr>
          <a:xfrm>
            <a:off x="13377530" y="2797175"/>
            <a:ext cx="5791200" cy="4794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6EB8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quarter" idx="13" hasCustomPrompt="1"/>
          </p:nvPr>
        </p:nvSpPr>
        <p:spPr>
          <a:xfrm>
            <a:off x="13411200" y="33528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29" name="Zástupný symbol pro text 25"/>
          <p:cNvSpPr>
            <a:spLocks noGrp="1"/>
          </p:cNvSpPr>
          <p:nvPr>
            <p:ph type="body" sz="quarter" idx="14" hasCustomPrompt="1"/>
          </p:nvPr>
        </p:nvSpPr>
        <p:spPr>
          <a:xfrm>
            <a:off x="13487400" y="50831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30" name="Zástupný symbol pro text 27"/>
          <p:cNvSpPr>
            <a:spLocks noGrp="1"/>
          </p:cNvSpPr>
          <p:nvPr>
            <p:ph type="body" sz="quarter" idx="15" hasCustomPrompt="1"/>
          </p:nvPr>
        </p:nvSpPr>
        <p:spPr>
          <a:xfrm>
            <a:off x="13521070" y="56388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31" name="Zástupný symbol pro text 25"/>
          <p:cNvSpPr>
            <a:spLocks noGrp="1"/>
          </p:cNvSpPr>
          <p:nvPr>
            <p:ph type="body" sz="quarter" idx="16" hasCustomPrompt="1"/>
          </p:nvPr>
        </p:nvSpPr>
        <p:spPr>
          <a:xfrm>
            <a:off x="13487400" y="72929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8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32" name="Zástupný symbol pro text 27"/>
          <p:cNvSpPr>
            <a:spLocks noGrp="1"/>
          </p:cNvSpPr>
          <p:nvPr>
            <p:ph type="body" sz="quarter" idx="17" hasCustomPrompt="1"/>
          </p:nvPr>
        </p:nvSpPr>
        <p:spPr>
          <a:xfrm>
            <a:off x="13521070" y="78486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35" name="Zástupný symbol pro text 25"/>
          <p:cNvSpPr>
            <a:spLocks noGrp="1"/>
          </p:cNvSpPr>
          <p:nvPr>
            <p:ph type="body" sz="quarter" idx="18" hasCustomPrompt="1"/>
          </p:nvPr>
        </p:nvSpPr>
        <p:spPr>
          <a:xfrm>
            <a:off x="13487400" y="94265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36" name="Zástupný symbol pro text 27"/>
          <p:cNvSpPr>
            <a:spLocks noGrp="1"/>
          </p:cNvSpPr>
          <p:nvPr>
            <p:ph type="body" sz="quarter" idx="19" hasCustomPrompt="1"/>
          </p:nvPr>
        </p:nvSpPr>
        <p:spPr>
          <a:xfrm>
            <a:off x="13521070" y="99822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18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81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99993-BE51-2B44-B4CE-00113D5FF728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0" name="Zástupný symbol pro text 45"/>
          <p:cNvSpPr>
            <a:spLocks noGrp="1"/>
          </p:cNvSpPr>
          <p:nvPr>
            <p:ph type="body" sz="quarter" idx="13" hasCustomPrompt="1"/>
          </p:nvPr>
        </p:nvSpPr>
        <p:spPr>
          <a:xfrm>
            <a:off x="1778000" y="4572000"/>
            <a:ext cx="9513888" cy="62484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sk-SK" dirty="0" err="1" smtClean="0"/>
              <a:t>Lorem</a:t>
            </a:r>
            <a:r>
              <a:rPr lang="sk-SK" dirty="0" smtClean="0"/>
              <a:t> </a:t>
            </a:r>
            <a:r>
              <a:rPr lang="sk-SK" dirty="0" err="1" smtClean="0"/>
              <a:t>ipsum</a:t>
            </a:r>
            <a:r>
              <a:rPr lang="sk-SK" dirty="0" smtClean="0"/>
              <a:t> </a:t>
            </a:r>
            <a:r>
              <a:rPr lang="sk-SK" dirty="0" err="1" smtClean="0"/>
              <a:t>dolor</a:t>
            </a:r>
            <a:r>
              <a:rPr lang="sk-SK" dirty="0" smtClean="0"/>
              <a:t> </a:t>
            </a:r>
            <a:r>
              <a:rPr lang="sk-SK" dirty="0" err="1" smtClean="0"/>
              <a:t>sit</a:t>
            </a:r>
            <a:r>
              <a:rPr lang="sk-SK" dirty="0" smtClean="0"/>
              <a:t> </a:t>
            </a:r>
            <a:r>
              <a:rPr lang="sk-SK" dirty="0" err="1" smtClean="0"/>
              <a:t>ame</a:t>
            </a:r>
            <a:endParaRPr lang="sk-SK" dirty="0"/>
          </a:p>
        </p:txBody>
      </p:sp>
      <p:sp>
        <p:nvSpPr>
          <p:cNvPr id="11" name="Zástupný symbol pro text 47"/>
          <p:cNvSpPr>
            <a:spLocks noGrp="1"/>
          </p:cNvSpPr>
          <p:nvPr>
            <p:ph type="body" sz="quarter" idx="14" hasCustomPrompt="1"/>
          </p:nvPr>
        </p:nvSpPr>
        <p:spPr>
          <a:xfrm>
            <a:off x="1778000" y="3189288"/>
            <a:ext cx="9513888" cy="1166812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cs-CZ" dirty="0" smtClean="0"/>
              <a:t>GROWTH ANALYSIS</a:t>
            </a:r>
            <a:endParaRPr lang="sk-SK" dirty="0"/>
          </a:p>
        </p:txBody>
      </p:sp>
      <p:sp>
        <p:nvSpPr>
          <p:cNvPr id="15" name="Zástupný symbol pro graf 14"/>
          <p:cNvSpPr>
            <a:spLocks noGrp="1"/>
          </p:cNvSpPr>
          <p:nvPr>
            <p:ph type="chart" sz="quarter" idx="15"/>
          </p:nvPr>
        </p:nvSpPr>
        <p:spPr>
          <a:xfrm>
            <a:off x="11887200" y="3189288"/>
            <a:ext cx="11049000" cy="7631112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3228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9476A-6A09-C442-BB14-416991C2978B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1"/>
          </p:nvPr>
        </p:nvSpPr>
        <p:spPr>
          <a:xfrm>
            <a:off x="1524000" y="3733800"/>
            <a:ext cx="18897600" cy="274320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12776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8" name="Zástupný symbol pro tex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544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5686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14D70C-73D2-814B-81DA-2DBD5833FA1C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9" name="Zástupný symbol pro tabulku 8"/>
          <p:cNvSpPr>
            <a:spLocks noGrp="1"/>
          </p:cNvSpPr>
          <p:nvPr>
            <p:ph type="tbl" sz="quarter" idx="11"/>
          </p:nvPr>
        </p:nvSpPr>
        <p:spPr>
          <a:xfrm>
            <a:off x="1752600" y="3048000"/>
            <a:ext cx="21183600" cy="861060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3F404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7710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42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/>
          <p:cNvSpPr>
            <a:spLocks noChangeShapeType="1"/>
          </p:cNvSpPr>
          <p:nvPr userDrawn="1"/>
        </p:nvSpPr>
        <p:spPr bwMode="auto">
          <a:xfrm>
            <a:off x="12204700" y="10169525"/>
            <a:ext cx="0" cy="3611563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12204700" y="4992688"/>
            <a:ext cx="0" cy="330835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cxnSp>
        <p:nvCxnSpPr>
          <p:cNvPr id="12" name="Straight Connector 6"/>
          <p:cNvCxnSpPr>
            <a:cxnSpLocks noChangeShapeType="1"/>
          </p:cNvCxnSpPr>
          <p:nvPr userDrawn="1"/>
        </p:nvCxnSpPr>
        <p:spPr bwMode="auto">
          <a:xfrm>
            <a:off x="1828800" y="1055688"/>
            <a:ext cx="0" cy="1358900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174663" y="3214688"/>
            <a:ext cx="6332537" cy="17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2010 </a:t>
            </a:r>
          </a:p>
          <a:p>
            <a:pPr lvl="0"/>
            <a:r>
              <a:rPr lang="cs-CZ" dirty="0" smtClean="0"/>
              <a:t>THE EXPERIMENT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174663" y="5145088"/>
            <a:ext cx="6332537" cy="304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—</a:t>
            </a:r>
          </a:p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consectetur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elit.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 smtClean="0"/>
              <a:t>tincidunt</a:t>
            </a:r>
            <a:r>
              <a:rPr lang="cs-CZ" dirty="0" smtClean="0"/>
              <a:t> ante </a:t>
            </a:r>
            <a:r>
              <a:rPr lang="cs-CZ" dirty="0" err="1" smtClean="0"/>
              <a:t>nec</a:t>
            </a:r>
            <a:r>
              <a:rPr lang="cs-CZ" dirty="0" smtClean="0"/>
              <a:t> sem </a:t>
            </a:r>
            <a:r>
              <a:rPr lang="cs-CZ" dirty="0" err="1" smtClean="0"/>
              <a:t>congue</a:t>
            </a:r>
            <a:r>
              <a:rPr lang="cs-CZ" dirty="0" smtClean="0"/>
              <a:t> </a:t>
            </a:r>
            <a:r>
              <a:rPr lang="cs-CZ" dirty="0" err="1" smtClean="0"/>
              <a:t>convallis</a:t>
            </a:r>
            <a:r>
              <a:rPr lang="cs-CZ" dirty="0" smtClean="0"/>
              <a:t>. 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856214" y="7670800"/>
            <a:ext cx="6332537" cy="17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2011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Launch</a:t>
            </a:r>
            <a:endParaRPr lang="cs-CZ" dirty="0" smtClean="0"/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56214" y="9601200"/>
            <a:ext cx="6332537" cy="304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—</a:t>
            </a:r>
          </a:p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consectetur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elit.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 smtClean="0"/>
              <a:t>tincidunt</a:t>
            </a:r>
            <a:r>
              <a:rPr lang="cs-CZ" dirty="0" smtClean="0"/>
              <a:t> ante </a:t>
            </a:r>
            <a:r>
              <a:rPr lang="cs-CZ" dirty="0" err="1" smtClean="0"/>
              <a:t>nec</a:t>
            </a:r>
            <a:r>
              <a:rPr lang="cs-CZ" dirty="0" smtClean="0"/>
              <a:t> sem </a:t>
            </a:r>
            <a:r>
              <a:rPr lang="cs-CZ" dirty="0" err="1" smtClean="0"/>
              <a:t>congue</a:t>
            </a:r>
            <a:r>
              <a:rPr lang="cs-CZ" dirty="0" smtClean="0"/>
              <a:t> </a:t>
            </a:r>
            <a:r>
              <a:rPr lang="cs-CZ" dirty="0" err="1" smtClean="0"/>
              <a:t>convallis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632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3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0775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/>
          <p:cNvSpPr>
            <a:spLocks noChangeShapeType="1"/>
          </p:cNvSpPr>
          <p:nvPr userDrawn="1"/>
        </p:nvSpPr>
        <p:spPr bwMode="auto">
          <a:xfrm>
            <a:off x="12204700" y="9312275"/>
            <a:ext cx="0" cy="478472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12204700" y="4135438"/>
            <a:ext cx="0" cy="3308350"/>
          </a:xfrm>
          <a:prstGeom prst="line">
            <a:avLst/>
          </a:prstGeom>
          <a:noFill/>
          <a:ln w="9525">
            <a:solidFill>
              <a:srgbClr val="3F4044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flipH="1">
            <a:off x="12192000" y="-381000"/>
            <a:ext cx="12700" cy="2560638"/>
          </a:xfrm>
          <a:prstGeom prst="line">
            <a:avLst/>
          </a:prstGeom>
          <a:noFill/>
          <a:ln w="9525">
            <a:solidFill>
              <a:srgbClr val="3F4044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856214" y="7054850"/>
            <a:ext cx="6332537" cy="17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baseline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2011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Launch</a:t>
            </a:r>
            <a:endParaRPr lang="cs-CZ" dirty="0" smtClean="0"/>
          </a:p>
        </p:txBody>
      </p:sp>
      <p:sp>
        <p:nvSpPr>
          <p:cNvPr id="10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56214" y="8985250"/>
            <a:ext cx="6332537" cy="304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—</a:t>
            </a:r>
          </a:p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consectetur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elit.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 smtClean="0"/>
              <a:t>tincidunt</a:t>
            </a:r>
            <a:r>
              <a:rPr lang="cs-CZ" dirty="0" smtClean="0"/>
              <a:t> ante </a:t>
            </a:r>
            <a:r>
              <a:rPr lang="cs-CZ" dirty="0" err="1" smtClean="0"/>
              <a:t>nec</a:t>
            </a:r>
            <a:r>
              <a:rPr lang="cs-CZ" dirty="0" smtClean="0"/>
              <a:t> sem </a:t>
            </a:r>
            <a:r>
              <a:rPr lang="cs-CZ" dirty="0" err="1" smtClean="0"/>
              <a:t>congue</a:t>
            </a:r>
            <a:r>
              <a:rPr lang="cs-CZ" dirty="0" smtClean="0"/>
              <a:t> </a:t>
            </a:r>
            <a:r>
              <a:rPr lang="cs-CZ" dirty="0" err="1" smtClean="0"/>
              <a:t>convallis</a:t>
            </a:r>
            <a:r>
              <a:rPr lang="cs-CZ" dirty="0" smtClean="0"/>
              <a:t>. 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174663" y="1066800"/>
            <a:ext cx="6332537" cy="17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2010 </a:t>
            </a:r>
          </a:p>
          <a:p>
            <a:pPr lvl="0"/>
            <a:r>
              <a:rPr lang="cs-CZ" dirty="0" smtClean="0"/>
              <a:t>THE EXPERIMENT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174663" y="2997200"/>
            <a:ext cx="6332537" cy="304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—</a:t>
            </a:r>
          </a:p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consectetur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elit.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 smtClean="0"/>
              <a:t>tincidunt</a:t>
            </a:r>
            <a:r>
              <a:rPr lang="cs-CZ" dirty="0" smtClean="0"/>
              <a:t> ante </a:t>
            </a:r>
            <a:r>
              <a:rPr lang="cs-CZ" dirty="0" err="1" smtClean="0"/>
              <a:t>nec</a:t>
            </a:r>
            <a:r>
              <a:rPr lang="cs-CZ" dirty="0" smtClean="0"/>
              <a:t> sem </a:t>
            </a:r>
            <a:r>
              <a:rPr lang="cs-CZ" dirty="0" err="1" smtClean="0"/>
              <a:t>congue</a:t>
            </a:r>
            <a:r>
              <a:rPr lang="cs-CZ" dirty="0" smtClean="0"/>
              <a:t> </a:t>
            </a:r>
            <a:r>
              <a:rPr lang="cs-CZ" dirty="0" err="1" smtClean="0"/>
              <a:t>convallis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8633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/>
          <p:cNvSpPr>
            <a:spLocks noChangeShapeType="1"/>
          </p:cNvSpPr>
          <p:nvPr userDrawn="1"/>
        </p:nvSpPr>
        <p:spPr bwMode="auto">
          <a:xfrm>
            <a:off x="12214225" y="3694113"/>
            <a:ext cx="0" cy="320992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 flipV="1">
            <a:off x="12192000" y="0"/>
            <a:ext cx="0" cy="1782763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8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174663" y="1066800"/>
            <a:ext cx="6332537" cy="17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2010 </a:t>
            </a:r>
          </a:p>
          <a:p>
            <a:pPr lvl="0"/>
            <a:r>
              <a:rPr lang="cs-CZ" dirty="0" smtClean="0"/>
              <a:t>THE EXPERIMENT</a:t>
            </a:r>
          </a:p>
        </p:txBody>
      </p:sp>
      <p:sp>
        <p:nvSpPr>
          <p:cNvPr id="9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174663" y="2997200"/>
            <a:ext cx="6332537" cy="304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—</a:t>
            </a:r>
          </a:p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consectetur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elit.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 smtClean="0"/>
              <a:t>tincidunt</a:t>
            </a:r>
            <a:r>
              <a:rPr lang="cs-CZ" dirty="0" smtClean="0"/>
              <a:t> ante </a:t>
            </a:r>
            <a:r>
              <a:rPr lang="cs-CZ" dirty="0" err="1" smtClean="0"/>
              <a:t>nec</a:t>
            </a:r>
            <a:r>
              <a:rPr lang="cs-CZ" dirty="0" smtClean="0"/>
              <a:t> sem </a:t>
            </a:r>
            <a:r>
              <a:rPr lang="cs-CZ" dirty="0" err="1" smtClean="0"/>
              <a:t>congue</a:t>
            </a:r>
            <a:r>
              <a:rPr lang="cs-CZ" dirty="0" smtClean="0"/>
              <a:t> </a:t>
            </a:r>
            <a:r>
              <a:rPr lang="cs-CZ" dirty="0" err="1" smtClean="0"/>
              <a:t>convallis</a:t>
            </a:r>
            <a:r>
              <a:rPr lang="cs-CZ" dirty="0" smtClean="0"/>
              <a:t>. 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47956" y="8526462"/>
            <a:ext cx="6332537" cy="177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baseline="0">
                <a:solidFill>
                  <a:srgbClr val="006EB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2015</a:t>
            </a:r>
          </a:p>
          <a:p>
            <a:pPr lvl="0"/>
            <a:r>
              <a:rPr lang="cs-CZ" dirty="0" smtClean="0"/>
              <a:t>THE SUCCESS</a:t>
            </a:r>
          </a:p>
        </p:txBody>
      </p:sp>
      <p:sp>
        <p:nvSpPr>
          <p:cNvPr id="11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71411" y="9982200"/>
            <a:ext cx="7885628" cy="304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—</a:t>
            </a:r>
          </a:p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consectetur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elit.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 smtClean="0"/>
              <a:t>tincidunt</a:t>
            </a:r>
            <a:r>
              <a:rPr lang="cs-CZ" dirty="0" smtClean="0"/>
              <a:t> ante </a:t>
            </a:r>
            <a:r>
              <a:rPr lang="cs-CZ" dirty="0" err="1" smtClean="0"/>
              <a:t>nec</a:t>
            </a:r>
            <a:r>
              <a:rPr lang="cs-CZ" dirty="0" smtClean="0"/>
              <a:t> sem </a:t>
            </a:r>
            <a:r>
              <a:rPr lang="cs-CZ" dirty="0" err="1" smtClean="0"/>
              <a:t>congue</a:t>
            </a:r>
            <a:r>
              <a:rPr lang="cs-CZ" dirty="0" smtClean="0"/>
              <a:t> </a:t>
            </a:r>
            <a:r>
              <a:rPr lang="cs-CZ" dirty="0" err="1" smtClean="0"/>
              <a:t>convallis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1999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F974-7732-0945-988D-5E96C4398F5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0" y="9906000"/>
            <a:ext cx="24384000" cy="14970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z="6000" i="1" smtClean="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0" y="3556000"/>
            <a:ext cx="10216297" cy="5644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noProof="0">
              <a:sym typeface="Roboto Light" panose="02000000000000000000" pitchFamily="2" charset="0"/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7" name="Zástupný symbol pro text 24"/>
          <p:cNvSpPr>
            <a:spLocks noGrp="1"/>
          </p:cNvSpPr>
          <p:nvPr>
            <p:ph type="body" sz="quarter" idx="17" hasCustomPrompt="1"/>
          </p:nvPr>
        </p:nvSpPr>
        <p:spPr>
          <a:xfrm>
            <a:off x="10439400" y="3331570"/>
            <a:ext cx="10744200" cy="185003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BIG TITLE LOREM IPSUM</a:t>
            </a:r>
            <a:endParaRPr lang="sk-SK" dirty="0"/>
          </a:p>
        </p:txBody>
      </p:sp>
      <p:sp>
        <p:nvSpPr>
          <p:cNvPr id="12" name="Zástupný symbol pro 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3352800" y="10287000"/>
            <a:ext cx="17221200" cy="762000"/>
          </a:xfrm>
          <a:prstGeom prst="rect">
            <a:avLst/>
          </a:prstGeom>
        </p:spPr>
        <p:txBody>
          <a:bodyPr/>
          <a:lstStyle>
            <a:lvl1pPr algn="ctr">
              <a:defRPr sz="40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“If you can dream it you can do it” — Walt D.</a:t>
            </a:r>
          </a:p>
        </p:txBody>
      </p:sp>
      <p:sp>
        <p:nvSpPr>
          <p:cNvPr id="15" name="Zástupný symbol pro text 26"/>
          <p:cNvSpPr>
            <a:spLocks noGrp="1"/>
          </p:cNvSpPr>
          <p:nvPr>
            <p:ph type="body" sz="quarter" idx="18"/>
          </p:nvPr>
        </p:nvSpPr>
        <p:spPr>
          <a:xfrm>
            <a:off x="10439400" y="5334000"/>
            <a:ext cx="10744200" cy="38671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6391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99993-BE51-2B44-B4CE-00113D5FF728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0" name="Zástupný symbol pro text 45"/>
          <p:cNvSpPr>
            <a:spLocks noGrp="1"/>
          </p:cNvSpPr>
          <p:nvPr>
            <p:ph type="body" sz="quarter" idx="13" hasCustomPrompt="1"/>
          </p:nvPr>
        </p:nvSpPr>
        <p:spPr>
          <a:xfrm>
            <a:off x="1778000" y="4572000"/>
            <a:ext cx="9513888" cy="62484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4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sk-SK" dirty="0" err="1" smtClean="0"/>
              <a:t>Lorem</a:t>
            </a:r>
            <a:r>
              <a:rPr lang="sk-SK" dirty="0" smtClean="0"/>
              <a:t> </a:t>
            </a:r>
            <a:r>
              <a:rPr lang="sk-SK" dirty="0" err="1" smtClean="0"/>
              <a:t>ipsum</a:t>
            </a:r>
            <a:r>
              <a:rPr lang="sk-SK" dirty="0" smtClean="0"/>
              <a:t> </a:t>
            </a:r>
            <a:r>
              <a:rPr lang="sk-SK" dirty="0" err="1" smtClean="0"/>
              <a:t>dolor</a:t>
            </a:r>
            <a:r>
              <a:rPr lang="sk-SK" dirty="0" smtClean="0"/>
              <a:t> </a:t>
            </a:r>
            <a:r>
              <a:rPr lang="sk-SK" dirty="0" err="1" smtClean="0"/>
              <a:t>sit</a:t>
            </a:r>
            <a:r>
              <a:rPr lang="sk-SK" dirty="0" smtClean="0"/>
              <a:t> </a:t>
            </a:r>
            <a:r>
              <a:rPr lang="sk-SK" dirty="0" err="1" smtClean="0"/>
              <a:t>ame</a:t>
            </a:r>
            <a:endParaRPr lang="sk-SK" dirty="0"/>
          </a:p>
        </p:txBody>
      </p:sp>
      <p:sp>
        <p:nvSpPr>
          <p:cNvPr id="11" name="Zástupný symbol pro text 47"/>
          <p:cNvSpPr>
            <a:spLocks noGrp="1"/>
          </p:cNvSpPr>
          <p:nvPr>
            <p:ph type="body" sz="quarter" idx="14" hasCustomPrompt="1"/>
          </p:nvPr>
        </p:nvSpPr>
        <p:spPr>
          <a:xfrm>
            <a:off x="1778000" y="3189288"/>
            <a:ext cx="9513888" cy="1166812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GROWTH ANALYSIS</a:t>
            </a:r>
            <a:endParaRPr lang="sk-SK" dirty="0"/>
          </a:p>
        </p:txBody>
      </p:sp>
      <p:sp>
        <p:nvSpPr>
          <p:cNvPr id="12" name="Zástupný symbol pro graf 14"/>
          <p:cNvSpPr>
            <a:spLocks noGrp="1"/>
          </p:cNvSpPr>
          <p:nvPr>
            <p:ph type="chart" sz="quarter" idx="15"/>
          </p:nvPr>
        </p:nvSpPr>
        <p:spPr>
          <a:xfrm>
            <a:off x="11887200" y="3189288"/>
            <a:ext cx="11049000" cy="7631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3411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12877800" y="2824163"/>
            <a:ext cx="169863" cy="2098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12877800" y="4957763"/>
            <a:ext cx="169863" cy="2098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auto">
          <a:xfrm>
            <a:off x="12877800" y="7086600"/>
            <a:ext cx="169863" cy="2100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12877800" y="9220200"/>
            <a:ext cx="169863" cy="2095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defRPr/>
            </a:pPr>
            <a:endParaRPr lang="sk-SK" altLang="sk-SK" smtClean="0">
              <a:solidFill>
                <a:srgbClr val="FFFFFF"/>
              </a:solidFill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  <a:sym typeface="Roboto Regular" panose="02000000000000000000" pitchFamily="2" charset="0"/>
            </a:endParaRPr>
          </a:p>
        </p:txBody>
      </p:sp>
      <p:sp>
        <p:nvSpPr>
          <p:cNvPr id="1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C947FF-3017-454A-ABF1-D063AC740C68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8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20" name="Zástupný symbol pro objekt SmartArt 23"/>
          <p:cNvSpPr>
            <a:spLocks noGrp="1"/>
          </p:cNvSpPr>
          <p:nvPr>
            <p:ph type="dgm" sz="quarter" idx="11"/>
          </p:nvPr>
        </p:nvSpPr>
        <p:spPr>
          <a:xfrm>
            <a:off x="1828800" y="2824163"/>
            <a:ext cx="9982200" cy="8491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1" name="Zástupný symbol pro text 25"/>
          <p:cNvSpPr>
            <a:spLocks noGrp="1"/>
          </p:cNvSpPr>
          <p:nvPr>
            <p:ph type="body" sz="quarter" idx="12" hasCustomPrompt="1"/>
          </p:nvPr>
        </p:nvSpPr>
        <p:spPr>
          <a:xfrm>
            <a:off x="13377530" y="27971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22" name="Zástupný symbol pro text 27"/>
          <p:cNvSpPr>
            <a:spLocks noGrp="1"/>
          </p:cNvSpPr>
          <p:nvPr>
            <p:ph type="body" sz="quarter" idx="13" hasCustomPrompt="1"/>
          </p:nvPr>
        </p:nvSpPr>
        <p:spPr>
          <a:xfrm>
            <a:off x="13411200" y="33528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23" name="Zástupný symbol pro text 25"/>
          <p:cNvSpPr>
            <a:spLocks noGrp="1"/>
          </p:cNvSpPr>
          <p:nvPr>
            <p:ph type="body" sz="quarter" idx="14" hasCustomPrompt="1"/>
          </p:nvPr>
        </p:nvSpPr>
        <p:spPr>
          <a:xfrm>
            <a:off x="13487400" y="50831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24" name="Zástupný symbol pro text 27"/>
          <p:cNvSpPr>
            <a:spLocks noGrp="1"/>
          </p:cNvSpPr>
          <p:nvPr>
            <p:ph type="body" sz="quarter" idx="15" hasCustomPrompt="1"/>
          </p:nvPr>
        </p:nvSpPr>
        <p:spPr>
          <a:xfrm>
            <a:off x="13521070" y="56388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25" name="Zástupný symbol pro text 25"/>
          <p:cNvSpPr>
            <a:spLocks noGrp="1"/>
          </p:cNvSpPr>
          <p:nvPr>
            <p:ph type="body" sz="quarter" idx="16" hasCustomPrompt="1"/>
          </p:nvPr>
        </p:nvSpPr>
        <p:spPr>
          <a:xfrm>
            <a:off x="13487400" y="72929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26" name="Zástupný symbol pro text 27"/>
          <p:cNvSpPr>
            <a:spLocks noGrp="1"/>
          </p:cNvSpPr>
          <p:nvPr>
            <p:ph type="body" sz="quarter" idx="17" hasCustomPrompt="1"/>
          </p:nvPr>
        </p:nvSpPr>
        <p:spPr>
          <a:xfrm>
            <a:off x="13521070" y="78486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27" name="Zástupný symbol pro text 25"/>
          <p:cNvSpPr>
            <a:spLocks noGrp="1"/>
          </p:cNvSpPr>
          <p:nvPr>
            <p:ph type="body" sz="quarter" idx="18" hasCustomPrompt="1"/>
          </p:nvPr>
        </p:nvSpPr>
        <p:spPr>
          <a:xfrm>
            <a:off x="13487400" y="9426575"/>
            <a:ext cx="5791200" cy="4794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smtClean="0"/>
              <a:t>56% TITLE</a:t>
            </a:r>
            <a:endParaRPr lang="sk-SK" dirty="0"/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quarter" idx="19" hasCustomPrompt="1"/>
          </p:nvPr>
        </p:nvSpPr>
        <p:spPr>
          <a:xfrm>
            <a:off x="13521070" y="9982200"/>
            <a:ext cx="7010400" cy="12954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, </a:t>
            </a:r>
            <a:r>
              <a:rPr lang="cs-CZ" dirty="0" err="1" smtClean="0"/>
              <a:t>consecteur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elit</a:t>
            </a:r>
            <a:endParaRPr lang="sk-SK" dirty="0"/>
          </a:p>
        </p:txBody>
      </p:sp>
      <p:sp>
        <p:nvSpPr>
          <p:cNvPr id="29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54742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9476A-6A09-C442-BB14-416991C2978B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2" name="Zástupný symbol pro objekt SmartArt 12"/>
          <p:cNvSpPr>
            <a:spLocks noGrp="1"/>
          </p:cNvSpPr>
          <p:nvPr>
            <p:ph type="dgm" sz="quarter" idx="11"/>
          </p:nvPr>
        </p:nvSpPr>
        <p:spPr>
          <a:xfrm>
            <a:off x="1524000" y="3733800"/>
            <a:ext cx="188976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13" name="Zástupný symbol pro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4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12776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54400" y="6781800"/>
            <a:ext cx="4572000" cy="3429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/ Text here</a:t>
            </a:r>
          </a:p>
          <a:p>
            <a:pPr lvl="0"/>
            <a:r>
              <a:rPr lang="en-US" dirty="0" smtClean="0"/>
              <a:t>2nd line of short</a:t>
            </a:r>
          </a:p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Date / Text here </a:t>
            </a:r>
          </a:p>
          <a:p>
            <a:pPr lvl="0"/>
            <a:r>
              <a:rPr lang="en-US" dirty="0" smtClean="0"/>
              <a:t>Date / Text here</a:t>
            </a:r>
          </a:p>
        </p:txBody>
      </p:sp>
      <p:sp>
        <p:nvSpPr>
          <p:cNvPr id="17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5916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14D70C-73D2-814B-81DA-2DBD5833FA1C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9" name="Zástupný symbol pro tabulku 8"/>
          <p:cNvSpPr>
            <a:spLocks noGrp="1"/>
          </p:cNvSpPr>
          <p:nvPr>
            <p:ph type="tbl" sz="quarter" idx="11"/>
          </p:nvPr>
        </p:nvSpPr>
        <p:spPr>
          <a:xfrm>
            <a:off x="1676400" y="3048000"/>
            <a:ext cx="21259800" cy="861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993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F974-7732-0945-988D-5E96C4398F5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2133600" y="1062040"/>
            <a:ext cx="11277600" cy="842960"/>
          </a:xfrm>
          <a:prstGeom prst="rect">
            <a:avLst/>
          </a:prstGeom>
        </p:spPr>
        <p:txBody>
          <a:bodyPr anchor="ctr" anchorCtr="0"/>
          <a:lstStyle>
            <a:lvl1pPr algn="l"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133600" y="1905000"/>
            <a:ext cx="18288000" cy="6461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sk-SK" dirty="0"/>
          </a:p>
        </p:txBody>
      </p:sp>
      <p:sp>
        <p:nvSpPr>
          <p:cNvPr id="10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5706" y="3876675"/>
            <a:ext cx="13468350" cy="112395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LOREM IPSUM</a:t>
            </a:r>
            <a:endParaRPr lang="sk-SK" dirty="0"/>
          </a:p>
        </p:txBody>
      </p:sp>
      <p:sp>
        <p:nvSpPr>
          <p:cNvPr id="11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1638300" y="5181600"/>
            <a:ext cx="17605375" cy="5638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  <a:lvl5pPr>
              <a:defRPr/>
            </a:lvl5pPr>
          </a:lstStyle>
          <a:p>
            <a:pPr lvl="0"/>
            <a:endParaRPr lang="sk-SK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29" hasCustomPrompt="1"/>
          </p:nvPr>
        </p:nvSpPr>
        <p:spPr>
          <a:xfrm>
            <a:off x="6248400" y="12800012"/>
            <a:ext cx="15240000" cy="45878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4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Confidental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7358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title photo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2098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phot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1583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title phot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1147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title photo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967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title phot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9390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itle photo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334000"/>
            <a:ext cx="12268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TITLE</a:t>
            </a:r>
            <a:endParaRPr lang="sk-SK" dirty="0"/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7162800"/>
            <a:ext cx="116586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2400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76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906" r:id="rId11"/>
    <p:sldLayoutId id="2147483907" r:id="rId12"/>
    <p:sldLayoutId id="2147483919" r:id="rId13"/>
    <p:sldLayoutId id="2147483918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22229763" y="12192000"/>
            <a:ext cx="7064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1926" tIns="121926" rIns="121926" bIns="121926" numCol="1" anchor="ctr" anchorCtr="0" compatLnSpc="1">
            <a:prstTxWarp prst="textNoShape">
              <a:avLst/>
            </a:prstTxWarp>
          </a:bodyPr>
          <a:lstStyle>
            <a:lvl1pPr algn="r" eaLnBrk="1">
              <a:defRPr sz="3200">
                <a:solidFill>
                  <a:srgbClr val="A4A5A4"/>
                </a:solidFill>
              </a:defRPr>
            </a:lvl1pPr>
          </a:lstStyle>
          <a:p>
            <a:fld id="{CE4F638D-C545-8C4C-BBF2-DDB61462F794}" type="slidenum">
              <a:rPr lang="sk-SK"/>
              <a:pPr/>
              <a:t>‹#›</a:t>
            </a:fld>
            <a:endParaRPr lang="sk-SK"/>
          </a:p>
        </p:txBody>
      </p:sp>
      <p:pic>
        <p:nvPicPr>
          <p:cNvPr id="2" name="Picture 1" descr="pasted-image.tif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23253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28" name="Straight Connector 3"/>
          <p:cNvCxnSpPr>
            <a:cxnSpLocks noChangeShapeType="1"/>
          </p:cNvCxnSpPr>
          <p:nvPr userDrawn="1"/>
        </p:nvCxnSpPr>
        <p:spPr bwMode="auto">
          <a:xfrm flipV="1">
            <a:off x="6248400" y="12561888"/>
            <a:ext cx="15240000" cy="111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9" name="Straight Connector 6"/>
          <p:cNvCxnSpPr>
            <a:cxnSpLocks noChangeShapeType="1"/>
          </p:cNvCxnSpPr>
          <p:nvPr userDrawn="1"/>
        </p:nvCxnSpPr>
        <p:spPr bwMode="auto">
          <a:xfrm>
            <a:off x="1828800" y="1055688"/>
            <a:ext cx="0" cy="1358900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77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j-ea"/>
          <a:cs typeface="Helvetica" panose="020B0604020202020204" pitchFamily="34" charset="0"/>
          <a:sym typeface="Roboto Light" charset="0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5pPr>
      <a:lvl6pPr marL="4572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6pPr>
      <a:lvl7pPr marL="9144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7pPr>
      <a:lvl8pPr marL="13716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8pPr>
      <a:lvl9pPr marL="18288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9pPr>
    </p:titleStyle>
    <p:bodyStyle>
      <a:lvl1pPr algn="l" defTabSz="1219200" rtl="0" eaLnBrk="0" fontAlgn="base" hangingPunct="0">
        <a:spcBef>
          <a:spcPts val="90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n-ea"/>
          <a:cs typeface="Helvetica" panose="020B0604020202020204" pitchFamily="34" charset="0"/>
          <a:sym typeface="Roboto Light" charset="0"/>
        </a:defRPr>
      </a:lvl1pPr>
      <a:lvl2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2pPr>
      <a:lvl3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3pPr>
      <a:lvl4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4pPr>
      <a:lvl5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22229763" y="12192000"/>
            <a:ext cx="7064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1926" tIns="121926" rIns="121926" bIns="121926" numCol="1" anchor="ctr" anchorCtr="0" compatLnSpc="1">
            <a:prstTxWarp prst="textNoShape">
              <a:avLst/>
            </a:prstTxWarp>
          </a:bodyPr>
          <a:lstStyle>
            <a:lvl1pPr algn="r" eaLnBrk="1">
              <a:defRPr sz="3200">
                <a:solidFill>
                  <a:srgbClr val="A4A5A4"/>
                </a:solidFill>
              </a:defRPr>
            </a:lvl1pPr>
          </a:lstStyle>
          <a:p>
            <a:fld id="{CE4F638D-C545-8C4C-BBF2-DDB61462F794}" type="slidenum">
              <a:rPr lang="sk-SK"/>
              <a:pPr/>
              <a:t>‹#›</a:t>
            </a:fld>
            <a:endParaRPr lang="sk-SK"/>
          </a:p>
        </p:txBody>
      </p:sp>
      <p:pic>
        <p:nvPicPr>
          <p:cNvPr id="2" name="Picture 1" descr="pasted-image.tif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23253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28" name="Straight Connector 3"/>
          <p:cNvCxnSpPr>
            <a:cxnSpLocks noChangeShapeType="1"/>
          </p:cNvCxnSpPr>
          <p:nvPr userDrawn="1"/>
        </p:nvCxnSpPr>
        <p:spPr bwMode="auto">
          <a:xfrm flipV="1">
            <a:off x="6248400" y="12561888"/>
            <a:ext cx="15240000" cy="111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9" name="Straight Connector 6"/>
          <p:cNvCxnSpPr>
            <a:cxnSpLocks noChangeShapeType="1"/>
          </p:cNvCxnSpPr>
          <p:nvPr userDrawn="1"/>
        </p:nvCxnSpPr>
        <p:spPr bwMode="auto">
          <a:xfrm>
            <a:off x="1828800" y="1055688"/>
            <a:ext cx="0" cy="1358900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07491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j-ea"/>
          <a:cs typeface="Helvetica" panose="020B0604020202020204" pitchFamily="34" charset="0"/>
          <a:sym typeface="Roboto Light" charset="0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5pPr>
      <a:lvl6pPr marL="4572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6pPr>
      <a:lvl7pPr marL="9144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7pPr>
      <a:lvl8pPr marL="13716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8pPr>
      <a:lvl9pPr marL="18288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9pPr>
    </p:titleStyle>
    <p:bodyStyle>
      <a:lvl1pPr algn="l" defTabSz="1219200" rtl="0" eaLnBrk="0" fontAlgn="base" hangingPunct="0">
        <a:spcBef>
          <a:spcPts val="90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n-ea"/>
          <a:cs typeface="Helvetica" panose="020B0604020202020204" pitchFamily="34" charset="0"/>
          <a:sym typeface="Roboto Light" charset="0"/>
        </a:defRPr>
      </a:lvl1pPr>
      <a:lvl2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2pPr>
      <a:lvl3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3pPr>
      <a:lvl4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4pPr>
      <a:lvl5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22229763" y="12192000"/>
            <a:ext cx="7064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1926" tIns="121926" rIns="121926" bIns="121926" numCol="1" anchor="ctr" anchorCtr="0" compatLnSpc="1">
            <a:prstTxWarp prst="textNoShape">
              <a:avLst/>
            </a:prstTxWarp>
          </a:bodyPr>
          <a:lstStyle>
            <a:lvl1pPr algn="r" eaLnBrk="1">
              <a:defRPr sz="3200">
                <a:solidFill>
                  <a:srgbClr val="A4A5A4"/>
                </a:solidFill>
              </a:defRPr>
            </a:lvl1pPr>
          </a:lstStyle>
          <a:p>
            <a:fld id="{3D86F974-7732-0945-988D-5E96C4398F51}" type="slidenum">
              <a:rPr lang="sk-SK"/>
              <a:pPr/>
              <a:t>‹#›</a:t>
            </a:fld>
            <a:endParaRPr lang="sk-SK"/>
          </a:p>
        </p:txBody>
      </p:sp>
      <p:pic>
        <p:nvPicPr>
          <p:cNvPr id="2051" name="Picture 1" descr="pasted-image.tiff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23253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052" name="Straight Connector 3"/>
          <p:cNvCxnSpPr>
            <a:cxnSpLocks noChangeShapeType="1"/>
          </p:cNvCxnSpPr>
          <p:nvPr userDrawn="1"/>
        </p:nvCxnSpPr>
        <p:spPr bwMode="auto">
          <a:xfrm flipV="1">
            <a:off x="6248400" y="12561888"/>
            <a:ext cx="15240000" cy="111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3" name="Straight Connector 6"/>
          <p:cNvCxnSpPr>
            <a:cxnSpLocks noChangeShapeType="1"/>
          </p:cNvCxnSpPr>
          <p:nvPr userDrawn="1"/>
        </p:nvCxnSpPr>
        <p:spPr bwMode="auto">
          <a:xfrm>
            <a:off x="1828800" y="1055688"/>
            <a:ext cx="0" cy="1358900"/>
          </a:xfrm>
          <a:prstGeom prst="line">
            <a:avLst/>
          </a:prstGeom>
          <a:noFill/>
          <a:ln w="127000">
            <a:solidFill>
              <a:srgbClr val="006EB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6" r:id="rId5"/>
    <p:sldLayoutId id="2147483897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j-ea"/>
          <a:cs typeface="Helvetica" panose="020B0604020202020204" pitchFamily="34" charset="0"/>
          <a:sym typeface="Roboto Light" charset="0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5pPr>
      <a:lvl6pPr marL="4572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6pPr>
      <a:lvl7pPr marL="9144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7pPr>
      <a:lvl8pPr marL="13716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8pPr>
      <a:lvl9pPr marL="18288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9pPr>
    </p:titleStyle>
    <p:bodyStyle>
      <a:lvl1pPr algn="l" defTabSz="1219200" rtl="0" eaLnBrk="0" fontAlgn="base" hangingPunct="0">
        <a:spcBef>
          <a:spcPts val="90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n-ea"/>
          <a:cs typeface="Helvetica" panose="020B0604020202020204" pitchFamily="34" charset="0"/>
          <a:sym typeface="Roboto Light" charset="0"/>
        </a:defRPr>
      </a:lvl1pPr>
      <a:lvl2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2pPr>
      <a:lvl3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3pPr>
      <a:lvl4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4pPr>
      <a:lvl5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888200" y="124968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006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22229763" y="12192000"/>
            <a:ext cx="7064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1926" tIns="121926" rIns="121926" bIns="121926" numCol="1" anchor="ctr" anchorCtr="0" compatLnSpc="1">
            <a:prstTxWarp prst="textNoShape">
              <a:avLst/>
            </a:prstTxWarp>
          </a:bodyPr>
          <a:lstStyle>
            <a:lvl1pPr algn="r" eaLnBrk="1">
              <a:defRPr sz="3200">
                <a:solidFill>
                  <a:srgbClr val="A4A5A4"/>
                </a:solidFill>
              </a:defRPr>
            </a:lvl1pPr>
          </a:lstStyle>
          <a:p>
            <a:fld id="{3D86F974-7732-0945-988D-5E96C4398F51}" type="slidenum">
              <a:rPr lang="sk-SK"/>
              <a:pPr/>
              <a:t>‹#›</a:t>
            </a:fld>
            <a:endParaRPr lang="sk-SK" dirty="0"/>
          </a:p>
        </p:txBody>
      </p:sp>
      <p:cxnSp>
        <p:nvCxnSpPr>
          <p:cNvPr id="2052" name="Straight Connector 3"/>
          <p:cNvCxnSpPr>
            <a:cxnSpLocks noChangeShapeType="1"/>
          </p:cNvCxnSpPr>
          <p:nvPr userDrawn="1"/>
        </p:nvCxnSpPr>
        <p:spPr bwMode="auto">
          <a:xfrm flipV="1">
            <a:off x="6248400" y="12561888"/>
            <a:ext cx="15240000" cy="1111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3" name="Straight Connector 6"/>
          <p:cNvCxnSpPr>
            <a:cxnSpLocks noChangeShapeType="1"/>
          </p:cNvCxnSpPr>
          <p:nvPr userDrawn="1"/>
        </p:nvCxnSpPr>
        <p:spPr bwMode="auto">
          <a:xfrm>
            <a:off x="1828800" y="1055688"/>
            <a:ext cx="0" cy="1358900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12325350"/>
            <a:ext cx="37719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02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6" r:id="rId1"/>
    <p:sldLayoutId id="2147483912" r:id="rId2"/>
    <p:sldLayoutId id="2147483913" r:id="rId3"/>
    <p:sldLayoutId id="2147483914" r:id="rId4"/>
    <p:sldLayoutId id="2147483915" r:id="rId5"/>
    <p:sldLayoutId id="2147483917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j-ea"/>
          <a:cs typeface="Helvetica" panose="020B0604020202020204" pitchFamily="34" charset="0"/>
          <a:sym typeface="Roboto Light" charset="0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2600">
          <a:solidFill>
            <a:srgbClr val="737572"/>
          </a:solidFill>
          <a:latin typeface="Helvetica" panose="020B0604020202020204" pitchFamily="34" charset="0"/>
          <a:ea typeface="Roboto Light" charset="0"/>
          <a:cs typeface="Helvetica" panose="020B0604020202020204" pitchFamily="34" charset="0"/>
          <a:sym typeface="Roboto Light" charset="0"/>
        </a:defRPr>
      </a:lvl5pPr>
      <a:lvl6pPr marL="4572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6pPr>
      <a:lvl7pPr marL="9144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7pPr>
      <a:lvl8pPr marL="13716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8pPr>
      <a:lvl9pPr marL="1828800" algn="ctr" defTabSz="1219200" rtl="0" fontAlgn="base" hangingPunct="0">
        <a:spcBef>
          <a:spcPct val="0"/>
        </a:spcBef>
        <a:spcAft>
          <a:spcPct val="0"/>
        </a:spcAft>
        <a:defRPr sz="5400">
          <a:solidFill>
            <a:srgbClr val="737572"/>
          </a:solidFill>
          <a:latin typeface="Roboto Light" charset="0"/>
          <a:ea typeface="Roboto Light" charset="0"/>
          <a:cs typeface="Roboto Light" charset="0"/>
          <a:sym typeface="Roboto Light" charset="0"/>
        </a:defRPr>
      </a:lvl9pPr>
    </p:titleStyle>
    <p:bodyStyle>
      <a:lvl1pPr algn="l" defTabSz="1219200" rtl="0" eaLnBrk="0" fontAlgn="base" hangingPunct="0">
        <a:spcBef>
          <a:spcPts val="900"/>
        </a:spcBef>
        <a:spcAft>
          <a:spcPct val="0"/>
        </a:spcAft>
        <a:defRPr sz="2600" kern="1200">
          <a:solidFill>
            <a:srgbClr val="737572"/>
          </a:solidFill>
          <a:latin typeface="Helvetica" panose="020B0604020202020204" pitchFamily="34" charset="0"/>
          <a:ea typeface="+mn-ea"/>
          <a:cs typeface="Helvetica" panose="020B0604020202020204" pitchFamily="34" charset="0"/>
          <a:sym typeface="Roboto Light" charset="0"/>
        </a:defRPr>
      </a:lvl1pPr>
      <a:lvl2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2pPr>
      <a:lvl3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3pPr>
      <a:lvl4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4pPr>
      <a:lvl5pPr algn="l" defTabSz="1219200" rtl="0" eaLnBrk="0" fontAlgn="base" hangingPunct="0">
        <a:spcBef>
          <a:spcPts val="900"/>
        </a:spcBef>
        <a:spcAft>
          <a:spcPct val="0"/>
        </a:spcAft>
        <a:defRPr sz="4000" kern="1200">
          <a:solidFill>
            <a:srgbClr val="737572"/>
          </a:solidFill>
          <a:latin typeface="+mn-lt"/>
          <a:ea typeface="+mn-ea"/>
          <a:cs typeface="+mn-cs"/>
          <a:sym typeface="Robo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/>
        </p:nvSpPr>
        <p:spPr bwMode="auto">
          <a:xfrm>
            <a:off x="9582150" y="11734800"/>
            <a:ext cx="52451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sk-SK" altLang="sk-SK" sz="3600" dirty="0" smtClean="0">
                <a:solidFill>
                  <a:schemeClr val="accent1"/>
                </a:solidFill>
                <a:latin typeface="Helvetica" panose="020B0604020202020204" pitchFamily="34" charset="0"/>
                <a:ea typeface="Roboto Black" panose="02000000000000000000" pitchFamily="2" charset="0"/>
                <a:cs typeface="Helvetica" panose="020B0604020202020204" pitchFamily="34" charset="0"/>
                <a:sym typeface="Roboto Black" panose="02000000000000000000" pitchFamily="2" charset="0"/>
              </a:rPr>
              <a:t>Ingrid Smatanová</a:t>
            </a:r>
            <a:endParaRPr lang="sk-SK" altLang="sk-SK" sz="3600" dirty="0">
              <a:solidFill>
                <a:schemeClr val="accent1"/>
              </a:solidFill>
              <a:latin typeface="Helvetica" panose="020B0604020202020204" pitchFamily="34" charset="0"/>
              <a:ea typeface="Roboto Black" panose="02000000000000000000" pitchFamily="2" charset="0"/>
              <a:cs typeface="Helvetica" panose="020B0604020202020204" pitchFamily="34" charset="0"/>
              <a:sym typeface="Roboto Black" panose="02000000000000000000" pitchFamily="2" charset="0"/>
            </a:endParaRPr>
          </a:p>
          <a:p>
            <a:pPr algn="ctr" eaLnBrk="1">
              <a:lnSpc>
                <a:spcPct val="150000"/>
              </a:lnSpc>
            </a:pPr>
            <a:r>
              <a:rPr lang="sk-SK" altLang="sk-SK" sz="2800" dirty="0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30.03.2017</a:t>
            </a:r>
            <a:endParaRPr lang="sk-SK" altLang="sk-SK" sz="2800" dirty="0">
              <a:solidFill>
                <a:srgbClr val="3F4044"/>
              </a:solidFill>
              <a:latin typeface="Helvetica" panose="020B0604020202020204" pitchFamily="34" charset="0"/>
              <a:ea typeface="Roboto Regular" panose="02000000000000000000" pitchFamily="2" charset="0"/>
              <a:cs typeface="Helvetica" panose="020B0604020202020204" pitchFamily="34" charset="0"/>
              <a:sym typeface="Roboto Regular" panose="02000000000000000000" pitchFamily="2" charset="0"/>
            </a:endParaRP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7214872" y="7086600"/>
            <a:ext cx="9979655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lnSpc>
                <a:spcPts val="7900"/>
              </a:lnSpc>
            </a:pPr>
            <a:r>
              <a:rPr lang="sk-SK" altLang="sk-SK" sz="4000" b="1" dirty="0" smtClean="0">
                <a:solidFill>
                  <a:srgbClr val="5E6366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Digitálne zastupiteľstvo v praxi</a:t>
            </a:r>
          </a:p>
          <a:p>
            <a:pPr algn="ctr" eaLnBrk="1">
              <a:lnSpc>
                <a:spcPts val="7900"/>
              </a:lnSpc>
            </a:pPr>
            <a:r>
              <a:rPr lang="pl-PL" altLang="sk-SK" sz="2800" b="1" dirty="0">
                <a:solidFill>
                  <a:srgbClr val="5E6366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Zdieľanie informácií a agenda zastupiteľstva bez papierov</a:t>
            </a:r>
          </a:p>
        </p:txBody>
      </p:sp>
    </p:spTree>
    <p:extLst>
      <p:ext uri="{BB962C8B-B14F-4D97-AF65-F5344CB8AC3E}">
        <p14:creationId xmlns:p14="http://schemas.microsoft.com/office/powerpoint/2010/main" val="2486108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8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fld id="{23A34CD1-05FD-1A45-ADAB-5E97A022CA89}" type="slidenum">
              <a:rPr lang="sk-SK" sz="3200">
                <a:solidFill>
                  <a:srgbClr val="A4A5A4"/>
                </a:solidFill>
              </a:rPr>
              <a:pPr/>
              <a:t>2</a:t>
            </a:fld>
            <a:endParaRPr lang="sk-SK" sz="3200">
              <a:solidFill>
                <a:srgbClr val="A4A5A4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351" y="380999"/>
            <a:ext cx="20255834" cy="13039839"/>
          </a:xfrm>
          <a:prstGeom prst="rect">
            <a:avLst/>
          </a:prstGeom>
        </p:spPr>
      </p:pic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15061660" y="11421903"/>
            <a:ext cx="9337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 eaLnBrk="1"/>
            <a:r>
              <a:rPr lang="sk-SK" sz="2600" dirty="0" smtClean="0">
                <a:latin typeface="Helvetica Light" charset="0"/>
              </a:rPr>
              <a:t>Komplexné riešenie procesov zasadnutí zastupiteľstva</a:t>
            </a:r>
            <a:endParaRPr lang="sk-SK" sz="2600" dirty="0">
              <a:latin typeface="Helvetica Light" charset="0"/>
            </a:endParaRPr>
          </a:p>
        </p:txBody>
      </p:sp>
      <p:sp>
        <p:nvSpPr>
          <p:cNvPr id="35850" name="Rectangle 1"/>
          <p:cNvSpPr txBox="1">
            <a:spLocks/>
          </p:cNvSpPr>
          <p:nvPr/>
        </p:nvSpPr>
        <p:spPr bwMode="auto">
          <a:xfrm>
            <a:off x="15803766" y="10564653"/>
            <a:ext cx="78534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1926" tIns="121926" rIns="121926" bIns="121926" anchor="ctr"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 eaLnBrk="1"/>
            <a:r>
              <a:rPr lang="sk-SK" sz="5200" b="1" dirty="0" smtClean="0">
                <a:solidFill>
                  <a:srgbClr val="006EB8"/>
                </a:solidFill>
                <a:latin typeface="Helvetica" charset="0"/>
                <a:cs typeface="Helvetica" charset="0"/>
              </a:rPr>
              <a:t>Digitálne zastupiteľstvo</a:t>
            </a:r>
            <a:endParaRPr lang="sk-SK" sz="5200" b="1" dirty="0">
              <a:solidFill>
                <a:srgbClr val="006EB8"/>
              </a:solidFill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9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fld id="{32C4B15F-37EB-184D-A320-411684600635}" type="slidenum">
              <a:rPr lang="sk-SK" sz="3200">
                <a:solidFill>
                  <a:srgbClr val="A4A5A4"/>
                </a:solidFill>
              </a:rPr>
              <a:pPr/>
              <a:t>3</a:t>
            </a:fld>
            <a:endParaRPr lang="sk-SK" sz="3200">
              <a:solidFill>
                <a:srgbClr val="A4A5A4"/>
              </a:solidFill>
            </a:endParaRPr>
          </a:p>
        </p:txBody>
      </p:sp>
      <p:pic>
        <p:nvPicPr>
          <p:cNvPr id="2" name="Zástupný symbol obrázka 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7391400"/>
            <a:ext cx="4198938" cy="40147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6870" name="Obdélník 1"/>
          <p:cNvSpPr>
            <a:spLocks noChangeArrowheads="1"/>
          </p:cNvSpPr>
          <p:nvPr/>
        </p:nvSpPr>
        <p:spPr bwMode="auto">
          <a:xfrm>
            <a:off x="2057400" y="685800"/>
            <a:ext cx="73914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1" name="Obdélník 2"/>
          <p:cNvSpPr>
            <a:spLocks noChangeArrowheads="1"/>
          </p:cNvSpPr>
          <p:nvPr/>
        </p:nvSpPr>
        <p:spPr bwMode="auto">
          <a:xfrm>
            <a:off x="1447800" y="2928938"/>
            <a:ext cx="4503738" cy="4200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2" name="Obdélník 3"/>
          <p:cNvSpPr>
            <a:spLocks noChangeArrowheads="1"/>
          </p:cNvSpPr>
          <p:nvPr/>
        </p:nvSpPr>
        <p:spPr bwMode="auto">
          <a:xfrm>
            <a:off x="6238875" y="7129463"/>
            <a:ext cx="4198938" cy="4452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2092325" y="1912938"/>
            <a:ext cx="9529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2600" dirty="0" smtClean="0">
                <a:latin typeface="Helvetica Light" charset="0"/>
              </a:rPr>
              <a:t>Evidencia materiálov a plánu rokovaní </a:t>
            </a:r>
            <a:endParaRPr lang="sk-SK" sz="2600" dirty="0">
              <a:latin typeface="Helvetica Light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752600" y="2971800"/>
            <a:ext cx="4157663" cy="41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6248400" y="7375525"/>
            <a:ext cx="4189413" cy="405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1752600" y="3990975"/>
            <a:ext cx="4198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 smtClean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Materiály v elektronickej podobe</a:t>
            </a:r>
            <a:endParaRPr lang="en-US" sz="4000" dirty="0">
              <a:solidFill>
                <a:srgbClr val="FFFFFF"/>
              </a:solidFill>
              <a:latin typeface="Helvetica" charset="0"/>
              <a:ea typeface="Roboto Regular" charset="0"/>
              <a:cs typeface="Helvetica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6324600" y="8382000"/>
            <a:ext cx="41132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 smtClean="0">
                <a:solidFill>
                  <a:srgbClr val="FFFFFF"/>
                </a:solidFill>
                <a:latin typeface="Roboto Regular" charset="0"/>
                <a:cs typeface="Roboto Regular" charset="0"/>
              </a:rPr>
              <a:t>Úspora papiera, nákladov na tlač, nákladov na telefón</a:t>
            </a:r>
          </a:p>
        </p:txBody>
      </p:sp>
      <p:sp>
        <p:nvSpPr>
          <p:cNvPr id="36878" name="Rectangle 1"/>
          <p:cNvSpPr txBox="1">
            <a:spLocks/>
          </p:cNvSpPr>
          <p:nvPr/>
        </p:nvSpPr>
        <p:spPr bwMode="auto">
          <a:xfrm>
            <a:off x="2017713" y="1055688"/>
            <a:ext cx="95646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1926" tIns="121926" rIns="121926" bIns="121926" anchor="ctr"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5200" b="1" dirty="0" smtClean="0">
                <a:solidFill>
                  <a:srgbClr val="006EB8"/>
                </a:solidFill>
                <a:latin typeface="Helvetica" charset="0"/>
                <a:cs typeface="Helvetica" charset="0"/>
              </a:rPr>
              <a:t>Digitálne zastupiteľstvo</a:t>
            </a:r>
            <a:endParaRPr lang="sk-SK" sz="5200" b="1" dirty="0">
              <a:solidFill>
                <a:srgbClr val="006EB8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585" y="2928938"/>
            <a:ext cx="17560215" cy="86070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585" y="5843588"/>
            <a:ext cx="17907000" cy="5562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9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fld id="{32C4B15F-37EB-184D-A320-411684600635}" type="slidenum">
              <a:rPr lang="sk-SK" sz="3200">
                <a:solidFill>
                  <a:srgbClr val="A4A5A4"/>
                </a:solidFill>
              </a:rPr>
              <a:pPr/>
              <a:t>4</a:t>
            </a:fld>
            <a:endParaRPr lang="sk-SK" sz="3200">
              <a:solidFill>
                <a:srgbClr val="A4A5A4"/>
              </a:solidFill>
            </a:endParaRPr>
          </a:p>
        </p:txBody>
      </p:sp>
      <p:pic>
        <p:nvPicPr>
          <p:cNvPr id="2" name="Zástupný symbol obrázka 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7391400"/>
            <a:ext cx="4198938" cy="40147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6870" name="Obdélník 1"/>
          <p:cNvSpPr>
            <a:spLocks noChangeArrowheads="1"/>
          </p:cNvSpPr>
          <p:nvPr/>
        </p:nvSpPr>
        <p:spPr bwMode="auto">
          <a:xfrm>
            <a:off x="2057400" y="685800"/>
            <a:ext cx="73914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1" name="Obdélník 2"/>
          <p:cNvSpPr>
            <a:spLocks noChangeArrowheads="1"/>
          </p:cNvSpPr>
          <p:nvPr/>
        </p:nvSpPr>
        <p:spPr bwMode="auto">
          <a:xfrm>
            <a:off x="1447800" y="2928938"/>
            <a:ext cx="4503738" cy="4200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2092325" y="1912938"/>
            <a:ext cx="9529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2600" dirty="0" smtClean="0">
                <a:latin typeface="Helvetica Light" charset="0"/>
              </a:rPr>
              <a:t>Materiály pre poslanca v elektronickej forme</a:t>
            </a:r>
            <a:endParaRPr lang="sk-SK" sz="2600" dirty="0">
              <a:latin typeface="Helvetica Light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752600" y="2971800"/>
            <a:ext cx="4157663" cy="41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1752600" y="3990975"/>
            <a:ext cx="41989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 smtClean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Program rokovania a materiály na jednom mieste</a:t>
            </a:r>
            <a:endParaRPr lang="en-US" sz="4000" dirty="0">
              <a:solidFill>
                <a:srgbClr val="FFFFFF"/>
              </a:solidFill>
              <a:latin typeface="Helvetica" charset="0"/>
              <a:ea typeface="Roboto Regular" charset="0"/>
              <a:cs typeface="Helvetica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6324600" y="8382000"/>
            <a:ext cx="41132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 smtClean="0">
                <a:solidFill>
                  <a:srgbClr val="FFFFFF"/>
                </a:solidFill>
                <a:latin typeface="Roboto Regular" charset="0"/>
                <a:cs typeface="Roboto Regular" charset="0"/>
              </a:rPr>
              <a:t>Sprístupnenie materiálov poslancom</a:t>
            </a:r>
            <a:endParaRPr lang="en-US" sz="3200" dirty="0">
              <a:solidFill>
                <a:srgbClr val="FFFFFF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36878" name="Rectangle 1"/>
          <p:cNvSpPr txBox="1">
            <a:spLocks/>
          </p:cNvSpPr>
          <p:nvPr/>
        </p:nvSpPr>
        <p:spPr bwMode="auto">
          <a:xfrm>
            <a:off x="2017713" y="1055688"/>
            <a:ext cx="95646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1926" tIns="121926" rIns="121926" bIns="121926" anchor="ctr"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5200" b="1" dirty="0" smtClean="0">
                <a:solidFill>
                  <a:srgbClr val="006EB8"/>
                </a:solidFill>
                <a:latin typeface="Helvetica" charset="0"/>
                <a:cs typeface="Helvetica" charset="0"/>
              </a:rPr>
              <a:t>Digitálne zastupiteľstvo</a:t>
            </a:r>
            <a:endParaRPr lang="sk-SK" sz="5200" b="1" dirty="0">
              <a:solidFill>
                <a:srgbClr val="006EB8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266" y="2971799"/>
            <a:ext cx="16441534" cy="84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7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a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6866" name="Slide Number Placeholder 1"/>
          <p:cNvSpPr>
            <a:spLocks noGrp="1"/>
          </p:cNvSpPr>
          <p:nvPr>
            <p:ph type="sldNum" sz="quarter" idx="19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fld id="{32C4B15F-37EB-184D-A320-411684600635}" type="slidenum">
              <a:rPr lang="sk-SK" sz="3200">
                <a:solidFill>
                  <a:srgbClr val="A4A5A4"/>
                </a:solidFill>
              </a:rPr>
              <a:pPr/>
              <a:t>5</a:t>
            </a:fld>
            <a:endParaRPr lang="sk-SK" sz="3200">
              <a:solidFill>
                <a:srgbClr val="A4A5A4"/>
              </a:solidFill>
            </a:endParaRPr>
          </a:p>
        </p:txBody>
      </p:sp>
      <p:sp>
        <p:nvSpPr>
          <p:cNvPr id="36870" name="Obdélník 1"/>
          <p:cNvSpPr>
            <a:spLocks noChangeArrowheads="1"/>
          </p:cNvSpPr>
          <p:nvPr/>
        </p:nvSpPr>
        <p:spPr bwMode="auto">
          <a:xfrm>
            <a:off x="2057400" y="685800"/>
            <a:ext cx="73914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1" name="Obdélník 2"/>
          <p:cNvSpPr>
            <a:spLocks noChangeArrowheads="1"/>
          </p:cNvSpPr>
          <p:nvPr/>
        </p:nvSpPr>
        <p:spPr bwMode="auto">
          <a:xfrm>
            <a:off x="1447800" y="2928938"/>
            <a:ext cx="4503738" cy="4200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2" name="Obdélník 3"/>
          <p:cNvSpPr>
            <a:spLocks noChangeArrowheads="1"/>
          </p:cNvSpPr>
          <p:nvPr/>
        </p:nvSpPr>
        <p:spPr bwMode="auto">
          <a:xfrm>
            <a:off x="6238875" y="7129463"/>
            <a:ext cx="4198938" cy="4452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2092325" y="1912938"/>
            <a:ext cx="9529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2600" dirty="0" smtClean="0">
                <a:latin typeface="Helvetica Light" charset="0"/>
              </a:rPr>
              <a:t>Online rokovanie</a:t>
            </a:r>
            <a:endParaRPr lang="sk-SK" sz="2600" dirty="0">
              <a:latin typeface="Helvetica Light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752600" y="2971800"/>
            <a:ext cx="4157663" cy="41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6248400" y="7375525"/>
            <a:ext cx="4189413" cy="405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1752600" y="3990975"/>
            <a:ext cx="4198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>
                <a:solidFill>
                  <a:srgbClr val="FFFFFF"/>
                </a:solidFill>
                <a:latin typeface="Roboto Regular" charset="0"/>
                <a:cs typeface="Roboto Regular" charset="0"/>
              </a:rPr>
              <a:t>Pozmeňujúce návrhy, </a:t>
            </a:r>
            <a:r>
              <a:rPr lang="sk-SK" sz="4000" dirty="0" smtClean="0">
                <a:solidFill>
                  <a:srgbClr val="FFFFFF"/>
                </a:solidFill>
                <a:latin typeface="Roboto Regular" charset="0"/>
                <a:cs typeface="Roboto Regular" charset="0"/>
              </a:rPr>
              <a:t>poznámky</a:t>
            </a:r>
            <a:endParaRPr lang="sk-SK" sz="4000" dirty="0">
              <a:solidFill>
                <a:srgbClr val="FFFFFF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6324600" y="8382000"/>
            <a:ext cx="41132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Obojsmerná integrácia s hlasovacím systémom</a:t>
            </a:r>
            <a:endParaRPr lang="en-US" sz="4000" dirty="0">
              <a:solidFill>
                <a:srgbClr val="FFFFFF"/>
              </a:solidFill>
              <a:latin typeface="Helvetica" charset="0"/>
              <a:ea typeface="Roboto Regular" charset="0"/>
              <a:cs typeface="Helvetica" charset="0"/>
            </a:endParaRPr>
          </a:p>
        </p:txBody>
      </p:sp>
      <p:sp>
        <p:nvSpPr>
          <p:cNvPr id="36878" name="Rectangle 1"/>
          <p:cNvSpPr txBox="1">
            <a:spLocks/>
          </p:cNvSpPr>
          <p:nvPr/>
        </p:nvSpPr>
        <p:spPr bwMode="auto">
          <a:xfrm>
            <a:off x="2017713" y="1055688"/>
            <a:ext cx="95646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1926" tIns="121926" rIns="121926" bIns="121926" anchor="ctr"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5200" b="1" dirty="0" smtClean="0">
                <a:solidFill>
                  <a:srgbClr val="006EB8"/>
                </a:solidFill>
                <a:latin typeface="Helvetica" charset="0"/>
                <a:cs typeface="Helvetica" charset="0"/>
              </a:rPr>
              <a:t>Digitálne zastupiteľstvo</a:t>
            </a:r>
            <a:endParaRPr lang="sk-SK" sz="5200" b="1" dirty="0">
              <a:solidFill>
                <a:srgbClr val="006EB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Zástupný symbol obrázka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Zástupný symbol obrázka 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Zástupný symbol obrázka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293" y="2971800"/>
            <a:ext cx="12176698" cy="8458199"/>
          </a:xfrm>
          <a:ln>
            <a:solidFill>
              <a:schemeClr val="accent1"/>
            </a:solidFill>
          </a:ln>
        </p:spPr>
      </p:pic>
      <p:pic>
        <p:nvPicPr>
          <p:cNvPr id="11" name="Zástupný symbol obrázka 1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r="1265"/>
          <a:stretch>
            <a:fillRect/>
          </a:stretch>
        </p:blipFill>
        <p:spPr>
          <a:xfrm>
            <a:off x="6243638" y="3001963"/>
            <a:ext cx="4057650" cy="405447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9062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fld id="{11F14000-D79A-CB4D-8397-75A72EB5FE4D}" type="slidenum">
              <a:rPr lang="sk-SK" sz="3200">
                <a:solidFill>
                  <a:srgbClr val="A4A5A4"/>
                </a:solidFill>
              </a:rPr>
              <a:pPr/>
              <a:t>6</a:t>
            </a:fld>
            <a:endParaRPr lang="sk-SK" sz="3200" dirty="0">
              <a:solidFill>
                <a:srgbClr val="A4A5A4"/>
              </a:solidFill>
            </a:endParaRPr>
          </a:p>
        </p:txBody>
      </p:sp>
      <p:sp>
        <p:nvSpPr>
          <p:cNvPr id="38917" name="Obdélník 1"/>
          <p:cNvSpPr>
            <a:spLocks noChangeArrowheads="1"/>
          </p:cNvSpPr>
          <p:nvPr/>
        </p:nvSpPr>
        <p:spPr bwMode="auto">
          <a:xfrm>
            <a:off x="2057400" y="990600"/>
            <a:ext cx="70866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2092324" y="1912938"/>
            <a:ext cx="8194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2600" dirty="0" smtClean="0">
                <a:latin typeface="Helvetica Light" charset="0"/>
              </a:rPr>
              <a:t>Uznesenia a úlohy</a:t>
            </a:r>
            <a:endParaRPr lang="sk-SK" sz="2600" dirty="0">
              <a:latin typeface="Helvetica Light" charset="0"/>
            </a:endParaRPr>
          </a:p>
        </p:txBody>
      </p:sp>
      <p:sp>
        <p:nvSpPr>
          <p:cNvPr id="38924" name="Rectangle 1"/>
          <p:cNvSpPr txBox="1">
            <a:spLocks/>
          </p:cNvSpPr>
          <p:nvPr/>
        </p:nvSpPr>
        <p:spPr bwMode="auto">
          <a:xfrm>
            <a:off x="2017713" y="1055688"/>
            <a:ext cx="86502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1926" tIns="121926" rIns="121926" bIns="121926" anchor="ctr"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5200" b="1" dirty="0" smtClean="0">
                <a:solidFill>
                  <a:srgbClr val="006EB8"/>
                </a:solidFill>
                <a:latin typeface="Helvetica" charset="0"/>
                <a:cs typeface="Helvetica" charset="0"/>
              </a:rPr>
              <a:t>Digitálne zastupiteľstvo</a:t>
            </a:r>
            <a:endParaRPr lang="sk-SK" sz="5200" b="1" dirty="0">
              <a:solidFill>
                <a:srgbClr val="006EB8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4" name="Zástupný symbol obrázka 1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748" y="2579688"/>
            <a:ext cx="17150902" cy="938371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0989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9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fld id="{32C4B15F-37EB-184D-A320-411684600635}" type="slidenum">
              <a:rPr lang="sk-SK" sz="3200">
                <a:solidFill>
                  <a:srgbClr val="A4A5A4"/>
                </a:solidFill>
              </a:rPr>
              <a:pPr/>
              <a:t>7</a:t>
            </a:fld>
            <a:endParaRPr lang="sk-SK" sz="3200">
              <a:solidFill>
                <a:srgbClr val="A4A5A4"/>
              </a:solidFill>
            </a:endParaRPr>
          </a:p>
        </p:txBody>
      </p:sp>
      <p:sp>
        <p:nvSpPr>
          <p:cNvPr id="36870" name="Obdélník 1"/>
          <p:cNvSpPr>
            <a:spLocks noChangeArrowheads="1"/>
          </p:cNvSpPr>
          <p:nvPr/>
        </p:nvSpPr>
        <p:spPr bwMode="auto">
          <a:xfrm>
            <a:off x="2057400" y="685800"/>
            <a:ext cx="73914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1" name="Obdélník 2"/>
          <p:cNvSpPr>
            <a:spLocks noChangeArrowheads="1"/>
          </p:cNvSpPr>
          <p:nvPr/>
        </p:nvSpPr>
        <p:spPr bwMode="auto">
          <a:xfrm>
            <a:off x="1447800" y="2928938"/>
            <a:ext cx="4503738" cy="4200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2" name="Obdélník 3"/>
          <p:cNvSpPr>
            <a:spLocks noChangeArrowheads="1"/>
          </p:cNvSpPr>
          <p:nvPr/>
        </p:nvSpPr>
        <p:spPr bwMode="auto">
          <a:xfrm>
            <a:off x="6238875" y="7129463"/>
            <a:ext cx="4198938" cy="4452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eaLnBrk="1"/>
            <a:endParaRPr lang="en-US"/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2092325" y="1912938"/>
            <a:ext cx="9529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2600" dirty="0" smtClean="0">
                <a:latin typeface="Helvetica Light" charset="0"/>
              </a:rPr>
              <a:t>Publikovanie informácií</a:t>
            </a:r>
            <a:endParaRPr lang="sk-SK" sz="2600" dirty="0">
              <a:latin typeface="Helvetica Light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752600" y="2971800"/>
            <a:ext cx="4157663" cy="41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anchor="ctr"/>
          <a:lstStyle/>
          <a:p>
            <a:pPr algn="ctr">
              <a:defRPr/>
            </a:pPr>
            <a:endParaRPr lang="en-US" dirty="0">
              <a:sym typeface="Roboto Light" panose="02000000000000000000" pitchFamily="2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1752600" y="3990975"/>
            <a:ext cx="4198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 smtClean="0">
                <a:solidFill>
                  <a:srgbClr val="FFFFFF"/>
                </a:solidFill>
                <a:latin typeface="Roboto Regular" charset="0"/>
                <a:cs typeface="Roboto Regular" charset="0"/>
              </a:rPr>
              <a:t>Všetky informácie pre občana na jednom mieste</a:t>
            </a:r>
            <a:endParaRPr lang="sk-SK" sz="4000" dirty="0">
              <a:solidFill>
                <a:srgbClr val="FFFFFF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6324600" y="8382000"/>
            <a:ext cx="41132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algn="ctr"/>
            <a:r>
              <a:rPr lang="sk-SK" sz="4000" dirty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Obojsmerná </a:t>
            </a:r>
            <a:r>
              <a:rPr lang="sk-SK" sz="4000" dirty="0" err="1" smtClean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interácia</a:t>
            </a:r>
            <a:r>
              <a:rPr lang="sk-SK" sz="4000" dirty="0" smtClean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 </a:t>
            </a:r>
            <a:r>
              <a:rPr lang="sk-SK" sz="4000" dirty="0">
                <a:solidFill>
                  <a:srgbClr val="FFFFFF"/>
                </a:solidFill>
                <a:latin typeface="Helvetica" charset="0"/>
                <a:ea typeface="Roboto Regular" charset="0"/>
                <a:cs typeface="Helvetica" charset="0"/>
              </a:rPr>
              <a:t>s hlasovacím systémom</a:t>
            </a:r>
            <a:endParaRPr lang="en-US" sz="4000" dirty="0">
              <a:solidFill>
                <a:srgbClr val="FFFFFF"/>
              </a:solidFill>
              <a:latin typeface="Helvetica" charset="0"/>
              <a:ea typeface="Roboto Regular" charset="0"/>
              <a:cs typeface="Helvetica" charset="0"/>
            </a:endParaRPr>
          </a:p>
        </p:txBody>
      </p:sp>
      <p:sp>
        <p:nvSpPr>
          <p:cNvPr id="36878" name="Rectangle 1"/>
          <p:cNvSpPr txBox="1">
            <a:spLocks/>
          </p:cNvSpPr>
          <p:nvPr/>
        </p:nvSpPr>
        <p:spPr bwMode="auto">
          <a:xfrm>
            <a:off x="2017713" y="1055688"/>
            <a:ext cx="95646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1926" tIns="121926" rIns="121926" bIns="121926" anchor="ctr"/>
          <a:lstStyle>
            <a:lvl1pPr>
              <a:defRPr sz="4800">
                <a:solidFill>
                  <a:srgbClr val="737572"/>
                </a:solidFill>
                <a:latin typeface="Roboto Light" charset="0"/>
                <a:ea typeface="ＭＳ Ｐゴシック" charset="0"/>
                <a:cs typeface="Roboto Light" charset="0"/>
                <a:sym typeface="Roboto Light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defRPr>
            </a:lvl9pPr>
          </a:lstStyle>
          <a:p>
            <a:pPr eaLnBrk="1"/>
            <a:r>
              <a:rPr lang="sk-SK" sz="5200" b="1" dirty="0" smtClean="0">
                <a:solidFill>
                  <a:srgbClr val="006EB8"/>
                </a:solidFill>
                <a:latin typeface="Helvetica" charset="0"/>
                <a:cs typeface="Helvetica" charset="0"/>
              </a:rPr>
              <a:t>Digitálne zastupiteľstvo</a:t>
            </a:r>
            <a:endParaRPr lang="sk-SK" sz="5200" b="1" dirty="0">
              <a:solidFill>
                <a:srgbClr val="006EB8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22" name="Zástupný symbol obrázka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"/>
          <a:stretch/>
        </p:blipFill>
        <p:spPr>
          <a:xfrm>
            <a:off x="1752601" y="7316523"/>
            <a:ext cx="4190999" cy="406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448" y="2895919"/>
            <a:ext cx="17449800" cy="8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1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/>
        </p:nvSpPr>
        <p:spPr bwMode="auto">
          <a:xfrm>
            <a:off x="4800600" y="10820400"/>
            <a:ext cx="14782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742950" indent="-28575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sk-SK" altLang="sk-SK" sz="3200" b="1" dirty="0" smtClean="0">
                <a:solidFill>
                  <a:srgbClr val="006EB8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Ingrid Smatanová  </a:t>
            </a:r>
            <a:r>
              <a:rPr lang="sk-SK" altLang="sk-SK" sz="2800" dirty="0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l  </a:t>
            </a:r>
            <a:r>
              <a:rPr lang="sk-SK" altLang="sk-SK" sz="2800" dirty="0" err="1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Product</a:t>
            </a:r>
            <a:r>
              <a:rPr lang="sk-SK" altLang="sk-SK" sz="2800" dirty="0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 </a:t>
            </a:r>
            <a:r>
              <a:rPr lang="sk-SK" altLang="sk-SK" sz="2800" dirty="0" err="1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Leader</a:t>
            </a:r>
            <a:endParaRPr lang="sk-SK" altLang="sk-SK" sz="2800" dirty="0">
              <a:solidFill>
                <a:srgbClr val="3F4044"/>
              </a:solidFill>
              <a:latin typeface="Helvetica" panose="020B0604020202020204" pitchFamily="34" charset="0"/>
              <a:ea typeface="Roboto Regular" panose="02000000000000000000" pitchFamily="2" charset="0"/>
              <a:cs typeface="Helvetica" panose="020B0604020202020204" pitchFamily="34" charset="0"/>
              <a:sym typeface="Roboto Regular" panose="02000000000000000000" pitchFamily="2" charset="0"/>
            </a:endParaRPr>
          </a:p>
          <a:p>
            <a:pPr algn="ctr" eaLnBrk="1">
              <a:lnSpc>
                <a:spcPct val="150000"/>
              </a:lnSpc>
            </a:pPr>
            <a:r>
              <a:rPr lang="sk-SK" altLang="sk-SK" sz="2800" b="1" dirty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Tel.: </a:t>
            </a:r>
            <a:r>
              <a:rPr lang="sk-SK" altLang="sk-SK" sz="2800" dirty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+421 </a:t>
            </a:r>
            <a:r>
              <a:rPr lang="sk-SK" altLang="sk-SK" sz="2800" dirty="0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905 268 003</a:t>
            </a:r>
            <a:endParaRPr lang="sk-SK" altLang="sk-SK" sz="2800" dirty="0">
              <a:solidFill>
                <a:srgbClr val="3F4044"/>
              </a:solidFill>
              <a:latin typeface="Helvetica" panose="020B0604020202020204" pitchFamily="34" charset="0"/>
              <a:ea typeface="Roboto Regular" panose="02000000000000000000" pitchFamily="2" charset="0"/>
              <a:cs typeface="Helvetica" panose="020B0604020202020204" pitchFamily="34" charset="0"/>
              <a:sym typeface="Roboto Regular" panose="02000000000000000000" pitchFamily="2" charset="0"/>
            </a:endParaRPr>
          </a:p>
          <a:p>
            <a:pPr algn="ctr" eaLnBrk="1">
              <a:lnSpc>
                <a:spcPct val="150000"/>
              </a:lnSpc>
            </a:pPr>
            <a:r>
              <a:rPr lang="sk-SK" altLang="sk-SK" sz="2800" b="1" dirty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Mail: </a:t>
            </a:r>
            <a:r>
              <a:rPr lang="sk-SK" altLang="sk-SK" sz="2800" dirty="0" smtClean="0">
                <a:solidFill>
                  <a:srgbClr val="3F4044"/>
                </a:solidFill>
                <a:latin typeface="Helvetica" panose="020B0604020202020204" pitchFamily="34" charset="0"/>
                <a:ea typeface="Roboto Regular" panose="02000000000000000000" pitchFamily="2" charset="0"/>
                <a:cs typeface="Helvetica" panose="020B0604020202020204" pitchFamily="34" charset="0"/>
                <a:sym typeface="Roboto Regular" panose="02000000000000000000" pitchFamily="2" charset="0"/>
              </a:rPr>
              <a:t>ingrid_smatanova@datalan.sk</a:t>
            </a:r>
            <a:endParaRPr lang="sk-SK" altLang="sk-SK" sz="2800" dirty="0">
              <a:solidFill>
                <a:srgbClr val="3F4044"/>
              </a:solidFill>
              <a:latin typeface="Helvetica" panose="020B0604020202020204" pitchFamily="34" charset="0"/>
              <a:ea typeface="Roboto Regular" panose="02000000000000000000" pitchFamily="2" charset="0"/>
              <a:cs typeface="Helvetica" panose="020B0604020202020204" pitchFamily="34" charset="0"/>
              <a:sym typeface="Roboto Regular" panose="02000000000000000000" pitchFamily="2" charset="0"/>
            </a:endParaRPr>
          </a:p>
          <a:p>
            <a:pPr algn="ctr" eaLnBrk="1">
              <a:lnSpc>
                <a:spcPct val="150000"/>
              </a:lnSpc>
            </a:pPr>
            <a:endParaRPr lang="sk-SK" altLang="sk-SK" sz="2800" dirty="0">
              <a:latin typeface="Helvetica" panose="020B0604020202020204" pitchFamily="34" charset="0"/>
              <a:ea typeface="Roboto Regular" panose="02000000000000000000" pitchFamily="2" charset="0"/>
              <a:cs typeface="Helvetica" panose="020B0604020202020204" pitchFamily="34" charset="0"/>
              <a:sym typeface="Roboto Regular" panose="02000000000000000000" pitchFamily="2" charset="0"/>
            </a:endParaRPr>
          </a:p>
          <a:p>
            <a:pPr algn="ctr" eaLnBrk="1">
              <a:lnSpc>
                <a:spcPct val="150000"/>
              </a:lnSpc>
            </a:pPr>
            <a:endParaRPr lang="sk-SK" altLang="sk-SK" sz="2800" dirty="0">
              <a:latin typeface="Helvetica" panose="020B0604020202020204" pitchFamily="34" charset="0"/>
              <a:ea typeface="Roboto Regular" panose="02000000000000000000" pitchFamily="2" charset="0"/>
              <a:cs typeface="Helvetica" panose="020B0604020202020204" pitchFamily="34" charset="0"/>
              <a:sym typeface="Roboto Regular" panose="02000000000000000000" pitchFamily="2" charset="0"/>
            </a:endParaRPr>
          </a:p>
        </p:txBody>
      </p:sp>
      <p:sp>
        <p:nvSpPr>
          <p:cNvPr id="46083" name="Subtitle 4"/>
          <p:cNvSpPr txBox="1">
            <a:spLocks/>
          </p:cNvSpPr>
          <p:nvPr/>
        </p:nvSpPr>
        <p:spPr bwMode="auto">
          <a:xfrm>
            <a:off x="3060700" y="5638800"/>
            <a:ext cx="18288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1pPr>
            <a:lvl2pPr marL="6858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2pPr>
            <a:lvl3pPr marL="11430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3pPr>
            <a:lvl4pPr marL="16002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4pPr>
            <a:lvl5pPr marL="2057400" indent="-228600"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73757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 panose="02000000000000000000" pitchFamily="2" charset="0"/>
              </a:defRPr>
            </a:lvl9pPr>
          </a:lstStyle>
          <a:p>
            <a:pPr algn="ctr" defTabSz="9144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 altLang="sk-SK" sz="14000" b="1" dirty="0">
                <a:solidFill>
                  <a:srgbClr val="006EB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ĎAKUJEM</a:t>
            </a:r>
          </a:p>
        </p:txBody>
      </p:sp>
    </p:spTree>
    <p:extLst>
      <p:ext uri="{BB962C8B-B14F-4D97-AF65-F5344CB8AC3E}">
        <p14:creationId xmlns:p14="http://schemas.microsoft.com/office/powerpoint/2010/main" val="4117297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oto slides">
  <a:themeElements>
    <a:clrScheme name="">
      <a:dk1>
        <a:srgbClr val="535353"/>
      </a:dk1>
      <a:lt1>
        <a:srgbClr val="737572"/>
      </a:lt1>
      <a:dk2>
        <a:srgbClr val="4F0375"/>
      </a:dk2>
      <a:lt2>
        <a:srgbClr val="A7A7A7"/>
      </a:lt2>
      <a:accent1>
        <a:srgbClr val="216BA9"/>
      </a:accent1>
      <a:accent2>
        <a:srgbClr val="7C8185"/>
      </a:accent2>
      <a:accent3>
        <a:srgbClr val="B2AABD"/>
      </a:accent3>
      <a:accent4>
        <a:srgbClr val="616360"/>
      </a:accent4>
      <a:accent5>
        <a:srgbClr val="ABBAD1"/>
      </a:accent5>
      <a:accent6>
        <a:srgbClr val="707478"/>
      </a:accent6>
      <a:hlink>
        <a:srgbClr val="0000FF"/>
      </a:hlink>
      <a:folHlink>
        <a:srgbClr val="FF00FF"/>
      </a:folHlink>
    </a:clrScheme>
    <a:fontScheme name="Office Theme">
      <a:majorFont>
        <a:latin typeface="Roboto Light"/>
        <a:ea typeface="Roboto Light"/>
        <a:cs typeface="Roboto Light"/>
      </a:majorFont>
      <a:minorFont>
        <a:latin typeface="Roboto Light"/>
        <a:ea typeface="Roboto Light"/>
        <a:cs typeface="Robot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slides">
  <a:themeElements>
    <a:clrScheme name="">
      <a:dk1>
        <a:srgbClr val="535353"/>
      </a:dk1>
      <a:lt1>
        <a:srgbClr val="737572"/>
      </a:lt1>
      <a:dk2>
        <a:srgbClr val="4F0375"/>
      </a:dk2>
      <a:lt2>
        <a:srgbClr val="A7A7A7"/>
      </a:lt2>
      <a:accent1>
        <a:srgbClr val="216BA9"/>
      </a:accent1>
      <a:accent2>
        <a:srgbClr val="7C8185"/>
      </a:accent2>
      <a:accent3>
        <a:srgbClr val="B2AABD"/>
      </a:accent3>
      <a:accent4>
        <a:srgbClr val="616360"/>
      </a:accent4>
      <a:accent5>
        <a:srgbClr val="ABBAD1"/>
      </a:accent5>
      <a:accent6>
        <a:srgbClr val="707478"/>
      </a:accent6>
      <a:hlink>
        <a:srgbClr val="0000FF"/>
      </a:hlink>
      <a:folHlink>
        <a:srgbClr val="FF00FF"/>
      </a:folHlink>
    </a:clrScheme>
    <a:fontScheme name="Office Theme">
      <a:majorFont>
        <a:latin typeface="Roboto Light"/>
        <a:ea typeface="Roboto Light"/>
        <a:cs typeface="Roboto Light"/>
      </a:majorFont>
      <a:minorFont>
        <a:latin typeface="Roboto Light"/>
        <a:ea typeface="Roboto Light"/>
        <a:cs typeface="Robot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phs, tabs &amp; charts">
  <a:themeElements>
    <a:clrScheme name="">
      <a:dk1>
        <a:srgbClr val="535353"/>
      </a:dk1>
      <a:lt1>
        <a:srgbClr val="737572"/>
      </a:lt1>
      <a:dk2>
        <a:srgbClr val="4F0375"/>
      </a:dk2>
      <a:lt2>
        <a:srgbClr val="A7A7A7"/>
      </a:lt2>
      <a:accent1>
        <a:srgbClr val="216BA9"/>
      </a:accent1>
      <a:accent2>
        <a:srgbClr val="7C8185"/>
      </a:accent2>
      <a:accent3>
        <a:srgbClr val="B2AABD"/>
      </a:accent3>
      <a:accent4>
        <a:srgbClr val="616360"/>
      </a:accent4>
      <a:accent5>
        <a:srgbClr val="ABBAD1"/>
      </a:accent5>
      <a:accent6>
        <a:srgbClr val="707478"/>
      </a:accent6>
      <a:hlink>
        <a:srgbClr val="0000FF"/>
      </a:hlink>
      <a:folHlink>
        <a:srgbClr val="FF00FF"/>
      </a:folHlink>
    </a:clrScheme>
    <a:fontScheme name="Office Theme">
      <a:majorFont>
        <a:latin typeface="Roboto Light"/>
        <a:ea typeface="Roboto Light"/>
        <a:cs typeface="Roboto Light"/>
      </a:majorFont>
      <a:minorFont>
        <a:latin typeface="Roboto Light"/>
        <a:ea typeface="Roboto Light"/>
        <a:cs typeface="Robot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ertical slides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rk bg ">
  <a:themeElements>
    <a:clrScheme name="">
      <a:dk1>
        <a:srgbClr val="535353"/>
      </a:dk1>
      <a:lt1>
        <a:srgbClr val="737572"/>
      </a:lt1>
      <a:dk2>
        <a:srgbClr val="4F0375"/>
      </a:dk2>
      <a:lt2>
        <a:srgbClr val="A7A7A7"/>
      </a:lt2>
      <a:accent1>
        <a:srgbClr val="216BA9"/>
      </a:accent1>
      <a:accent2>
        <a:srgbClr val="7C8185"/>
      </a:accent2>
      <a:accent3>
        <a:srgbClr val="B2AABD"/>
      </a:accent3>
      <a:accent4>
        <a:srgbClr val="616360"/>
      </a:accent4>
      <a:accent5>
        <a:srgbClr val="ABBAD1"/>
      </a:accent5>
      <a:accent6>
        <a:srgbClr val="707478"/>
      </a:accent6>
      <a:hlink>
        <a:srgbClr val="0000FF"/>
      </a:hlink>
      <a:folHlink>
        <a:srgbClr val="FF00FF"/>
      </a:folHlink>
    </a:clrScheme>
    <a:fontScheme name="Office Theme">
      <a:majorFont>
        <a:latin typeface="Roboto Light"/>
        <a:ea typeface="Roboto Light"/>
        <a:cs typeface="Roboto Light"/>
      </a:majorFont>
      <a:minorFont>
        <a:latin typeface="Roboto Light"/>
        <a:ea typeface="Roboto Light"/>
        <a:cs typeface="Robot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1219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4800" b="0" i="0" u="none" strike="noStrike" cap="none" normalizeH="0" baseline="0" smtClean="0">
            <a:ln>
              <a:noFill/>
            </a:ln>
            <a:solidFill>
              <a:srgbClr val="737572"/>
            </a:solidFill>
            <a:effectLst/>
            <a:latin typeface="Roboto Light" charset="0"/>
            <a:ea typeface="Roboto Light" charset="0"/>
            <a:cs typeface="Roboto Light" charset="0"/>
            <a:sym typeface="Roboto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16BA9"/>
      </a:accent1>
      <a:accent2>
        <a:srgbClr val="7C8185"/>
      </a:accent2>
      <a:accent3>
        <a:srgbClr val="FFFFFF"/>
      </a:accent3>
      <a:accent4>
        <a:srgbClr val="000000"/>
      </a:accent4>
      <a:accent5>
        <a:srgbClr val="ABBAD1"/>
      </a:accent5>
      <a:accent6>
        <a:srgbClr val="707478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329</Words>
  <Application>Microsoft Office PowerPoint</Application>
  <PresentationFormat>Vlastná</PresentationFormat>
  <Paragraphs>62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6</vt:i4>
      </vt:variant>
      <vt:variant>
        <vt:lpstr>Nadpisy snímok</vt:lpstr>
      </vt:variant>
      <vt:variant>
        <vt:i4>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Helvetica</vt:lpstr>
      <vt:lpstr>Helvetica Light</vt:lpstr>
      <vt:lpstr>Roboto Black</vt:lpstr>
      <vt:lpstr>Roboto Light</vt:lpstr>
      <vt:lpstr>Roboto Regular</vt:lpstr>
      <vt:lpstr>Main</vt:lpstr>
      <vt:lpstr>Photo slides</vt:lpstr>
      <vt:lpstr>Text slides</vt:lpstr>
      <vt:lpstr>Graphs, tabs &amp; charts</vt:lpstr>
      <vt:lpstr>Vertical slides</vt:lpstr>
      <vt:lpstr>Dark bg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Kovašich</dc:creator>
  <cp:lastModifiedBy>Smatanová Ingrid</cp:lastModifiedBy>
  <cp:revision>178</cp:revision>
  <dcterms:modified xsi:type="dcterms:W3CDTF">2017-03-30T09:25:12Z</dcterms:modified>
</cp:coreProperties>
</file>